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33046" y="2130426"/>
            <a:ext cx="7174523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48849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2031" y="1600201"/>
            <a:ext cx="7596554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28577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119446" y="274639"/>
            <a:ext cx="1899138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2031" y="274639"/>
            <a:ext cx="555673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662853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22031" y="274639"/>
            <a:ext cx="7596554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256043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2031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290646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22031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90646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462077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290646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290646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597893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031" y="1600201"/>
            <a:ext cx="759655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85864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6751" y="4406901"/>
            <a:ext cx="7174523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013008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90646" y="1600201"/>
            <a:ext cx="372793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893993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287716" y="1535113"/>
            <a:ext cx="3730869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87716" y="2174875"/>
            <a:ext cx="3730869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958341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372245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200454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300046" y="273051"/>
            <a:ext cx="47185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22031" y="1435101"/>
            <a:ext cx="277690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618327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54420" y="4800600"/>
            <a:ext cx="5064369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654420" y="612775"/>
            <a:ext cx="5064369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54420" y="5367338"/>
            <a:ext cx="5064369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530738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466" y="444500"/>
            <a:ext cx="7738696" cy="6985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34902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34902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s-CL"/>
          </a:p>
        </p:txBody>
      </p:sp>
      <p:pic>
        <p:nvPicPr>
          <p:cNvPr id="1027" name="Picture 9" descr="logo Terpel sin slogan horizontal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274" y="203201"/>
            <a:ext cx="1204546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78777" y="44451"/>
            <a:ext cx="82296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lvl1pPr>
          </a:lstStyle>
          <a:p>
            <a:fld id="{6D9E51D0-4B44-4B9E-A03A-8E6DC6F475A7}" type="slidenum">
              <a:rPr lang="es-BO" smtClean="0"/>
              <a:t>‹#›</a:t>
            </a:fld>
            <a:endParaRPr lang="es-B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+mj-lt"/>
          <a:ea typeface="MS PGothic" pitchFamily="34" charset="-128"/>
          <a:cs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smtClean="0">
                <a:solidFill>
                  <a:srgbClr val="000000"/>
                </a:solidFill>
                <a:latin typeface="ARIAL"/>
              </a:rPr>
              <a:t>341 / DOX - BOULEVARD PRINCIPAL - CHOLOMA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103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1096 /  COYOLES - CALLE DE TIERRA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096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1108 /  PLANES - CARRETERA A CEIBO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672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1120 / DIPPSA COPAN - BOULEVAR STA ROSA DE COPAN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815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1124 / INTERNACIONAL - CARRETERA INTERNACIONAL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50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1125 / DIPPSA SAN MARCOS - CALLE PRINCIPAL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88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1188 / VILCHEZ - CARRETERA A OLANCHO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711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1194 /  AMATILLO - CARRETERA HACIA EL AMATILLO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3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1202 / DIPPSA NACAOME - CALLE RUMBO AL AMATILLO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11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1226 / DIPPSA CABANAS - B. CABAÑAS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5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smtClean="0">
                <a:solidFill>
                  <a:srgbClr val="000000"/>
                </a:solidFill>
                <a:latin typeface="ARIAL"/>
              </a:rPr>
              <a:t>1230 / DIPPSA GUASAULE - CARRETERA RUMBO GUASAULE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51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401 / MONUMENTO A LA MADRE - BLVD DEL SUR - HERNANDEZ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119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1231 / DIPPSA FRATERNIDAD - CALLE RUMBO A LA FRATERNIDAD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6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1239 / DIPPSA EL TRIUNFO - CALLE RUMBO ESTADIO POLIDEPORTIVO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2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1256 /  ZAMBRANO - CARRETERA AL NORTE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010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1308 / CATACAMAS - CALLE PRINCIPAL CATACAMAS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369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smtClean="0">
                <a:solidFill>
                  <a:srgbClr val="000000"/>
                </a:solidFill>
                <a:latin typeface="ARIAL"/>
              </a:rPr>
              <a:t>1362 / DIPPSA BELLA VISTA - BELLA VISTA 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40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1366 / MEZAPA - CALLE SALIDA MEZAPA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00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1415 / LA LIBERTAD  - CARRETERA A LAJAS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57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1425 / LIMONES - CARRETERA TEG - OLANCHO   KM 127 -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6573"/>
            <a:ext cx="8915400" cy="571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335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1430 / LA PAZ - SALIDA A CARRETERA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945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1446 / TROJES 2 - A TROJES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699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436 / COTAXIHL - TRECE CALLE - MEDINA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24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607 / LA ENTRADA - ENTRADA PRINCIPAL ENTRADA COPAN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61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699 / DIPPSA 21 AGOSTO - CALLE 21 DE AGOSTO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466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710 / DIPPSA MORAZAN - CALLE DEL COMERCIO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65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716 / EL GOLFO - LOS MANGLES - CALLE RUMBO A MOJARAS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6572"/>
            <a:ext cx="8915400" cy="571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96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776 / EL PINO - CARRETERA A CEITA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13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795 / SERVIROL - BLUD ELVIRA DE LOZANO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0"/>
            <a:ext cx="89209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51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NOVA Project</Template>
  <TotalTime>22</TotalTime>
  <Words>269</Words>
  <Application>Microsoft Office PowerPoint</Application>
  <PresentationFormat>On-screen Show (4:3)</PresentationFormat>
  <Paragraphs>29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Blank Presentation</vt:lpstr>
      <vt:lpstr>341 / DOX - BOULEVARD PRINCIPAL - CHOLOMA</vt:lpstr>
      <vt:lpstr>401 / MONUMENTO A LA MADRE - BLVD DEL SUR - HERNANDEZ</vt:lpstr>
      <vt:lpstr>436 / COTAXIHL - TRECE CALLE - MEDINA</vt:lpstr>
      <vt:lpstr>607 / LA ENTRADA - ENTRADA PRINCIPAL ENTRADA COPAN - </vt:lpstr>
      <vt:lpstr>699 / DIPPSA 21 AGOSTO - CALLE 21 DE AGOSTO - </vt:lpstr>
      <vt:lpstr>710 / DIPPSA MORAZAN - CALLE DEL COMERCIO - </vt:lpstr>
      <vt:lpstr>716 / EL GOLFO - LOS MANGLES - CALLE RUMBO A MOJARAS - </vt:lpstr>
      <vt:lpstr>776 / EL PINO - CARRETERA A CEITA - </vt:lpstr>
      <vt:lpstr>795 / SERVIROL - BLUD ELVIRA DE LOZANO - </vt:lpstr>
      <vt:lpstr>1096 /  COYOLES - CALLE DE TIERRA - </vt:lpstr>
      <vt:lpstr>1108 /  PLANES - CARRETERA A CEIBO - </vt:lpstr>
      <vt:lpstr>1120 / DIPPSA COPAN - BOULEVAR STA ROSA DE COPAN - </vt:lpstr>
      <vt:lpstr>1124 / INTERNACIONAL - CARRETERA INTERNACIONAL - </vt:lpstr>
      <vt:lpstr>1125 / DIPPSA SAN MARCOS - CALLE PRINCIPAL - </vt:lpstr>
      <vt:lpstr>1188 / VILCHEZ - CARRETERA A OLANCHO - </vt:lpstr>
      <vt:lpstr>1194 /  AMATILLO - CARRETERA HACIA EL AMATILLO - </vt:lpstr>
      <vt:lpstr>1202 / DIPPSA NACAOME - CALLE RUMBO AL AMATILLO - </vt:lpstr>
      <vt:lpstr>1226 / DIPPSA CABANAS - B. CABAÑAS - </vt:lpstr>
      <vt:lpstr>1230 / DIPPSA GUASAULE - CARRETERA RUMBO GUASAULE - </vt:lpstr>
      <vt:lpstr>1231 / DIPPSA FRATERNIDAD - CALLE RUMBO A LA FRATERNIDAD - </vt:lpstr>
      <vt:lpstr>1239 / DIPPSA EL TRIUNFO - CALLE RUMBO ESTADIO POLIDEPORTIVO - </vt:lpstr>
      <vt:lpstr>1256 /  ZAMBRANO - CARRETERA AL NORTE - </vt:lpstr>
      <vt:lpstr>1308 / CATACAMAS - CALLE PRINCIPAL CATACAMAS - </vt:lpstr>
      <vt:lpstr>1362 / DIPPSA BELLA VISTA - BELLA VISTA  - </vt:lpstr>
      <vt:lpstr>1366 / MEZAPA - CALLE SALIDA MEZAPA - </vt:lpstr>
      <vt:lpstr>1415 / LA LIBERTAD  - CARRETERA A LAJAS - </vt:lpstr>
      <vt:lpstr>1425 / LIMONES - CARRETERA TEG - OLANCHO   KM 127 - </vt:lpstr>
      <vt:lpstr>1430 / LA PAZ - SALIDA A CARRETERA - </vt:lpstr>
      <vt:lpstr>1446 / TROJES 2 - A TROJES -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341 / DOX - BOULEVARD PRINCIPAL - CHOLOMA</dc:title>
  <dc:creator>computer</dc:creator>
  <cp:lastModifiedBy>computer</cp:lastModifiedBy>
  <cp:revision>3</cp:revision>
  <dcterms:created xsi:type="dcterms:W3CDTF">2014-03-06T19:02:08Z</dcterms:created>
  <dcterms:modified xsi:type="dcterms:W3CDTF">2014-03-06T19:24:18Z</dcterms:modified>
</cp:coreProperties>
</file>