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4" r:id="rId16"/>
    <p:sldId id="275" r:id="rId17"/>
    <p:sldId id="270" r:id="rId18"/>
    <p:sldId id="271" r:id="rId19"/>
    <p:sldId id="273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7398322" y="6445250"/>
            <a:ext cx="423863" cy="365125"/>
          </a:xfrm>
        </p:spPr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0013"/>
            <a:ext cx="83820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762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5720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762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8263" y="6503988"/>
            <a:ext cx="1150937" cy="304800"/>
          </a:xfrm>
        </p:spPr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2200" y="6492875"/>
            <a:ext cx="431800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925" cy="365125"/>
          </a:xfrm>
        </p:spPr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0"/>
            <a:ext cx="9144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450" y="64531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B85E4C5F-0CE5-4499-A919-B455CCD80FF8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52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81000" y="6477000"/>
            <a:ext cx="4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4B4167DF-3550-4B0E-B12D-69BA0FA4B4B8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0948" y="25859"/>
            <a:ext cx="73614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239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74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710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988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211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Trends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2016 vs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924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outlets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87074"/>
              </p:ext>
            </p:extLst>
          </p:nvPr>
        </p:nvGraphicFramePr>
        <p:xfrm>
          <a:off x="1905001" y="1143000"/>
          <a:ext cx="5333999" cy="5105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486"/>
                <a:gridCol w="1396572"/>
                <a:gridCol w="432486"/>
                <a:gridCol w="432486"/>
                <a:gridCol w="432486"/>
                <a:gridCol w="432486"/>
                <a:gridCol w="432486"/>
                <a:gridCol w="387436"/>
                <a:gridCol w="955075"/>
              </a:tblGrid>
              <a:tr h="249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BCG 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Name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Operacion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Brand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Barrio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GAS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DSL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GNV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Comments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SERVICENTRO LAS VEGAS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43000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7000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Apertura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NUEVA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U Const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Obrero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Re-open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INDEPENDENCIA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ITAGUÍ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65000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Re-open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249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SAN FRANCISCO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MACHADO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45500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24500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NEW BUILD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VARIANTE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LA MIEL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MOBIL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23000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42000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DISTRACOM LAS VEGAS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145000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PRIMAVERA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CLOSED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DISTRACOM EL LLANO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141000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GULF LA 43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CLOSED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GULF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NEW BUILD - Rebrand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559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LA ISLA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52000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29000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New Build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TOLU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MOBIL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33000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42000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249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TRONCAL DEL NORTE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COPACABANA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21000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49000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ESTRELLA DEL NORTE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249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NANOS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COPACABANA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COCOROLLO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75000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85000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PUERTO MULERO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EL TRAPICHE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LA MOLIENDA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BIOMAX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24000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TRAPICHE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115000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569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EXITO EXPRESS LA SIERRA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40000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249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CORALINA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GIRARDOTA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85000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NUEVA EDS 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21000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 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26000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23000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CODICALDAS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DODO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MOBIL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32000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COCOROLLO SUR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U Const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ESSO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PRIMAVERA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CLOSED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CALDAS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LA FLORIDA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MOBIL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35800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35700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SIDERENSE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13000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PUERTO ESTRELLA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TEXACO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42000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18000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Boundary extension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579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ENCISO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CODO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ZEUSS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ENCISO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15000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New Build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  <a:tr h="137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580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PALENQUE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CLOSED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TERPEL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New Build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08" marR="6108" marT="610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267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2013 Closures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740560"/>
              </p:ext>
            </p:extLst>
          </p:nvPr>
        </p:nvGraphicFramePr>
        <p:xfrm>
          <a:off x="1066798" y="1981200"/>
          <a:ext cx="7010402" cy="2133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6077"/>
                <a:gridCol w="1520185"/>
                <a:gridCol w="766077"/>
                <a:gridCol w="686277"/>
                <a:gridCol w="973555"/>
                <a:gridCol w="766077"/>
                <a:gridCol w="766077"/>
                <a:gridCol w="766077"/>
              </a:tblGrid>
              <a:tr h="3047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BCG ID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Name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Operacion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Brand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Barrio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GAS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DSL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GNV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PANAMERICANA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DODO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BLANCA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Toscana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Tryco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DODO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ZEUSS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Copacabana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MULTISERVICIOS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TERPEL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Poblado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31287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2902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MONDRED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DOCO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Belen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TERPEL ONYX  80 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TERPEL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GUYABAL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28081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14255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LA RAYA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CODO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TERPEL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La Raya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65616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19031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104527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7808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738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582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3497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446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contribution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776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72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933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429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504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931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097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739900"/>
            <a:ext cx="8334376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359351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CG_Template.potx" id="{40A729E5-4EFC-4454-A0D3-E84B0699488C}" vid="{C9ADC6A0-F3F4-4F18-8991-0EA84048F2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33</TotalTime>
  <Words>410</Words>
  <Application>Microsoft Office PowerPoint</Application>
  <PresentationFormat>On-screen Show (4:3)</PresentationFormat>
  <Paragraphs>358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BCG_Template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Trends</vt:lpstr>
      <vt:lpstr>New outlets</vt:lpstr>
      <vt:lpstr>2013 Closures</vt:lpstr>
      <vt:lpstr>PowerPoint Presentation</vt:lpstr>
      <vt:lpstr>PowerPoint Presentation</vt:lpstr>
      <vt:lpstr>PowerPoint Presentation</vt:lpstr>
      <vt:lpstr>Brand contribution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HPBCG</dc:creator>
  <cp:lastModifiedBy>HPBCG</cp:lastModifiedBy>
  <cp:revision>3</cp:revision>
  <dcterms:created xsi:type="dcterms:W3CDTF">2016-06-16T16:24:12Z</dcterms:created>
  <dcterms:modified xsi:type="dcterms:W3CDTF">2016-06-16T19:22:11Z</dcterms:modified>
</cp:coreProperties>
</file>