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s-CO" dirty="0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7398322" y="6445250"/>
            <a:ext cx="423863" cy="365125"/>
          </a:xfrm>
        </p:spPr>
        <p:txBody>
          <a:bodyPr/>
          <a:lstStyle>
            <a:lvl1pPr>
              <a:defRPr/>
            </a:lvl1pPr>
          </a:lstStyle>
          <a:p>
            <a:fld id="{56BCF204-C585-4BB5-8D5E-18CB520A24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56A10EB-6D96-497B-A788-61D13EEC57E2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CF204-C585-4BB5-8D5E-18CB520A24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56A10EB-6D96-497B-A788-61D13EEC57E2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CF204-C585-4BB5-8D5E-18CB520A24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00013"/>
            <a:ext cx="8382000" cy="7381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1066800"/>
            <a:ext cx="4495800" cy="2667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half" idx="10"/>
          </p:nvPr>
        </p:nvSpPr>
        <p:spPr>
          <a:xfrm>
            <a:off x="76200" y="1066800"/>
            <a:ext cx="4495800" cy="2667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11"/>
          </p:nvPr>
        </p:nvSpPr>
        <p:spPr>
          <a:xfrm>
            <a:off x="4572000" y="3733800"/>
            <a:ext cx="4495800" cy="2667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12"/>
          </p:nvPr>
        </p:nvSpPr>
        <p:spPr>
          <a:xfrm>
            <a:off x="76200" y="3733800"/>
            <a:ext cx="4495800" cy="2667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Arial" pitchFamily="34" charset="0"/>
              <a:buChar char="•"/>
              <a:defRPr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/>
            </a:lvl2pPr>
            <a:lvl3pPr>
              <a:buClr>
                <a:schemeClr val="bg2">
                  <a:lumMod val="25000"/>
                </a:schemeClr>
              </a:buClr>
              <a:defRPr/>
            </a:lvl3pPr>
            <a:lvl4pPr>
              <a:buClr>
                <a:schemeClr val="bg2">
                  <a:lumMod val="25000"/>
                </a:schemeClr>
              </a:buClr>
              <a:defRPr/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3878263" y="6503988"/>
            <a:ext cx="1150937" cy="304800"/>
          </a:xfrm>
        </p:spPr>
        <p:txBody>
          <a:bodyPr/>
          <a:lstStyle>
            <a:lvl1pPr>
              <a:defRPr/>
            </a:lvl1pPr>
          </a:lstStyle>
          <a:p>
            <a:fld id="{656A10EB-6D96-497B-A788-61D13EEC57E2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800600" y="6492875"/>
            <a:ext cx="2895600" cy="365125"/>
          </a:xfr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712200" y="6492875"/>
            <a:ext cx="431800" cy="365125"/>
          </a:xfrm>
        </p:spPr>
        <p:txBody>
          <a:bodyPr/>
          <a:lstStyle>
            <a:lvl1pPr>
              <a:defRPr smtClean="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fld id="{56BCF204-C585-4BB5-8D5E-18CB520A24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56A10EB-6D96-497B-A788-61D13EEC57E2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CF204-C585-4BB5-8D5E-18CB520A24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8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Wingdings" pitchFamily="2" charset="2"/>
              <a:buChar char="§"/>
              <a:defRPr sz="2800"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Wingdings" pitchFamily="2" charset="2"/>
              <a:buChar char="§"/>
              <a:defRPr sz="2800"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56A10EB-6D96-497B-A788-61D13EEC57E2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CF204-C585-4BB5-8D5E-18CB520A24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56A10EB-6D96-497B-A788-61D13EEC57E2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CF204-C585-4BB5-8D5E-18CB520A24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8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56A10EB-6D96-497B-A788-61D13EEC57E2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CF204-C585-4BB5-8D5E-18CB520A24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56A10EB-6D96-497B-A788-61D13EEC57E2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CF204-C585-4BB5-8D5E-18CB520A24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56A10EB-6D96-497B-A788-61D13EEC57E2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52400" y="6492875"/>
            <a:ext cx="415925" cy="365125"/>
          </a:xfrm>
        </p:spPr>
        <p:txBody>
          <a:bodyPr/>
          <a:lstStyle>
            <a:lvl1pPr>
              <a:defRPr/>
            </a:lvl1pPr>
          </a:lstStyle>
          <a:p>
            <a:fld id="{56BCF204-C585-4BB5-8D5E-18CB520A24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s-CO" noProof="0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56A10EB-6D96-497B-A788-61D13EEC57E2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CF204-C585-4BB5-8D5E-18CB520A24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A68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3 Rectángulo"/>
          <p:cNvSpPr/>
          <p:nvPr/>
        </p:nvSpPr>
        <p:spPr>
          <a:xfrm rot="10800000">
            <a:off x="0" y="0"/>
            <a:ext cx="9144000" cy="6430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dirty="0">
              <a:solidFill>
                <a:schemeClr val="tx2">
                  <a:lumMod val="75000"/>
                </a:schemeClr>
              </a:solidFill>
              <a:latin typeface="DIN" pitchFamily="2" charset="0"/>
            </a:endParaRPr>
          </a:p>
        </p:txBody>
      </p:sp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914400" y="46038"/>
            <a:ext cx="81534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 smtClean="0"/>
              <a:t>Haga </a:t>
            </a:r>
            <a:r>
              <a:rPr lang="es-ES" noProof="0" dirty="0" smtClean="0"/>
              <a:t>clic</a:t>
            </a:r>
            <a:r>
              <a:rPr lang="es-ES" dirty="0" smtClean="0"/>
              <a:t> para modificar el estilo de título del patrón</a:t>
            </a:r>
            <a:endParaRPr lang="es-CO" dirty="0"/>
          </a:p>
        </p:txBody>
      </p:sp>
      <p:sp>
        <p:nvSpPr>
          <p:cNvPr id="1028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 smtClean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3981450" y="64531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fld id="{656A10EB-6D96-497B-A788-61D13EEC57E2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4452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381000" y="6477000"/>
            <a:ext cx="4159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fld id="{56BCF204-C585-4BB5-8D5E-18CB520A24A6}" type="slidenum">
              <a:rPr lang="en-US" smtClean="0"/>
              <a:t>‹#›</a:t>
            </a:fld>
            <a:endParaRPr lang="en-US"/>
          </a:p>
        </p:txBody>
      </p:sp>
      <p:pic>
        <p:nvPicPr>
          <p:cNvPr id="14" name="Picture 13" descr="BCGBravoConsultingG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90948" y="25859"/>
            <a:ext cx="736141" cy="736141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grpSp>
        <p:nvGrpSpPr>
          <p:cNvPr id="1034" name="Group 16"/>
          <p:cNvGrpSpPr>
            <a:grpSpLocks/>
          </p:cNvGrpSpPr>
          <p:nvPr/>
        </p:nvGrpSpPr>
        <p:grpSpPr bwMode="auto">
          <a:xfrm>
            <a:off x="76200" y="838200"/>
            <a:ext cx="8991600" cy="152400"/>
            <a:chOff x="914400" y="990600"/>
            <a:chExt cx="8153400" cy="152400"/>
          </a:xfrm>
        </p:grpSpPr>
        <p:sp>
          <p:nvSpPr>
            <p:cNvPr id="13" name="Rectangle 12"/>
            <p:cNvSpPr/>
            <p:nvPr/>
          </p:nvSpPr>
          <p:spPr>
            <a:xfrm>
              <a:off x="914400" y="990600"/>
              <a:ext cx="8153400" cy="55563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914400" y="1066800"/>
              <a:ext cx="8153400" cy="36513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914400" y="1087438"/>
              <a:ext cx="8153400" cy="5556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>
    <p:blinds dir="vert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3800" kern="1200" cap="all">
          <a:solidFill>
            <a:srgbClr val="10253F"/>
          </a:solidFill>
          <a:latin typeface="DIN" pitchFamily="2" charset="0"/>
          <a:ea typeface="+mj-ea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Arial" charset="0"/>
        <a:buChar char="•"/>
        <a:defRPr sz="3200" kern="1200">
          <a:solidFill>
            <a:srgbClr val="10253F"/>
          </a:solidFill>
          <a:latin typeface="DIN" pitchFamily="2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DIN" pitchFamily="2" charset="0"/>
        <a:buChar char="–"/>
        <a:defRPr sz="28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DIN" pitchFamily="2" charset="0"/>
        <a:buChar char="»"/>
        <a:defRPr sz="24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Wingdings" pitchFamily="2" charset="2"/>
        <a:buChar char="Ø"/>
        <a:defRPr sz="20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dirty="0" smtClean="0">
                <a:solidFill>
                  <a:srgbClr val="000000"/>
                </a:solidFill>
                <a:latin typeface="ARIAL"/>
              </a:rPr>
              <a:t>Diesel</a:t>
            </a:r>
            <a:endParaRPr lang="en-US" sz="2400" b="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0" y="1739900"/>
            <a:ext cx="765193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96908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0" y="1739900"/>
            <a:ext cx="765193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06035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0" y="1739900"/>
            <a:ext cx="765193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10574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0" y="1739900"/>
            <a:ext cx="765193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26260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0" y="1739900"/>
            <a:ext cx="765193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26624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11163"/>
            <a:ext cx="8229600" cy="450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74492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11163"/>
            <a:ext cx="8229600" cy="450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53600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11163"/>
            <a:ext cx="8229600" cy="450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38942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11163"/>
            <a:ext cx="8229600" cy="450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52494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0" y="1739900"/>
            <a:ext cx="765193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383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0" y="1739900"/>
            <a:ext cx="765193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10956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0" y="1739900"/>
            <a:ext cx="765193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0260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0" y="1739900"/>
            <a:ext cx="765193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08000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0" y="1739900"/>
            <a:ext cx="765193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65487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0" y="1739900"/>
            <a:ext cx="765193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66073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0" y="1739900"/>
            <a:ext cx="765193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85397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0" y="1739900"/>
            <a:ext cx="765193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1407929"/>
      </p:ext>
    </p:extLst>
  </p:cSld>
  <p:clrMapOvr>
    <a:masterClrMapping/>
  </p:clrMapOvr>
</p:sld>
</file>

<file path=ppt/theme/theme1.xml><?xml version="1.0" encoding="utf-8"?>
<a:theme xmlns:a="http://schemas.openxmlformats.org/drawingml/2006/main" name="BCG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CG_Template.potx" id="{40A729E5-4EFC-4454-A0D3-E84B0699488C}" vid="{C9ADC6A0-F3F4-4F18-8991-0EA84048F2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BCG_Template</Template>
  <TotalTime>11</TotalTime>
  <Words>1</Words>
  <Application>Microsoft Office PowerPoint</Application>
  <PresentationFormat>On-screen Show (4:3)</PresentationFormat>
  <Paragraphs>1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BCG_Template</vt:lpstr>
      <vt:lpstr>Diesel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Diesel</dc:title>
  <dc:creator>HPBCG</dc:creator>
  <cp:lastModifiedBy>HPBCG</cp:lastModifiedBy>
  <cp:revision>2</cp:revision>
  <dcterms:created xsi:type="dcterms:W3CDTF">2016-06-16T16:31:51Z</dcterms:created>
  <dcterms:modified xsi:type="dcterms:W3CDTF">2016-06-16T19:26:55Z</dcterms:modified>
</cp:coreProperties>
</file>