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398322" y="6445250"/>
            <a:ext cx="423863" cy="365125"/>
          </a:xfrm>
        </p:spPr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0013"/>
            <a:ext cx="83820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62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762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8263" y="6503988"/>
            <a:ext cx="1150937" cy="304800"/>
          </a:xfrm>
        </p:spPr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2200" y="6492875"/>
            <a:ext cx="431800" cy="365125"/>
          </a:xfrm>
        </p:spPr>
        <p:txBody>
          <a:bodyPr/>
          <a:lstStyle>
            <a:lvl1pPr>
              <a:defRPr smtClean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925" cy="365125"/>
          </a:xfrm>
        </p:spPr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0"/>
            <a:ext cx="9144000" cy="643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102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450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5BF42F5B-E934-465C-99A2-A225E10CB637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52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81000" y="6477000"/>
            <a:ext cx="41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A2C34378-0D6B-4F43-9633-AD65FFEFFA9C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BCGBravoConsultingG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0948" y="25859"/>
            <a:ext cx="736141" cy="73614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/>
          </p:nvSpPr>
          <p:spPr>
            <a:xfrm>
              <a:off x="914400" y="990600"/>
              <a:ext cx="8153400" cy="555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4400" y="1066800"/>
              <a:ext cx="8153400" cy="36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1087438"/>
              <a:ext cx="8153400" cy="555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kern="1200" cap="all">
          <a:solidFill>
            <a:srgbClr val="10253F"/>
          </a:solidFill>
          <a:latin typeface="DIN" pitchFamily="2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Arial" charset="0"/>
        <a:buChar char="•"/>
        <a:defRPr sz="3200" kern="1200">
          <a:solidFill>
            <a:srgbClr val="10253F"/>
          </a:solidFill>
          <a:latin typeface="DIN" pitchFamily="2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–"/>
        <a:defRPr sz="28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»"/>
        <a:defRPr sz="24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Wingdings" pitchFamily="2" charset="2"/>
        <a:buChar char="Ø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81726 / VÍA TAYRONA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739900"/>
            <a:ext cx="799275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42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70215 / TRANSVILLLANO - DENTRO DE LA TERMINAL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8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70201 / ELITE - CRA 18E - MORICHAL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1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67009 / FERROCARRIL - AV. DEL FERROCARRIL - CIUDADELA 20 DE JULIO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478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64020 / EL CORTIJO - CALLE 29 -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33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64001 / AEREOPUERTO MONTERIA - KM 10 MONTERIA VIA CERETE - LOS GAZONES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65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63301 / MANIZALES - AV . CENTENARIO - CENTENARIO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561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63109 / PLAZUELA - AV . KEVIN ANGEL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63105 / CAMPEROS DEL CAFE - AV. CENTENARIO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882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61309 / TINTAL - CRA 19 -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725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61110 / AMERICAS - CRA 29 N 20 - 82 - SAN JOSE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5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81665 / VOLCANES - 1 -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40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61108 / AGRICOLA - CRA 18 N. 49 - ALVARIIS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731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61103 / EL CENTRO - CRA 11A - CENTRO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791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60411 / EL CARMEN - AV LOS CANEYES - LOS CANEYES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15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60409 / LA BASCULA                                                  - VIA GIRON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114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60114 / EL BOSQUE - CARRETERA FLORIDA BLANCA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181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60102 / RIO FRIO - VIA ANILLO VIAL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339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60101 / TERPEL CANAVERAL - FLORIDABLANCA (AUTOPISTA FLORIDA) - CANAVERAL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975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50110 / CENCAR - SAN JOSE - CARRERA 20 -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167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50107 / LAS AMERICAS - CALLE 10 (ANTIGUA VIA A YUMBO)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086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40538 / LA CEIBA - CALLE 31 - SAN PIO - ITAGUI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67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81314 / TERPEL LA LLANERA - VIA YOPAL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971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40534 / ITAGUI - CALLE 45 -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910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40508 / SABANETA - CARRERA 43 A - SABANETA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02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40501 / ANCON SUR - CALLE 84 VARIANTE CALDAS S. - SABANETA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50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40131 / LA PALOMA - AUTOPISTA NORTE - BELLO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53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30039 / VARIANTE GAZEL - VARIANTE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680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20123 / LA 30 - CALLE 30 - BARRANQUILLA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075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20112 / PIMSA - AV ORIENTAL - MALAMBO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996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20088 / GASXI SOLEDAD - CALLE 30 - AUTP AEREOPUERTO - SOLEDAD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939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20070 / AERPUERTO - CALLE 30 (FRENTE AL AEROPUERTO) - SOLEDAD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705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20055 / VILLA ESTADIO - CALLE MURILLO - SAN JOSE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009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81205 / LA PAZ - RUTA AL SOL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819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smtClean="0">
                <a:solidFill>
                  <a:srgbClr val="000000"/>
                </a:solidFill>
                <a:latin typeface="ARIAL"/>
              </a:rPr>
              <a:t>10670 / RETORNO - AUT SUR - SOACHA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258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10659 / EL CORZO - VARIANTE FACA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773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10656 / LA TORRE - VARIENTE FACA - MOSQUERA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291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smtClean="0">
                <a:solidFill>
                  <a:srgbClr val="000000"/>
                </a:solidFill>
                <a:latin typeface="ARIAL"/>
              </a:rPr>
              <a:t>10627 / CHIA - VÍA CHIA - COTA - CHIA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236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10129 / TERMINAL DE CARGA - AV 80 - NOGALES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455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2027 / LA TRONCAL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703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695 / COOMOTOR FLORENCIA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533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415 / EL COUNTRY - AV 19 -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560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300 / LAURELES DE DUITAMA - CALLE 9 - DUITAMA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643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242 / LA ESTRELLITA - CRA 73 - TIMIZA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60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81151 / ALCALA - VIA ARGOS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781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227 / EL UVAL - VÍA AL LLANO - EL UVAL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3914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smtClean="0">
                <a:solidFill>
                  <a:srgbClr val="000000"/>
                </a:solidFill>
                <a:latin typeface="ARIAL"/>
              </a:rPr>
              <a:t>197 / EL CERRO - VIA A B/ MANGA - LAS CAMPANAS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154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168 / PELAYA - VIA AL MAR KM 3 - SAN JOSE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500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81065 / EDS MELGAR  -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5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81064 / EDS BASCULA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35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80358 / PALMIRANA DE GAS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90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ARIAL"/>
              </a:rPr>
              <a:t>80033 / PLACER DEL VALLE - </a:t>
            </a: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39900"/>
            <a:ext cx="768176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36700"/>
      </p:ext>
    </p:extLst>
  </p:cSld>
  <p:clrMapOvr>
    <a:masterClrMapping/>
  </p:clrMapOvr>
</p:sld>
</file>

<file path=ppt/theme/theme1.xml><?xml version="1.0" encoding="utf-8"?>
<a:theme xmlns:a="http://schemas.openxmlformats.org/drawingml/2006/main" name="Bogotá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CG_Template.potx" id="{40A729E5-4EFC-4454-A0D3-E84B0699488C}" vid="{C9ADC6A0-F3F4-4F18-8991-0EA84048F2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BCG_Template</Template>
  <TotalTime>3</TotalTime>
  <Words>478</Words>
  <Application>Microsoft Office PowerPoint</Application>
  <PresentationFormat>On-screen Show (4:3)</PresentationFormat>
  <Paragraphs>52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Bogotá</vt:lpstr>
      <vt:lpstr>81726 / VÍA TAYRONA - </vt:lpstr>
      <vt:lpstr>81665 / VOLCANES - 1 - </vt:lpstr>
      <vt:lpstr>81314 / TERPEL LA LLANERA - VIA YOPAL - </vt:lpstr>
      <vt:lpstr>81205 / LA PAZ - RUTA AL SOL - </vt:lpstr>
      <vt:lpstr>81151 / ALCALA - VIA ARGOS - </vt:lpstr>
      <vt:lpstr>81065 / EDS MELGAR  - - </vt:lpstr>
      <vt:lpstr>81064 / EDS BASCULA - </vt:lpstr>
      <vt:lpstr>80358 / PALMIRANA DE GAS - </vt:lpstr>
      <vt:lpstr>80033 / PLACER DEL VALLE - </vt:lpstr>
      <vt:lpstr>70215 / TRANSVILLLANO - DENTRO DE LA TERMINAL - </vt:lpstr>
      <vt:lpstr>70201 / ELITE - CRA 18E - MORICHAL</vt:lpstr>
      <vt:lpstr>67009 / FERROCARRIL - AV. DEL FERROCARRIL - CIUDADELA 20 DE JULIO</vt:lpstr>
      <vt:lpstr>64020 / EL CORTIJO - CALLE 29 - </vt:lpstr>
      <vt:lpstr>64001 / AEREOPUERTO MONTERIA - KM 10 MONTERIA VIA CERETE - LOS GAZONES</vt:lpstr>
      <vt:lpstr>63301 / MANIZALES - AV . CENTENARIO - CENTENARIO</vt:lpstr>
      <vt:lpstr>63109 / PLAZUELA - AV . KEVIN ANGEL - </vt:lpstr>
      <vt:lpstr>63105 / CAMPEROS DEL CAFE - AV. CENTENARIO - </vt:lpstr>
      <vt:lpstr>61309 / TINTAL - CRA 19 - </vt:lpstr>
      <vt:lpstr>61110 / AMERICAS - CRA 29 N 20 - 82 - SAN JOSE</vt:lpstr>
      <vt:lpstr>61108 / AGRICOLA - CRA 18 N. 49 - ALVARIIS</vt:lpstr>
      <vt:lpstr>61103 / EL CENTRO - CRA 11A - CENTRO</vt:lpstr>
      <vt:lpstr>60411 / EL CARMEN - AV LOS CANEYES - LOS CANEYES</vt:lpstr>
      <vt:lpstr>60409 / LA BASCULA                                                  - VIA GIRON - </vt:lpstr>
      <vt:lpstr>60114 / EL BOSQUE - CARRETERA FLORIDA BLANCA - </vt:lpstr>
      <vt:lpstr>60102 / RIO FRIO - VIA ANILLO VIAL - </vt:lpstr>
      <vt:lpstr>60101 / TERPEL CANAVERAL - FLORIDABLANCA (AUTOPISTA FLORIDA) - CANAVERAL</vt:lpstr>
      <vt:lpstr>50110 / CENCAR - SAN JOSE - CARRERA 20 - </vt:lpstr>
      <vt:lpstr>50107 / LAS AMERICAS - CALLE 10 (ANTIGUA VIA A YUMBO) - </vt:lpstr>
      <vt:lpstr>40538 / LA CEIBA - CALLE 31 - SAN PIO - ITAGUI</vt:lpstr>
      <vt:lpstr>40534 / ITAGUI - CALLE 45 - </vt:lpstr>
      <vt:lpstr>40508 / SABANETA - CARRERA 43 A - SABANETA</vt:lpstr>
      <vt:lpstr>40501 / ANCON SUR - CALLE 84 VARIANTE CALDAS S. - SABANETA</vt:lpstr>
      <vt:lpstr>40131 / LA PALOMA - AUTOPISTA NORTE - BELLO</vt:lpstr>
      <vt:lpstr>30039 / VARIANTE GAZEL - VARIANTE - </vt:lpstr>
      <vt:lpstr>20123 / LA 30 - CALLE 30 - BARRANQUILLA</vt:lpstr>
      <vt:lpstr>20112 / PIMSA - AV ORIENTAL - MALAMBO</vt:lpstr>
      <vt:lpstr>20088 / GASXI SOLEDAD - CALLE 30 - AUTP AEREOPUERTO - SOLEDAD</vt:lpstr>
      <vt:lpstr>20070 / AERPUERTO - CALLE 30 (FRENTE AL AEROPUERTO) - SOLEDAD</vt:lpstr>
      <vt:lpstr>20055 / VILLA ESTADIO - CALLE MURILLO - SAN JOSE</vt:lpstr>
      <vt:lpstr>10670 / RETORNO - AUT SUR - SOACHA</vt:lpstr>
      <vt:lpstr>10659 / EL CORZO - VARIANTE FACA - </vt:lpstr>
      <vt:lpstr>10656 / LA TORRE - VARIENTE FACA - MOSQUERA</vt:lpstr>
      <vt:lpstr>10627 / CHIA - VÍA CHIA - COTA - CHIA</vt:lpstr>
      <vt:lpstr>10129 / TERMINAL DE CARGA - AV 80 - NOGALES</vt:lpstr>
      <vt:lpstr>2027 / LA TRONCAL - </vt:lpstr>
      <vt:lpstr>695 / COOMOTOR FLORENCIA - </vt:lpstr>
      <vt:lpstr>415 / EL COUNTRY - AV 19 - </vt:lpstr>
      <vt:lpstr>300 / LAURELES DE DUITAMA - CALLE 9 - DUITAMA</vt:lpstr>
      <vt:lpstr>242 / LA ESTRELLITA - CRA 73 - TIMIZA</vt:lpstr>
      <vt:lpstr>227 / EL UVAL - VÍA AL LLANO - EL UVAL</vt:lpstr>
      <vt:lpstr>197 / EL CERRO - VIA A B/ MANGA - LAS CAMPANAS</vt:lpstr>
      <vt:lpstr>168 / PELAYA - VIA AL MAR KM 3 - SAN JOSE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81726 / VÍA TAYRONA - </dc:title>
  <dc:creator>HPBCG</dc:creator>
  <cp:lastModifiedBy>HPBCG</cp:lastModifiedBy>
  <cp:revision>2</cp:revision>
  <dcterms:created xsi:type="dcterms:W3CDTF">2016-06-02T17:06:23Z</dcterms:created>
  <dcterms:modified xsi:type="dcterms:W3CDTF">2016-06-02T17:34:45Z</dcterms:modified>
</cp:coreProperties>
</file>