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4801421F-527F-46FD-8C47-C7BA720FDC83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283AE8E-4EAC-4B5F-AFA3-68A304107DF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BCGBravoConsulting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948" y="25859"/>
            <a:ext cx="736141" cy="73614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DIN" pitchFamily="2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81726 / VÍA TAYRONA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10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70215 / TRANSVILLLANO - DENTRO DE LA TERMINAL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6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70201 / ELITE - CRA 18E - MORICHAL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88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67009 / FERROCARRIL - AV. DEL FERROCARRIL - CIUDADELA 20 DE JULIO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34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64020 / EL CORTIJO - CALLE 29 -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7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64001 / AEREOPUERTO MONTERIA - KM 10 MONTERIA VIA CERETE - LOS GAZONES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1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63301 / MANIZALES - AV . CENTENARIO - CENTENARIO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55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63109 / PLAZUELA - AV . KEVIN ANGEL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4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63105 / CAMPEROS DEL CAFE - AV. CENTENARIO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9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61309 / TINTAL - CRA 19 -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05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61110 / AMERICAS - CRA 29 N 20 - 82 -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13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81665 / VOLCANES - 1 -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56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61108 / AGRICOLA - CRA 18 N. 49 - ALVARIIS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9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61103 / EL CENTRO - CRA 11A - CENTRO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09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60411 / EL CARMEN - AV LOS CANEYES - LOS CANEYES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019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60409 / LA BASCULA                                                  - VIA GIRON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67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60114 / EL BOSQUE - CARRETERA FLORIDA BLANCA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66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60102 / RIO FRIO - VIA ANILLO VIAL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83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60101 / TERPEL CANAVERAL - FLORIDABLANCA (AUTOPISTA FLORIDA) - CANAVERAL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83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50110 / CENCAR - SAN JOSE - CARRERA 20 -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81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50107 / LAS AMERICAS - CALLE 10 (ANTIGUA VIA A YUMBO)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41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40538 / LA CEIBA - CALLE 31 - SAN PIO - ITAGUI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74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81314 / TERPEL LA LLANERA - VIA YOPAL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101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40534 / ITAGUI - CALLE 45 -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8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40508 / SABANETA - CARRERA 43 A - SABANETA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34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40501 / ANCON SUR - CALLE 84 VARIANTE CALDAS S. - SABANETA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27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40131 / LA PALOMA - AUTOPISTA NORTE - BELLO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90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30039 / VARIANTE GAZEL - VARIANTE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334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20123 / LA 30 - CALLE 30 - BARRANQUILLA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26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20112 / PIMSA - AV ORIENTAL - MALAMBO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9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20088 / GASXI SOLEDAD - CALLE 30 - AUTP AEREOPUERTO - SOLEDAD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389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20070 / AERPUERTO - CALLE 30 (FRENTE AL AEROPUERTO) - SOLEDAD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878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20055 / VILLA ESTADIO - CALLE MURILLO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2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81205 / LA PAZ - RUTA AL SOL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418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smtClean="0">
                <a:solidFill>
                  <a:srgbClr val="000000"/>
                </a:solidFill>
                <a:latin typeface="ARIAL"/>
              </a:rPr>
              <a:t>10670 / RETORNO - AUT SUR - SOACHA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554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10659 / EL CORZO - VARIANTE FACA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935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10656 / LA TORRE - VARIENTE FACA - MOSQUERA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17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10627 / CHIA - VÍA CHIA - COTA - CHIA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81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10129 / TERMINAL DE CARGA - AV 80 - NOGALES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63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2027 / LA TRONCAL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852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695 / COOMOTOR FLORENCIA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27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415 / EL COUNTRY - AV 19 -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461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300 / LAURELES DE DUITAMA - CALLE 9 - DUITAMA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977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242 / LA ESTRELLITA - CRA 73 - TIMIZA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5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81151 / ALCALA - VIA ARGOS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401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227 / EL UVAL - VÍA AL LLANO - EL UVAL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068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197 / EL CERRO - VIA A B/ MANGA - LAS CAMPANAS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89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168 / PELAYA - VIA AL MAR KM 3 -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60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81065 / EDS MELGAR  -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66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81064 / EDS BASCULA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1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80358 / PALMIRANA DE GAS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7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80033 / PLACER DEL VALLE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39900"/>
            <a:ext cx="63403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02320"/>
      </p:ext>
    </p:extLst>
  </p:cSld>
  <p:clrMapOvr>
    <a:masterClrMapping/>
  </p:clrMapOvr>
</p:sld>
</file>

<file path=ppt/theme/theme1.xml><?xml version="1.0" encoding="utf-8"?>
<a:theme xmlns:a="http://schemas.openxmlformats.org/drawingml/2006/main" name="Bogotá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CG_Template.potx" id="{40A729E5-4EFC-4454-A0D3-E84B0699488C}" vid="{C9ADC6A0-F3F4-4F18-8991-0EA84048F2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4</TotalTime>
  <Words>478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Bogotá</vt:lpstr>
      <vt:lpstr>81726 / VÍA TAYRONA - </vt:lpstr>
      <vt:lpstr>81665 / VOLCANES - 1 - </vt:lpstr>
      <vt:lpstr>81314 / TERPEL LA LLANERA - VIA YOPAL - </vt:lpstr>
      <vt:lpstr>81205 / LA PAZ - RUTA AL SOL - </vt:lpstr>
      <vt:lpstr>81151 / ALCALA - VIA ARGOS - </vt:lpstr>
      <vt:lpstr>81065 / EDS MELGAR  - - </vt:lpstr>
      <vt:lpstr>81064 / EDS BASCULA - </vt:lpstr>
      <vt:lpstr>80358 / PALMIRANA DE GAS - </vt:lpstr>
      <vt:lpstr>80033 / PLACER DEL VALLE - </vt:lpstr>
      <vt:lpstr>70215 / TRANSVILLLANO - DENTRO DE LA TERMINAL - </vt:lpstr>
      <vt:lpstr>70201 / ELITE - CRA 18E - MORICHAL</vt:lpstr>
      <vt:lpstr>67009 / FERROCARRIL - AV. DEL FERROCARRIL - CIUDADELA 20 DE JULIO</vt:lpstr>
      <vt:lpstr>64020 / EL CORTIJO - CALLE 29 - </vt:lpstr>
      <vt:lpstr>64001 / AEREOPUERTO MONTERIA - KM 10 MONTERIA VIA CERETE - LOS GAZONES</vt:lpstr>
      <vt:lpstr>63301 / MANIZALES - AV . CENTENARIO - CENTENARIO</vt:lpstr>
      <vt:lpstr>63109 / PLAZUELA - AV . KEVIN ANGEL - </vt:lpstr>
      <vt:lpstr>63105 / CAMPEROS DEL CAFE - AV. CENTENARIO - </vt:lpstr>
      <vt:lpstr>61309 / TINTAL - CRA 19 - </vt:lpstr>
      <vt:lpstr>61110 / AMERICAS - CRA 29 N 20 - 82 - SAN JOSE</vt:lpstr>
      <vt:lpstr>61108 / AGRICOLA - CRA 18 N. 49 - ALVARIIS</vt:lpstr>
      <vt:lpstr>61103 / EL CENTRO - CRA 11A - CENTRO</vt:lpstr>
      <vt:lpstr>60411 / EL CARMEN - AV LOS CANEYES - LOS CANEYES</vt:lpstr>
      <vt:lpstr>60409 / LA BASCULA                                                  - VIA GIRON - </vt:lpstr>
      <vt:lpstr>60114 / EL BOSQUE - CARRETERA FLORIDA BLANCA - </vt:lpstr>
      <vt:lpstr>60102 / RIO FRIO - VIA ANILLO VIAL - </vt:lpstr>
      <vt:lpstr>60101 / TERPEL CANAVERAL - FLORIDABLANCA (AUTOPISTA FLORIDA) - CANAVERAL</vt:lpstr>
      <vt:lpstr>50110 / CENCAR - SAN JOSE - CARRERA 20 - </vt:lpstr>
      <vt:lpstr>50107 / LAS AMERICAS - CALLE 10 (ANTIGUA VIA A YUMBO) - </vt:lpstr>
      <vt:lpstr>40538 / LA CEIBA - CALLE 31 - SAN PIO - ITAGUI</vt:lpstr>
      <vt:lpstr>40534 / ITAGUI - CALLE 45 - </vt:lpstr>
      <vt:lpstr>40508 / SABANETA - CARRERA 43 A - SABANETA</vt:lpstr>
      <vt:lpstr>40501 / ANCON SUR - CALLE 84 VARIANTE CALDAS S. - SABANETA</vt:lpstr>
      <vt:lpstr>40131 / LA PALOMA - AUTOPISTA NORTE - BELLO</vt:lpstr>
      <vt:lpstr>30039 / VARIANTE GAZEL - VARIANTE - </vt:lpstr>
      <vt:lpstr>20123 / LA 30 - CALLE 30 - BARRANQUILLA</vt:lpstr>
      <vt:lpstr>20112 / PIMSA - AV ORIENTAL - MALAMBO</vt:lpstr>
      <vt:lpstr>20088 / GASXI SOLEDAD - CALLE 30 - AUTP AEREOPUERTO - SOLEDAD</vt:lpstr>
      <vt:lpstr>20070 / AERPUERTO - CALLE 30 (FRENTE AL AEROPUERTO) - SOLEDAD</vt:lpstr>
      <vt:lpstr>20055 / VILLA ESTADIO - CALLE MURILLO - SAN JOSE</vt:lpstr>
      <vt:lpstr>10670 / RETORNO - AUT SUR - SOACHA</vt:lpstr>
      <vt:lpstr>10659 / EL CORZO - VARIANTE FACA - </vt:lpstr>
      <vt:lpstr>10656 / LA TORRE - VARIENTE FACA - MOSQUERA</vt:lpstr>
      <vt:lpstr>10627 / CHIA - VÍA CHIA - COTA - CHIA</vt:lpstr>
      <vt:lpstr>10129 / TERMINAL DE CARGA - AV 80 - NOGALES</vt:lpstr>
      <vt:lpstr>2027 / LA TRONCAL - </vt:lpstr>
      <vt:lpstr>695 / COOMOTOR FLORENCIA - </vt:lpstr>
      <vt:lpstr>415 / EL COUNTRY - AV 19 - </vt:lpstr>
      <vt:lpstr>300 / LAURELES DE DUITAMA - CALLE 9 - DUITAMA</vt:lpstr>
      <vt:lpstr>242 / LA ESTRELLITA - CRA 73 - TIMIZA</vt:lpstr>
      <vt:lpstr>227 / EL UVAL - VÍA AL LLANO - EL UVAL</vt:lpstr>
      <vt:lpstr>197 / EL CERRO - VIA A B/ MANGA - LAS CAMPANAS</vt:lpstr>
      <vt:lpstr>168 / PELAYA - VIA AL MAR KM 3 - SAN JOSE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81726 / VÍA TAYRONA - </dc:title>
  <dc:creator>HPBCG</dc:creator>
  <cp:lastModifiedBy>HPBCG</cp:lastModifiedBy>
  <cp:revision>2</cp:revision>
  <dcterms:created xsi:type="dcterms:W3CDTF">2016-06-02T17:18:36Z</dcterms:created>
  <dcterms:modified xsi:type="dcterms:W3CDTF">2016-06-02T17:33:49Z</dcterms:modified>
</cp:coreProperties>
</file>