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86800" y="6467475"/>
            <a:ext cx="423863" cy="365125"/>
          </a:xfrm>
        </p:spPr>
        <p:txBody>
          <a:bodyPr/>
          <a:lstStyle>
            <a:lvl1pPr>
              <a:defRPr/>
            </a:lvl1pPr>
          </a:lstStyle>
          <a:p>
            <a:fld id="{04083318-59BA-4398-BAE6-AA5AAEBAFAAC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324052-C258-4F90-A977-874774D2D986}" type="datetimeFigureOut">
              <a:rPr lang="es-BO" smtClean="0"/>
              <a:t>05/03/2014</a:t>
            </a:fld>
            <a:endParaRPr lang="es-B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083318-59BA-4398-BAE6-AA5AAEBAFAAC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324052-C258-4F90-A977-874774D2D986}" type="datetimeFigureOut">
              <a:rPr lang="es-BO" smtClean="0"/>
              <a:t>05/03/2014</a:t>
            </a:fld>
            <a:endParaRPr lang="es-B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083318-59BA-4398-BAE6-AA5AAEBAFAAC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00013"/>
            <a:ext cx="8610600" cy="7381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3543300"/>
            <a:ext cx="83058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304800" y="1295400"/>
            <a:ext cx="83058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00013"/>
            <a:ext cx="8382000" cy="7381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066800"/>
            <a:ext cx="4495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76200" y="1066800"/>
            <a:ext cx="4495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4572000" y="3733800"/>
            <a:ext cx="4495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76200" y="3733800"/>
            <a:ext cx="4495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3878263" y="6503988"/>
            <a:ext cx="1150937" cy="304800"/>
          </a:xfrm>
        </p:spPr>
        <p:txBody>
          <a:bodyPr/>
          <a:lstStyle>
            <a:lvl1pPr>
              <a:defRPr/>
            </a:lvl1pPr>
          </a:lstStyle>
          <a:p>
            <a:fld id="{22324052-C258-4F90-A977-874774D2D986}" type="datetimeFigureOut">
              <a:rPr lang="es-BO" smtClean="0"/>
              <a:t>05/03/2014</a:t>
            </a:fld>
            <a:endParaRPr lang="es-B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800600" y="6492875"/>
            <a:ext cx="28956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s-B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12200" y="6492875"/>
            <a:ext cx="431800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04083318-59BA-4398-BAE6-AA5AAEBAFAAC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324052-C258-4F90-A977-874774D2D986}" type="datetimeFigureOut">
              <a:rPr lang="es-BO" smtClean="0"/>
              <a:t>05/03/2014</a:t>
            </a:fld>
            <a:endParaRPr lang="es-B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083318-59BA-4398-BAE6-AA5AAEBAFAAC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324052-C258-4F90-A977-874774D2D986}" type="datetimeFigureOut">
              <a:rPr lang="es-BO" smtClean="0"/>
              <a:t>05/03/2014</a:t>
            </a:fld>
            <a:endParaRPr lang="es-BO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083318-59BA-4398-BAE6-AA5AAEBAFAAC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324052-C258-4F90-A977-874774D2D986}" type="datetimeFigureOut">
              <a:rPr lang="es-BO" smtClean="0"/>
              <a:t>05/03/2014</a:t>
            </a:fld>
            <a:endParaRPr lang="es-BO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083318-59BA-4398-BAE6-AA5AAEBAFAAC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324052-C258-4F90-A977-874774D2D986}" type="datetimeFigureOut">
              <a:rPr lang="es-BO" smtClean="0"/>
              <a:t>05/03/2014</a:t>
            </a:fld>
            <a:endParaRPr lang="es-BO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083318-59BA-4398-BAE6-AA5AAEBAFAAC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324052-C258-4F90-A977-874774D2D986}" type="datetimeFigureOut">
              <a:rPr lang="es-BO" smtClean="0"/>
              <a:t>05/03/2014</a:t>
            </a:fld>
            <a:endParaRPr lang="es-BO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083318-59BA-4398-BAE6-AA5AAEBAFAAC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324052-C258-4F90-A977-874774D2D986}" type="datetimeFigureOut">
              <a:rPr lang="es-BO" smtClean="0"/>
              <a:t>05/03/2014</a:t>
            </a:fld>
            <a:endParaRPr lang="es-B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52400" y="6492875"/>
            <a:ext cx="415925" cy="365125"/>
          </a:xfrm>
        </p:spPr>
        <p:txBody>
          <a:bodyPr/>
          <a:lstStyle>
            <a:lvl1pPr>
              <a:defRPr/>
            </a:lvl1pPr>
          </a:lstStyle>
          <a:p>
            <a:fld id="{04083318-59BA-4398-BAE6-AA5AAEBAFAAC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324052-C258-4F90-A977-874774D2D986}" type="datetimeFigureOut">
              <a:rPr lang="es-BO" smtClean="0"/>
              <a:t>05/03/2014</a:t>
            </a:fld>
            <a:endParaRPr lang="es-BO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BO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083318-59BA-4398-BAE6-AA5AAEBAFAAC}" type="slidenum">
              <a:rPr lang="es-BO" smtClean="0"/>
              <a:t>‹#›</a:t>
            </a:fld>
            <a:endParaRPr lang="es-B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0"/>
            <a:ext cx="9144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914400" y="46038"/>
            <a:ext cx="81534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</a:t>
            </a:r>
            <a:r>
              <a:rPr lang="es-ES" noProof="0" dirty="0" smtClean="0"/>
              <a:t>clic</a:t>
            </a:r>
            <a:r>
              <a:rPr lang="es-ES" dirty="0" smtClean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981450" y="64531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22324052-C258-4F90-A977-874774D2D986}" type="datetimeFigureOut">
              <a:rPr lang="es-BO" smtClean="0"/>
              <a:t>05/03/2014</a:t>
            </a:fld>
            <a:endParaRPr lang="es-B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452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s-B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381000" y="6477000"/>
            <a:ext cx="4159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04083318-59BA-4398-BAE6-AA5AAEBAFAAC}" type="slidenum">
              <a:rPr lang="es-BO" smtClean="0"/>
              <a:t>‹#›</a:t>
            </a:fld>
            <a:endParaRPr lang="es-BO"/>
          </a:p>
        </p:txBody>
      </p:sp>
      <p:pic>
        <p:nvPicPr>
          <p:cNvPr id="1032" name="Picture 3" descr="https://encrypted-tbn2.gstatic.com/images?q=tbn:ANd9GcSCm2eHtEKgtriwfmMUelJvxZlJ4AmxTzH84m6228-7OiNBk9oZsA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200" y="58738"/>
            <a:ext cx="685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8656638" y="6446838"/>
            <a:ext cx="411162" cy="411162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838200"/>
            <a:ext cx="89916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>
    <p:blinds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66324 / ACUARELA - AV FERROCARRIL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16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203286"/>
              </p:ext>
            </p:extLst>
          </p:nvPr>
        </p:nvGraphicFramePr>
        <p:xfrm>
          <a:off x="4572000" y="1143000"/>
          <a:ext cx="4381500" cy="15621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4.84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14.51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48.61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499,000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827,000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795327"/>
              </p:ext>
            </p:extLst>
          </p:nvPr>
        </p:nvGraphicFramePr>
        <p:xfrm>
          <a:off x="4572000" y="2730500"/>
          <a:ext cx="4559300" cy="36728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LA ROMELIA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TRACTOMULA LTDA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ROSA SAN NICOLAS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TRANSUNIDOS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CARLOTA - COOTRASUR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VIADUCTO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AGUAZUL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METROPOLITANA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 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Integral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Mirador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Nuevo Bosque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Servilujo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Acuarela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Makro 2 QBS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18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66202 / TRANSUNIDOS - AUTO PISTA DEL CAFE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16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115839"/>
              </p:ext>
            </p:extLst>
          </p:nvPr>
        </p:nvGraphicFramePr>
        <p:xfrm>
          <a:off x="4572000" y="1143000"/>
          <a:ext cx="4381500" cy="15621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20.80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36.36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47.14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14.73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577,000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01015"/>
              </p:ext>
            </p:extLst>
          </p:nvPr>
        </p:nvGraphicFramePr>
        <p:xfrm>
          <a:off x="4572000" y="2730500"/>
          <a:ext cx="4559300" cy="28803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LA ROMELIA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TRACTOMULA LTDA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ROSA SAN NICOLAS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TRANSUNIDOS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CARLOTA - COOTRASUR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AGUAZUL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 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Mirador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Nuevo Bosque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Servilujo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Acuarela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105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smtClean="0">
                <a:solidFill>
                  <a:srgbClr val="000000"/>
                </a:solidFill>
                <a:latin typeface="ARIAL"/>
              </a:rPr>
              <a:t>66201 / PARQUE OLAYA - AV 30 DE AGOSTO - OLAYA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16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462892"/>
              </p:ext>
            </p:extLst>
          </p:nvPr>
        </p:nvGraphicFramePr>
        <p:xfrm>
          <a:off x="4572000" y="1143000"/>
          <a:ext cx="4381500" cy="23241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13.89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DISTRACOM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3.51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13.89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11.52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NATURAL 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7.01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521,000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219,900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740,900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37.12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10.77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1,290,000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705,900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1,995,900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924053"/>
              </p:ext>
            </p:extLst>
          </p:nvPr>
        </p:nvGraphicFramePr>
        <p:xfrm>
          <a:off x="4572000" y="3492500"/>
          <a:ext cx="4559300" cy="83667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ROSA SAN NICOLAS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COOCHOFERES EL 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URBANOS 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SERVIMOTOR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COOCHEFERES LA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ROSAL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ELENA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Premier Tax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BADEA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PARQUE OLAYA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VIADUCTO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OTUN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TRIBUNAS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 MANZANA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MATECANA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METROPOLITANA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 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 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REENCAFE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AEROPUERTO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ARRAYANES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NATURAL 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CAMIONERO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VICTORIA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Integral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Makro 2 QBS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Autogama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870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smtClean="0">
                <a:solidFill>
                  <a:srgbClr val="000000"/>
                </a:solidFill>
                <a:latin typeface="ARIAL"/>
              </a:rPr>
              <a:t>66115 / CERRITOS - VIA CARTAGO - PEREIRA KM  17 -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698548"/>
              </p:ext>
            </p:extLst>
          </p:nvPr>
        </p:nvGraphicFramePr>
        <p:xfrm>
          <a:off x="4572000" y="1143000"/>
          <a:ext cx="4381500" cy="11811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24.89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15.84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36.65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985287"/>
              </p:ext>
            </p:extLst>
          </p:nvPr>
        </p:nvGraphicFramePr>
        <p:xfrm>
          <a:off x="4572000" y="2349500"/>
          <a:ext cx="4559300" cy="1066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CERRITOS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BARBARA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FONDA CENTRAL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Granada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0600" y="990600"/>
            <a:ext cx="5473700" cy="2797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06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66113 / MERCASA - AV.LAS AMERICAS - MERCASA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510367"/>
              </p:ext>
            </p:extLst>
          </p:nvPr>
        </p:nvGraphicFramePr>
        <p:xfrm>
          <a:off x="4572000" y="1143000"/>
          <a:ext cx="4381500" cy="13716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CORALGAS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4.74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22.22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32.64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22.22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527,000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534281"/>
              </p:ext>
            </p:extLst>
          </p:nvPr>
        </p:nvGraphicFramePr>
        <p:xfrm>
          <a:off x="4572000" y="2540000"/>
          <a:ext cx="4559300" cy="23774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DIAGNOSTICENTRO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OLIMPICA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MERCASA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PISSAMOS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CORALES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CORALGAS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CORALGAS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GABRIEL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DON ERNESTO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Cuba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79576"/>
            <a:ext cx="3733800" cy="2712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7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66111 / DIAGNOSTICENTRO - AV. AMERICAS  CLL 63 NUMERO 19 - 50 - CUBA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16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486951"/>
              </p:ext>
            </p:extLst>
          </p:nvPr>
        </p:nvGraphicFramePr>
        <p:xfrm>
          <a:off x="4572000" y="1143000"/>
          <a:ext cx="4381500" cy="19431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CORALGAS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2.10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12.61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21.85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NATURAL 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94,900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339,900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798,000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391,900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1,189,900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897440"/>
              </p:ext>
            </p:extLst>
          </p:nvPr>
        </p:nvGraphicFramePr>
        <p:xfrm>
          <a:off x="4572000" y="3111500"/>
          <a:ext cx="4559300" cy="566928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COOCHEFERES LA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ROSAL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DIAGNOSTICENTRO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OLIMPICA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MERCASA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PISSAMOS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ELENA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CORALES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CORALGAS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CORALGAS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GABRIEL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MATECANA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 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REENCAFE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AEROPUERTO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ARRAYANES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NATURAL 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CAMIONERO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Cuba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26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66109 / LA PISTA - CRA  7 - SAN ESTEBAN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16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653036"/>
              </p:ext>
            </p:extLst>
          </p:nvPr>
        </p:nvGraphicFramePr>
        <p:xfrm>
          <a:off x="4572000" y="1143000"/>
          <a:ext cx="4381500" cy="25146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14.61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CORALGAS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DISTRACOM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11.91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NATURAL 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554,000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230,900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784,900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1,428,000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796,900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2,224,900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493921"/>
              </p:ext>
            </p:extLst>
          </p:nvPr>
        </p:nvGraphicFramePr>
        <p:xfrm>
          <a:off x="4572000" y="3683000"/>
          <a:ext cx="4559300" cy="93726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COOCHOFERES EL 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URBANOS 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SERVIMOTOR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COOCHEFERES LA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ROSAL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DIAGNOSTICENTRO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PISSAMOS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ELENA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Premier Tax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BADEA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PARQUE OLAYA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VIADUCTO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OTUN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 MANZANA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CORALES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CORALGAS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CORALGAS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GABRIEL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MATECANA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METROPOLITANA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 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 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REENCAFE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AEROPUERTO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ARRAYANES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NATURAL 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CAMIONERO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VICTORIA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Integral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Makro 2 QBS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Autogama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Cuba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346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66108 / COOCHEFERES LA 28 - AV. 30 DE AGOSTO NUMERO  27 - 58 - LA VICTORIA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16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636251"/>
              </p:ext>
            </p:extLst>
          </p:nvPr>
        </p:nvGraphicFramePr>
        <p:xfrm>
          <a:off x="4572000" y="1143000"/>
          <a:ext cx="4381500" cy="23241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15.02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DISTRACOM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12.82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NATURAL 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0.92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598,000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240,900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838,900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35.90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38.77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1,412,000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751,900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2,163,900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426684"/>
              </p:ext>
            </p:extLst>
          </p:nvPr>
        </p:nvGraphicFramePr>
        <p:xfrm>
          <a:off x="4572000" y="3492500"/>
          <a:ext cx="4559300" cy="9067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ROSA SAN NICOLAS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COOCHOFERES EL 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URBANOS 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SERVIMOTOR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COOCHEFERES LA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ROSAL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DIAGNOSTICENTRO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ELENA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Premier Tax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BADEA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PARQUE OLAYA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VIADUCTO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OTUN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TRIBUNAS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 MANZANA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GABRIEL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MATECANA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METROPOLITANA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 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 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REENCAFE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AEROPUERTO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ARRAYANES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NATURAL 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CAMIONERO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VICTORIA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Integral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Makro 2 QBS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Autogama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Cuba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732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66106 / URBANOS PEREIRA - CLL  17 NUMERO 28 - 25 - CIUDAD JARDIN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16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177078"/>
              </p:ext>
            </p:extLst>
          </p:nvPr>
        </p:nvGraphicFramePr>
        <p:xfrm>
          <a:off x="4572000" y="1143000"/>
          <a:ext cx="4381500" cy="23241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6.30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2.10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DISTRACOM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4.20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NATURAL 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1.20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199,900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651,900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538,900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1,666,900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0593202"/>
              </p:ext>
            </p:extLst>
          </p:nvPr>
        </p:nvGraphicFramePr>
        <p:xfrm>
          <a:off x="4572000" y="3492500"/>
          <a:ext cx="4559300" cy="70713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COOCHOFERES EL 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URBANOS 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SERVIMOTOR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COOCHEFERES LA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ROSAL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ELENA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Premier Tax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BADEA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PARQUE OLAYA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VIADUCTO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OTUN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TRIBUNAS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 MANZANA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MATECANA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METROPOLITANA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 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ARRAYANES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NATURAL 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CAMIONERO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VICTORIA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Makro 2 QBS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Autogama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977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66105 / COOCHOFERES EL RIO - CRA 6  NUMERO 6 - 39 - 20 DE JULIO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16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642951"/>
              </p:ext>
            </p:extLst>
          </p:nvPr>
        </p:nvGraphicFramePr>
        <p:xfrm>
          <a:off x="4572000" y="1143000"/>
          <a:ext cx="4381500" cy="23241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2.06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DISTRACOM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13.52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NATURAL 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204,900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660,900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9.99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1,035,000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665,900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1,700,900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534518"/>
              </p:ext>
            </p:extLst>
          </p:nvPr>
        </p:nvGraphicFramePr>
        <p:xfrm>
          <a:off x="4572000" y="3492500"/>
          <a:ext cx="4559300" cy="70713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ROSA SAN NICOLAS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COOCHOFERES EL 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URBANOS 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SERVIMOTOR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COOCHEFERES LA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ELENA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Premier Tax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BADEA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PARQUE OLAYA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VIADUCTO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OTUN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 MANZANA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METROPOLITANA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 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ARRAYANES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NATURAL 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CAMIONERO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VICTORIA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Integral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Mirador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Makro 2 QBS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Autogama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922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66102 / LA TRACTOMULA LTDA - VIA LA ROMELIA EL POLLO KM  12 - EL CARMELO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16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51951"/>
              </p:ext>
            </p:extLst>
          </p:nvPr>
        </p:nvGraphicFramePr>
        <p:xfrm>
          <a:off x="4572000" y="1143000"/>
          <a:ext cx="4381500" cy="17526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22.22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20.59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42.45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8.98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579,000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947,000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071295"/>
              </p:ext>
            </p:extLst>
          </p:nvPr>
        </p:nvGraphicFramePr>
        <p:xfrm>
          <a:off x="4572000" y="2921000"/>
          <a:ext cx="4559300" cy="42672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LA ROMELIA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TRACTOMULA LTDA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ROSA SAN NICOLAS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Premier Tax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BADEA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TRANSUNIDOS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CARLOTA - COOTRASUR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VIADUCTO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AGUAZUL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METROPOLITANA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 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Integral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Mirador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Nuevo Bosque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Servilujo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Acuarela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Makro 2 QBS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682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66314 / EL CARMEN - AV. 30 DE AGOSTO - LA VICTORIA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16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948621"/>
              </p:ext>
            </p:extLst>
          </p:nvPr>
        </p:nvGraphicFramePr>
        <p:xfrm>
          <a:off x="4572000" y="1143000"/>
          <a:ext cx="4381500" cy="23241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15.02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DISTRACOM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12.82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NATURAL 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0.92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598,000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240,900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838,900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35.90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38.77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1,412,000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751,900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2,163,900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715110"/>
              </p:ext>
            </p:extLst>
          </p:nvPr>
        </p:nvGraphicFramePr>
        <p:xfrm>
          <a:off x="4572000" y="3492500"/>
          <a:ext cx="4559300" cy="9067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ROSA SAN NICOLAS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COOCHOFERES EL 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URBANOS 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SERVIMOTOR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COOCHEFERES LA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ROSAL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DIAGNOSTICENTRO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ELENA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Premier Tax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BADEA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PARQUE OLAYA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VIADUCTO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OTUN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TRIBUNAS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 MANZANA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GABRIEL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MATECANA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METROPOLITANA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 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 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REENCAFE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AEROPUERTO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ARRAYANES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NATURAL 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CAMIONERO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VICTORIA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Integral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Makro 2 QBS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Autogama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Cuba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464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b="1" smtClean="0">
                <a:solidFill>
                  <a:srgbClr val="000000"/>
                </a:solidFill>
                <a:latin typeface="ARIAL"/>
              </a:rPr>
              <a:t>66306 / REENCAFE - AV. 30 DE AGOSTO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16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15679"/>
              </p:ext>
            </p:extLst>
          </p:nvPr>
        </p:nvGraphicFramePr>
        <p:xfrm>
          <a:off x="4572000" y="1143000"/>
          <a:ext cx="4381500" cy="21336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9.65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CORALGAS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1.51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13.79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13.79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NATURAL 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1.21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8.44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156,900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522,900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27.59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31.54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13.79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1,104,000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553,900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1,657,900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356486"/>
              </p:ext>
            </p:extLst>
          </p:nvPr>
        </p:nvGraphicFramePr>
        <p:xfrm>
          <a:off x="4572000" y="3302000"/>
          <a:ext cx="4559300" cy="68732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SERVIMOTOR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COOCHEFERES LA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ROSAL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DIAGNOSTICENTRO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OLIMPICA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PISSAMOS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ELENA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PARQUE OLAYA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 MANZANA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CORALES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CORALGAS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CORALGAS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GABRIEL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MATECANA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 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REENCAFE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AEROPUERTO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ARRAYANES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NATURAL 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CAMIONERO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Autogama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Cuba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471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66304 / DEL CAFE - AV. SIMON BOLIVAR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16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202903"/>
              </p:ext>
            </p:extLst>
          </p:nvPr>
        </p:nvGraphicFramePr>
        <p:xfrm>
          <a:off x="4572000" y="1143000"/>
          <a:ext cx="4381500" cy="23241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13.89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10.92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DISTRACOM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NATURAL 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0.97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350,900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855,900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41.53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1,114,000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946,900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2,060,900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658914"/>
              </p:ext>
            </p:extLst>
          </p:nvPr>
        </p:nvGraphicFramePr>
        <p:xfrm>
          <a:off x="4572000" y="3492500"/>
          <a:ext cx="4559300" cy="84734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LA ROMELIA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TRACTOMULA LTDA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ROSA SAN NICOLAS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COOCHOFERES EL 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SERVIMOTOR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COOCHEFERES LA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Premier Tax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BADEA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PARQUE OLAYA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TRANSUNIDOS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CARLOTA - COOTRASUR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VIADUCTO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OTUN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 MANZANA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AGUAZUL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METROPOLITANA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 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ARRAYANES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NATURAL 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CAMIONERO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VICTORIA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Integral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Mirador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Nuevo Bosque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Servilujo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Acuarela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Makro 2 QBS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Autogama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938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66303 / METROPOLITANA - AV. SIMON BOLIVAR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16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970238"/>
              </p:ext>
            </p:extLst>
          </p:nvPr>
        </p:nvGraphicFramePr>
        <p:xfrm>
          <a:off x="4572000" y="1143000"/>
          <a:ext cx="4381500" cy="23241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10.03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DISTRACOM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3.60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12.60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NATURAL 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1.03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318,900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818,900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35.29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42.13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8.82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11.06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1,094,000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849,900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1,943,900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111357"/>
              </p:ext>
            </p:extLst>
          </p:nvPr>
        </p:nvGraphicFramePr>
        <p:xfrm>
          <a:off x="4572000" y="3492500"/>
          <a:ext cx="4559300" cy="80772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TRACTOMULA LTDA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ROSA SAN NICOLAS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COOCHOFERES EL 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URBANOS 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SERVIMOTOR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COOCHEFERES LA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ELENA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Premier Tax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BADEA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PARQUE OLAYA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CARLOTA - COOTRASUR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VIADUCTO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OTUN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 MANZANA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METROPOLITANA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 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ARRAYANES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NATURAL 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CAMIONERO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VICTORIA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Integral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Mirador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Nuevo Bosque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Acuarela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Makro 2 QBS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Autogama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910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66214 / SAN GABRIEL - AV. 30 DE AGOSTO - SAN GABRIEL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16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258405"/>
              </p:ext>
            </p:extLst>
          </p:nvPr>
        </p:nvGraphicFramePr>
        <p:xfrm>
          <a:off x="4572000" y="1143000"/>
          <a:ext cx="4381500" cy="19431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10.48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CORALGAS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2.02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12.10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NATURAL 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1.61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94,900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339,900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27.41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813,000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426,900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1,239,900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527683"/>
              </p:ext>
            </p:extLst>
          </p:nvPr>
        </p:nvGraphicFramePr>
        <p:xfrm>
          <a:off x="4572000" y="3111500"/>
          <a:ext cx="4559300" cy="58674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COOCHEFERES LA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ROSAL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DIAGNOSTICENTRO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OLIMPICA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MERCASA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PISSAMOS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ELENA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CORALES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CORALGAS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CORALGAS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GABRIEL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MATECANA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 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REENCAFE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AEROPUERTO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ARRAYANES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NATURAL 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DON ERNESTO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CAMIONERO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Cuba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402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66211 / JARDIN - AV. LAS AMERICAS - JARDIN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16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868304"/>
              </p:ext>
            </p:extLst>
          </p:nvPr>
        </p:nvGraphicFramePr>
        <p:xfrm>
          <a:off x="4572000" y="1143000"/>
          <a:ext cx="4381500" cy="23241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15.79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15.30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1.65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DISTRACOM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12.48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NATURAL 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7.89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598,000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240,900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838,900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36.84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1,379,000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744,900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2,123,900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803033"/>
              </p:ext>
            </p:extLst>
          </p:nvPr>
        </p:nvGraphicFramePr>
        <p:xfrm>
          <a:off x="4572000" y="3492500"/>
          <a:ext cx="4559300" cy="8763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COOCHOFERES EL 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URBANOS 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SERVIMOTOR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COOCHEFERES LA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ROSAL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DIAGNOSTICENTRO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ELENA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Premier Tax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BADEA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PARQUE OLAYA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VIADUCTO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OTUN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TRIBUNAS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 MANZANA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GABRIEL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 MATECANA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METROPOLITANA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 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 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REENCAFE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AEROPUERTO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ARRAYANES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NATURAL 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CAMIONERO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VICTORIA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Integral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Makro 2 QBS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Autogama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Cuba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320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66208 / TRIBUNAS - KM 2 VIA ARMENIA - 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16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313989"/>
              </p:ext>
            </p:extLst>
          </p:nvPr>
        </p:nvGraphicFramePr>
        <p:xfrm>
          <a:off x="4572000" y="1143000"/>
          <a:ext cx="4381500" cy="19431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2.96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DISTRACOM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12.82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NATURAL 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1.97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141,900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443,900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43.78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12.82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351,900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1,013,900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405468"/>
              </p:ext>
            </p:extLst>
          </p:nvPr>
        </p:nvGraphicFramePr>
        <p:xfrm>
          <a:off x="4572000" y="3111500"/>
          <a:ext cx="4559300" cy="40843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URBANOS 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SERVIMOTOR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COOCHEFERES LA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PARQUE OLAYA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TRIBUNAS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 MANZANA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ARRAYANES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NATURAL 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CAMIONERO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VICTORIA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Autogama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427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BO" sz="2400" b="1" smtClean="0">
                <a:solidFill>
                  <a:srgbClr val="000000"/>
                </a:solidFill>
                <a:latin typeface="ARIAL"/>
              </a:rPr>
              <a:t>66204 / EL VIADUCTO - AV. FERROCARIL - LA MACARENA</a:t>
            </a:r>
            <a:endParaRPr lang="es-BO" sz="2400" b="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16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83001"/>
            <a:ext cx="425450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190115"/>
              </p:ext>
            </p:extLst>
          </p:nvPr>
        </p:nvGraphicFramePr>
        <p:xfrm>
          <a:off x="4572000" y="1143000"/>
          <a:ext cx="4381500" cy="23241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10.03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DISTRACOM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3.60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12.60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NATURAL 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1.03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318,900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818,900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35.29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42.13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8.82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11.06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1,094,000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849,900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1,943,900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659670"/>
              </p:ext>
            </p:extLst>
          </p:nvPr>
        </p:nvGraphicFramePr>
        <p:xfrm>
          <a:off x="4572000" y="3492500"/>
          <a:ext cx="4559300" cy="80772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TRACTOMULA LTDA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ROSA SAN NICOLAS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COOCHOFERES EL 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URBANOS 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SERVIMOTOR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COOCHEFERES LA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PISTA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ELENA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Premier Tax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BADEA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PARQUE OLAYA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CARLOTA - COOTRASUR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VIADUCTO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OTUN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 MANZANA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PEREIRA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JARDIN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METROPOLITANA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 CAFE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ARRAYANES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NATURAL 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CAMIONERO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VICTORIA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DISTRACOM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Integral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Mirador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Nuevo Bosque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Acuarela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Makro 2 QBS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Autogama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DODO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696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gotá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NOVAProject</Template>
  <TotalTime>42</TotalTime>
  <Words>6463</Words>
  <Application>Microsoft Office PowerPoint</Application>
  <PresentationFormat>On-screen Show (4:3)</PresentationFormat>
  <Paragraphs>5627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Bogotá</vt:lpstr>
      <vt:lpstr>66324 / ACUARELA - AV FERROCARRIL - </vt:lpstr>
      <vt:lpstr>66314 / EL CARMEN - AV. 30 DE AGOSTO - LA VICTORIA</vt:lpstr>
      <vt:lpstr>66306 / REENCAFE - AV. 30 DE AGOSTO - </vt:lpstr>
      <vt:lpstr>66304 / DEL CAFE - AV. SIMON BOLIVAR - </vt:lpstr>
      <vt:lpstr>66303 / METROPOLITANA - AV. SIMON BOLIVAR - </vt:lpstr>
      <vt:lpstr>66214 / SAN GABRIEL - AV. 30 DE AGOSTO - SAN GABRIEL</vt:lpstr>
      <vt:lpstr>66211 / JARDIN - AV. LAS AMERICAS - JARDIN</vt:lpstr>
      <vt:lpstr>66208 / TRIBUNAS - KM 2 VIA ARMENIA - </vt:lpstr>
      <vt:lpstr>66204 / EL VIADUCTO - AV. FERROCARIL - LA MACARENA</vt:lpstr>
      <vt:lpstr>66202 / TRANSUNIDOS - AUTO PISTA DEL CAFE - </vt:lpstr>
      <vt:lpstr>66201 / PARQUE OLAYA - AV 30 DE AGOSTO - OLAYA</vt:lpstr>
      <vt:lpstr>66115 / CERRITOS - VIA CARTAGO - PEREIRA KM  17 - </vt:lpstr>
      <vt:lpstr>66113 / MERCASA - AV.LAS AMERICAS - MERCASA</vt:lpstr>
      <vt:lpstr>66111 / DIAGNOSTICENTRO - AV. AMERICAS  CLL 63 NUMERO 19 - 50 - CUBA</vt:lpstr>
      <vt:lpstr>66109 / LA PISTA - CRA  7 - SAN ESTEBAN</vt:lpstr>
      <vt:lpstr>66108 / COOCHEFERES LA 28 - AV. 30 DE AGOSTO NUMERO  27 - 58 - LA VICTORIA</vt:lpstr>
      <vt:lpstr>66106 / URBANOS PEREIRA - CLL  17 NUMERO 28 - 25 - CIUDAD JARDIN</vt:lpstr>
      <vt:lpstr>66105 / COOCHOFERES EL RIO - CRA 6  NUMERO 6 - 39 - 20 DE JULIO</vt:lpstr>
      <vt:lpstr>66102 / LA TRACTOMULA LTDA - VIA LA ROMELIA EL POLLO KM  12 - EL CARMELO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66324 / ACUARELA - AV FERROCARRIL -</dc:title>
  <dc:creator>computer</dc:creator>
  <cp:lastModifiedBy>computer</cp:lastModifiedBy>
  <cp:revision>4</cp:revision>
  <dcterms:created xsi:type="dcterms:W3CDTF">2014-03-05T22:44:57Z</dcterms:created>
  <dcterms:modified xsi:type="dcterms:W3CDTF">2014-03-05T23:27:21Z</dcterms:modified>
</cp:coreProperties>
</file>