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86800" y="6467475"/>
            <a:ext cx="423863" cy="365125"/>
          </a:xfrm>
        </p:spPr>
        <p:txBody>
          <a:bodyPr/>
          <a:lstStyle>
            <a:lvl1pPr>
              <a:defRPr/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0013"/>
            <a:ext cx="86106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35433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304800" y="12954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0013"/>
            <a:ext cx="83820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066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76200" y="1066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572000" y="3733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76200" y="3733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78263" y="6503988"/>
            <a:ext cx="1150937" cy="304800"/>
          </a:xfrm>
        </p:spPr>
        <p:txBody>
          <a:bodyPr/>
          <a:lstStyle>
            <a:lvl1pPr>
              <a:defRPr/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800600" y="6492875"/>
            <a:ext cx="28956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12200" y="6492875"/>
            <a:ext cx="431800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2400" y="6492875"/>
            <a:ext cx="415925" cy="365125"/>
          </a:xfrm>
        </p:spPr>
        <p:txBody>
          <a:bodyPr/>
          <a:lstStyle>
            <a:lvl1pPr>
              <a:defRPr/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0"/>
            <a:ext cx="9144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914400" y="46038"/>
            <a:ext cx="8153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981450" y="64531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2C272513-87CD-493F-A8BC-D8C7ACE0FAAA}" type="datetimeFigureOut">
              <a:rPr lang="es-BO" smtClean="0"/>
              <a:t>02/09/2014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452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381000" y="6477000"/>
            <a:ext cx="4159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B49D8654-37C6-4492-B94B-8AACF760463D}" type="slidenum">
              <a:rPr lang="es-BO" smtClean="0"/>
              <a:t>‹#›</a:t>
            </a:fld>
            <a:endParaRPr lang="es-BO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656638" y="6446838"/>
            <a:ext cx="411162" cy="411162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838200"/>
            <a:ext cx="89916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43010" name="Picture 2" descr="C:\BCG Presentations\Puma_Energy_Logo.jp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7" y="379413"/>
            <a:ext cx="867103" cy="15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190 / COCIBOLCA - TOPE DE CALLE ELENA ARELLANO - CALLE LA INMACULADA, GRANADA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065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382 / ALTAGRACIA - AV. ROBERTO IBARRA  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469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383 / GUEGUENSE - CALLE RACACHACA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762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384 / PANAMERICANO - KM 4 CARRETERA SUR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30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385 / EL PORVENIR - CIUDAD JARDIN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485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386 / LOYOLA - 5 AVENIDA NORESTE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33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387 /  AMERICANO - PISTA DE LA UNAN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56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/>
              </a:rPr>
              <a:t>388 / SANTO DOMINGO - CARRETERA A MASAYA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65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389 / CENTRO C. MGUA - PISTA PORTEZUELO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57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390 / LAS COLINAS - CARRETERA A MASAYA - MANAGUA (SALIENDO SEMAFORO)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635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391 / 15 DE SEPTIEMBRE - CALLE ROT STO DOMINGO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05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374 /  NEJAPA - DESVIO A CALLE VIEJA LEON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884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392 / ROTONDA - CALLE DE LA UCA - ROTONDA RUBEN DARIO (METROCENTRO)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80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393 / LAS MERCEDES - CARRETERA NORTE - ENTRADA A MANAGUA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70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394 / COUNTRY - PISTA JUAN PABLO II - ROTONDA EL PERIODISTA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570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396 / MASAYA - CARRETERA GRANADA NANDAIME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496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398 / C. CHINANDEGA - CALLE CENTRAL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118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399 / TERMINAL - 5 CALLE SUR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209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b="1" smtClean="0">
                <a:solidFill>
                  <a:srgbClr val="000000"/>
                </a:solidFill>
                <a:latin typeface="ARIAL"/>
              </a:rPr>
              <a:t>400 / SAN VICENTE - NIC 12 -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48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401 / PARAISO - NIC 12 -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29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402 / SANTA ANA RIVAS - NIC-1 -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85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403 / INMACULADA - CARRETERA PANAMERICANA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648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375 /  7 SUR - CARRETERA PANAMERICANA SUR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38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404 / JINOTEPE - CARRETERA PANAMERICANA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31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/>
              </a:rPr>
              <a:t>405 / JUIGALPA - ENTRADA A JUIGALPA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337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406 / EL RAMA - ENTRADA AL RAMA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70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407 / SIUNA - ENTRADA A SIUNA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412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408 / CAMPO VIEJO - SALIDA AL AEROPUERTO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279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409 / INTERNACIONAL  ESTELI - PANAMERICANA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85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410 / CHAGUITE - CARRETERA S/N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36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411 / LAS BRUMAS - BARRIO CAMILO ORTEGA - CAMILO ORTEGA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60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b="1" smtClean="0">
                <a:solidFill>
                  <a:srgbClr val="000000"/>
                </a:solidFill>
                <a:latin typeface="ARIAL"/>
              </a:rPr>
              <a:t>412 / SAN MARTIN - C. SALIDA A JINOTEGA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85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413 / LAS MARIAS - C. SALIDA A SAN RAMON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552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376 / MARGARITA - AVENIDA BOLIVAR (NORTE-SUR)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078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/>
              </a:rPr>
              <a:t>414 / RIO BLANCO - ENTRADA A RIO BLANCO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65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589 / NINDIRI - CALLE MASAYA-GRANADA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835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377 / SALVADORITA - CALLE 14 DE SEPTIEMBRE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812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378 / RUBENIA - HOTEL ESTRELLA HACIA HUEMBES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34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379 /  LARREYNAGA - R. LA VIRGEN HACIA EL NORTE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13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/>
              </a:rPr>
              <a:t>380 / LINDA VISTA - 35 AVENIDA SUROESTE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24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381 / SAN SEBASTIAN  - DUPLA NORTE (ESTE-OESTE)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16000"/>
            <a:ext cx="9525000" cy="510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69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gotá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390</Words>
  <Application>Microsoft Office PowerPoint</Application>
  <PresentationFormat>On-screen Show (4:3)</PresentationFormat>
  <Paragraphs>41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Bogotá</vt:lpstr>
      <vt:lpstr>190 / COCIBOLCA - TOPE DE CALLE ELENA ARELLANO - CALLE LA INMACULADA, GRANADA</vt:lpstr>
      <vt:lpstr>374 /  NEJAPA - DESVIO A CALLE VIEJA LEON - </vt:lpstr>
      <vt:lpstr>375 /  7 SUR - CARRETERA PANAMERICANA SUR - </vt:lpstr>
      <vt:lpstr>376 / MARGARITA - AVENIDA BOLIVAR (NORTE-SUR) - </vt:lpstr>
      <vt:lpstr>377 / SALVADORITA - CALLE 14 DE SEPTIEMBRE - </vt:lpstr>
      <vt:lpstr>378 / RUBENIA - HOTEL ESTRELLA HACIA HUEMBES - </vt:lpstr>
      <vt:lpstr>379 /  LARREYNAGA - R. LA VIRGEN HACIA EL NORTE - </vt:lpstr>
      <vt:lpstr>380 / LINDA VISTA - 35 AVENIDA SUROESTE - </vt:lpstr>
      <vt:lpstr>381 / SAN SEBASTIAN  - DUPLA NORTE (ESTE-OESTE) - </vt:lpstr>
      <vt:lpstr>382 / ALTAGRACIA - AV. ROBERTO IBARRA   - </vt:lpstr>
      <vt:lpstr>383 / GUEGUENSE - CALLE RACACHACA - </vt:lpstr>
      <vt:lpstr>384 / PANAMERICANO - KM 4 CARRETERA SUR - </vt:lpstr>
      <vt:lpstr>385 / EL PORVENIR - CIUDAD JARDIN - </vt:lpstr>
      <vt:lpstr>386 / LOYOLA - 5 AVENIDA NORESTE - </vt:lpstr>
      <vt:lpstr>387 /  AMERICANO - PISTA DE LA UNAN - </vt:lpstr>
      <vt:lpstr>388 / SANTO DOMINGO - CARRETERA A MASAYA - </vt:lpstr>
      <vt:lpstr>389 / CENTRO C. MGUA - PISTA PORTEZUELO - </vt:lpstr>
      <vt:lpstr>390 / LAS COLINAS - CARRETERA A MASAYA - MANAGUA (SALIENDO SEMAFORO) - </vt:lpstr>
      <vt:lpstr>391 / 15 DE SEPTIEMBRE - CALLE ROT STO DOMINGO - </vt:lpstr>
      <vt:lpstr>392 / ROTONDA - CALLE DE LA UCA - ROTONDA RUBEN DARIO (METROCENTRO)</vt:lpstr>
      <vt:lpstr>393 / LAS MERCEDES - CARRETERA NORTE - ENTRADA A MANAGUA - </vt:lpstr>
      <vt:lpstr>394 / COUNTRY - PISTA JUAN PABLO II - ROTONDA EL PERIODISTA - </vt:lpstr>
      <vt:lpstr>396 / MASAYA - CARRETERA GRANADA NANDAIME - </vt:lpstr>
      <vt:lpstr>398 / C. CHINANDEGA - CALLE CENTRAL - </vt:lpstr>
      <vt:lpstr>399 / TERMINAL - 5 CALLE SUR - </vt:lpstr>
      <vt:lpstr>400 / SAN VICENTE - NIC 12 - </vt:lpstr>
      <vt:lpstr>401 / PARAISO - NIC 12 - </vt:lpstr>
      <vt:lpstr>402 / SANTA ANA RIVAS - NIC-1 - </vt:lpstr>
      <vt:lpstr>403 / INMACULADA - CARRETERA PANAMERICANA - </vt:lpstr>
      <vt:lpstr>404 / JINOTEPE - CARRETERA PANAMERICANA - </vt:lpstr>
      <vt:lpstr>405 / JUIGALPA - ENTRADA A JUIGALPA - </vt:lpstr>
      <vt:lpstr>406 / EL RAMA - ENTRADA AL RAMA - </vt:lpstr>
      <vt:lpstr>407 / SIUNA - ENTRADA A SIUNA - </vt:lpstr>
      <vt:lpstr>408 / CAMPO VIEJO - SALIDA AL AEROPUERTO - </vt:lpstr>
      <vt:lpstr>409 / INTERNACIONAL  ESTELI - PANAMERICANA - </vt:lpstr>
      <vt:lpstr>410 / CHAGUITE - CARRETERA S/N - </vt:lpstr>
      <vt:lpstr>411 / LAS BRUMAS - BARRIO CAMILO ORTEGA - CAMILO ORTEGA</vt:lpstr>
      <vt:lpstr>412 / SAN MARTIN - C. SALIDA A JINOTEGA - </vt:lpstr>
      <vt:lpstr>413 / LAS MARIAS - C. SALIDA A SAN RAMON - </vt:lpstr>
      <vt:lpstr>414 / RIO BLANCO - ENTRADA A RIO BLANCO - </vt:lpstr>
      <vt:lpstr>589 / NINDIRI - CALLE MASAYA-GRANADA -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190 / COCIBOLCA - TOPE DE CALLE ELENA ARELLANO - CALLE LA INMACULADA, GRANADA</dc:title>
  <dc:creator>computer</dc:creator>
  <cp:lastModifiedBy>computer</cp:lastModifiedBy>
  <cp:revision>4</cp:revision>
  <dcterms:created xsi:type="dcterms:W3CDTF">2014-09-02T20:56:06Z</dcterms:created>
  <dcterms:modified xsi:type="dcterms:W3CDTF">2014-09-02T21:26:29Z</dcterms:modified>
</cp:coreProperties>
</file>