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1" r:id="rId1"/>
  </p:sldMasterIdLst>
  <p:notesMasterIdLst>
    <p:notesMasterId r:id="rId26"/>
  </p:notesMasterIdLst>
  <p:handoutMasterIdLst>
    <p:handoutMasterId r:id="rId27"/>
  </p:handoutMasterIdLst>
  <p:sldIdLst>
    <p:sldId id="461" r:id="rId2"/>
    <p:sldId id="495" r:id="rId3"/>
    <p:sldId id="487" r:id="rId4"/>
    <p:sldId id="490" r:id="rId5"/>
    <p:sldId id="422" r:id="rId6"/>
    <p:sldId id="421" r:id="rId7"/>
    <p:sldId id="508" r:id="rId8"/>
    <p:sldId id="462" r:id="rId9"/>
    <p:sldId id="340" r:id="rId10"/>
    <p:sldId id="312" r:id="rId11"/>
    <p:sldId id="473" r:id="rId12"/>
    <p:sldId id="434" r:id="rId13"/>
    <p:sldId id="423" r:id="rId14"/>
    <p:sldId id="435" r:id="rId15"/>
    <p:sldId id="437" r:id="rId16"/>
    <p:sldId id="438" r:id="rId17"/>
    <p:sldId id="504" r:id="rId18"/>
    <p:sldId id="510" r:id="rId19"/>
    <p:sldId id="501" r:id="rId20"/>
    <p:sldId id="499" r:id="rId21"/>
    <p:sldId id="507" r:id="rId22"/>
    <p:sldId id="506" r:id="rId23"/>
    <p:sldId id="509" r:id="rId24"/>
    <p:sldId id="505" r:id="rId25"/>
  </p:sldIdLst>
  <p:sldSz cx="9144000" cy="6858000" type="screen4x3"/>
  <p:notesSz cx="7099300" cy="9385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0066FF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0066FF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0066FF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0066FF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0066FF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rgbClr val="0066FF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rgbClr val="0066FF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rgbClr val="0066FF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rgbClr val="0066FF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FFCC"/>
    <a:srgbClr val="FFFFFF"/>
    <a:srgbClr val="FFFF99"/>
    <a:srgbClr val="FF9900"/>
    <a:srgbClr val="A9A684"/>
    <a:srgbClr val="05003F"/>
    <a:srgbClr val="040202"/>
    <a:srgbClr val="0033CC"/>
    <a:srgbClr val="F6F60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636" autoAdjust="0"/>
    <p:restoredTop sz="96810" autoAdjust="0"/>
  </p:normalViewPr>
  <p:slideViewPr>
    <p:cSldViewPr snapToGrid="0">
      <p:cViewPr varScale="1">
        <p:scale>
          <a:sx n="92" d="100"/>
          <a:sy n="92" d="100"/>
        </p:scale>
        <p:origin x="-1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04"/>
    </p:cViewPr>
  </p:sorterViewPr>
  <p:notesViewPr>
    <p:cSldViewPr snapToGrid="0">
      <p:cViewPr varScale="1">
        <p:scale>
          <a:sx n="81" d="100"/>
          <a:sy n="81" d="100"/>
        </p:scale>
        <p:origin x="-1974" y="-90"/>
      </p:cViewPr>
      <p:guideLst>
        <p:guide orient="horz" pos="2956"/>
        <p:guide pos="22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058F9B-11FE-4575-8261-87B192CDC50C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C60D82-B5DA-464D-AD33-22A93382FC5E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err="1" smtClean="0">
              <a:latin typeface="DIN" pitchFamily="2" charset="0"/>
            </a:rPr>
            <a:t>Análisis</a:t>
          </a:r>
          <a:r>
            <a:rPr lang="en-US" dirty="0" smtClean="0">
              <a:latin typeface="DIN" pitchFamily="2" charset="0"/>
            </a:rPr>
            <a:t> de </a:t>
          </a:r>
          <a:r>
            <a:rPr lang="en-US" dirty="0" err="1" smtClean="0">
              <a:latin typeface="DIN" pitchFamily="2" charset="0"/>
            </a:rPr>
            <a:t>resultados</a:t>
          </a:r>
          <a:r>
            <a:rPr lang="en-US" dirty="0" smtClean="0">
              <a:latin typeface="DIN" pitchFamily="2" charset="0"/>
            </a:rPr>
            <a:t> </a:t>
          </a:r>
          <a:endParaRPr lang="en-US" dirty="0">
            <a:latin typeface="DIN" pitchFamily="2" charset="0"/>
          </a:endParaRPr>
        </a:p>
      </dgm:t>
    </dgm:pt>
    <dgm:pt modelId="{2F097681-4EB3-46E5-A633-875A6DA468B8}" type="parTrans" cxnId="{5351E7D7-0251-4D05-AB4F-0F2BA1F5A562}">
      <dgm:prSet/>
      <dgm:spPr/>
      <dgm:t>
        <a:bodyPr/>
        <a:lstStyle/>
        <a:p>
          <a:endParaRPr lang="en-US"/>
        </a:p>
      </dgm:t>
    </dgm:pt>
    <dgm:pt modelId="{FD1D509E-9950-4499-A491-52E9A120D4BD}" type="sibTrans" cxnId="{5351E7D7-0251-4D05-AB4F-0F2BA1F5A562}">
      <dgm:prSet/>
      <dgm:spPr/>
      <dgm:t>
        <a:bodyPr/>
        <a:lstStyle/>
        <a:p>
          <a:endParaRPr lang="en-US"/>
        </a:p>
      </dgm:t>
    </dgm:pt>
    <dgm:pt modelId="{31335919-3A0B-4D4D-979D-C828592B1B5F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err="1" smtClean="0">
              <a:latin typeface="DIN" pitchFamily="2" charset="0"/>
            </a:rPr>
            <a:t>Formulación</a:t>
          </a:r>
          <a:r>
            <a:rPr lang="en-US" dirty="0" smtClean="0">
              <a:latin typeface="DIN" pitchFamily="2" charset="0"/>
            </a:rPr>
            <a:t>  del  Plan</a:t>
          </a:r>
          <a:endParaRPr lang="en-US" dirty="0">
            <a:latin typeface="DIN" pitchFamily="2" charset="0"/>
          </a:endParaRPr>
        </a:p>
      </dgm:t>
    </dgm:pt>
    <dgm:pt modelId="{D09AFAEE-6E79-48D9-AAD5-91BDAF49574F}" type="parTrans" cxnId="{2403CC1B-3B90-4CE5-911A-CAB74493E69F}">
      <dgm:prSet/>
      <dgm:spPr/>
      <dgm:t>
        <a:bodyPr/>
        <a:lstStyle/>
        <a:p>
          <a:endParaRPr lang="en-US"/>
        </a:p>
      </dgm:t>
    </dgm:pt>
    <dgm:pt modelId="{8F1080CC-E224-40D7-8D97-5FA25212F91D}" type="sibTrans" cxnId="{2403CC1B-3B90-4CE5-911A-CAB74493E69F}">
      <dgm:prSet/>
      <dgm:spPr/>
      <dgm:t>
        <a:bodyPr/>
        <a:lstStyle/>
        <a:p>
          <a:endParaRPr lang="en-US"/>
        </a:p>
      </dgm:t>
    </dgm:pt>
    <dgm:pt modelId="{E4EFCCEA-98D6-436E-997D-50472AA0B871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err="1" smtClean="0">
              <a:latin typeface="DIN" pitchFamily="2" charset="0"/>
            </a:rPr>
            <a:t>Valorización</a:t>
          </a:r>
          <a:r>
            <a:rPr lang="en-US" dirty="0" smtClean="0">
              <a:latin typeface="DIN" pitchFamily="2" charset="0"/>
            </a:rPr>
            <a:t> y </a:t>
          </a:r>
          <a:r>
            <a:rPr lang="en-US" dirty="0" err="1" smtClean="0">
              <a:latin typeface="DIN" pitchFamily="2" charset="0"/>
            </a:rPr>
            <a:t>Aprobación</a:t>
          </a:r>
          <a:endParaRPr lang="en-US" dirty="0">
            <a:latin typeface="DIN" pitchFamily="2" charset="0"/>
          </a:endParaRPr>
        </a:p>
      </dgm:t>
    </dgm:pt>
    <dgm:pt modelId="{D428A0B4-15F3-43E9-B419-DF4A0A320083}" type="parTrans" cxnId="{9C2C6381-E85A-4966-ADF4-A21FC714CC12}">
      <dgm:prSet/>
      <dgm:spPr/>
      <dgm:t>
        <a:bodyPr/>
        <a:lstStyle/>
        <a:p>
          <a:endParaRPr lang="en-US"/>
        </a:p>
      </dgm:t>
    </dgm:pt>
    <dgm:pt modelId="{06BA1C9D-7B72-44E1-9312-564D574C723C}" type="sibTrans" cxnId="{9C2C6381-E85A-4966-ADF4-A21FC714CC12}">
      <dgm:prSet/>
      <dgm:spPr/>
      <dgm:t>
        <a:bodyPr/>
        <a:lstStyle/>
        <a:p>
          <a:endParaRPr lang="en-US"/>
        </a:p>
      </dgm:t>
    </dgm:pt>
    <dgm:pt modelId="{6A917CE6-79EA-405A-BC6B-53FE0EF71361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err="1" smtClean="0">
              <a:latin typeface="DIN" pitchFamily="2" charset="0"/>
            </a:rPr>
            <a:t>Diagnostico</a:t>
          </a:r>
          <a:r>
            <a:rPr lang="en-US" dirty="0" smtClean="0">
              <a:latin typeface="DIN" pitchFamily="2" charset="0"/>
            </a:rPr>
            <a:t> de  </a:t>
          </a:r>
          <a:r>
            <a:rPr lang="en-US" dirty="0" err="1" smtClean="0">
              <a:latin typeface="DIN" pitchFamily="2" charset="0"/>
            </a:rPr>
            <a:t>estrategia</a:t>
          </a:r>
          <a:endParaRPr lang="en-US" dirty="0">
            <a:latin typeface="DIN" pitchFamily="2" charset="0"/>
          </a:endParaRPr>
        </a:p>
      </dgm:t>
    </dgm:pt>
    <dgm:pt modelId="{91DC8205-1B93-4BAF-99AD-AB064843A6BE}" type="parTrans" cxnId="{FE3BAA54-7507-472B-AAF3-17A7211D2DD2}">
      <dgm:prSet/>
      <dgm:spPr/>
      <dgm:t>
        <a:bodyPr/>
        <a:lstStyle/>
        <a:p>
          <a:endParaRPr lang="en-US"/>
        </a:p>
      </dgm:t>
    </dgm:pt>
    <dgm:pt modelId="{03C9A36E-387E-4AC1-9F26-2B7BCDACCC2D}" type="sibTrans" cxnId="{FE3BAA54-7507-472B-AAF3-17A7211D2DD2}">
      <dgm:prSet/>
      <dgm:spPr/>
      <dgm:t>
        <a:bodyPr/>
        <a:lstStyle/>
        <a:p>
          <a:endParaRPr lang="en-US"/>
        </a:p>
      </dgm:t>
    </dgm:pt>
    <dgm:pt modelId="{94D2FDDA-BDF8-4511-B467-51A2C1E057E3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err="1" smtClean="0">
              <a:latin typeface="DIN" pitchFamily="2" charset="0"/>
            </a:rPr>
            <a:t>Evaluación</a:t>
          </a:r>
          <a:r>
            <a:rPr lang="en-US" dirty="0" smtClean="0">
              <a:latin typeface="DIN" pitchFamily="2" charset="0"/>
            </a:rPr>
            <a:t>  de </a:t>
          </a:r>
          <a:r>
            <a:rPr lang="en-US" dirty="0" err="1" smtClean="0">
              <a:latin typeface="DIN" pitchFamily="2" charset="0"/>
            </a:rPr>
            <a:t>estrategias</a:t>
          </a:r>
          <a:r>
            <a:rPr lang="en-US" dirty="0" smtClean="0">
              <a:latin typeface="DIN" pitchFamily="2" charset="0"/>
            </a:rPr>
            <a:t> </a:t>
          </a:r>
          <a:r>
            <a:rPr lang="en-US" dirty="0" err="1" smtClean="0">
              <a:latin typeface="DIN" pitchFamily="2" charset="0"/>
            </a:rPr>
            <a:t>puntuales</a:t>
          </a:r>
          <a:endParaRPr lang="en-US" dirty="0">
            <a:latin typeface="DIN" pitchFamily="2" charset="0"/>
          </a:endParaRPr>
        </a:p>
      </dgm:t>
    </dgm:pt>
    <dgm:pt modelId="{E9EE0E88-BC94-4E1A-B648-B637BF3A7A67}" type="parTrans" cxnId="{E778D7E8-36C0-4550-B2ED-3C9F4C351C4E}">
      <dgm:prSet/>
      <dgm:spPr/>
      <dgm:t>
        <a:bodyPr/>
        <a:lstStyle/>
        <a:p>
          <a:endParaRPr lang="en-US"/>
        </a:p>
      </dgm:t>
    </dgm:pt>
    <dgm:pt modelId="{623C77FD-8D82-4279-B95C-3C8B346BBA54}" type="sibTrans" cxnId="{E778D7E8-36C0-4550-B2ED-3C9F4C351C4E}">
      <dgm:prSet/>
      <dgm:spPr/>
      <dgm:t>
        <a:bodyPr/>
        <a:lstStyle/>
        <a:p>
          <a:endParaRPr lang="en-US"/>
        </a:p>
      </dgm:t>
    </dgm:pt>
    <dgm:pt modelId="{A67E5F1C-8D42-43DE-9486-ADCDB66854A8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>
              <a:latin typeface="DIN" pitchFamily="2" charset="0"/>
            </a:rPr>
            <a:t>Estudio de Mercado</a:t>
          </a:r>
          <a:endParaRPr lang="en-US" dirty="0">
            <a:latin typeface="DIN" pitchFamily="2" charset="0"/>
          </a:endParaRPr>
        </a:p>
      </dgm:t>
    </dgm:pt>
    <dgm:pt modelId="{4A7B2958-2E56-4532-BE2B-FE18107B2DEB}" type="parTrans" cxnId="{D5F3E066-7FBC-4EF1-B9DF-2BBB9A76B334}">
      <dgm:prSet/>
      <dgm:spPr/>
      <dgm:t>
        <a:bodyPr/>
        <a:lstStyle/>
        <a:p>
          <a:endParaRPr lang="en-US"/>
        </a:p>
      </dgm:t>
    </dgm:pt>
    <dgm:pt modelId="{4582DD4A-462D-4450-8299-83599BA3B90A}" type="sibTrans" cxnId="{D5F3E066-7FBC-4EF1-B9DF-2BBB9A76B334}">
      <dgm:prSet/>
      <dgm:spPr/>
      <dgm:t>
        <a:bodyPr/>
        <a:lstStyle/>
        <a:p>
          <a:endParaRPr lang="en-US"/>
        </a:p>
      </dgm:t>
    </dgm:pt>
    <dgm:pt modelId="{4398D3B3-C022-4B0D-87E5-ED0929919392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err="1" smtClean="0">
              <a:latin typeface="DIN" pitchFamily="2" charset="0"/>
            </a:rPr>
            <a:t>Implementación</a:t>
          </a:r>
          <a:r>
            <a:rPr lang="en-US" dirty="0" smtClean="0">
              <a:latin typeface="DIN" pitchFamily="2" charset="0"/>
            </a:rPr>
            <a:t> y Auditoria</a:t>
          </a:r>
          <a:endParaRPr lang="en-US" dirty="0">
            <a:latin typeface="DIN" pitchFamily="2" charset="0"/>
          </a:endParaRPr>
        </a:p>
      </dgm:t>
    </dgm:pt>
    <dgm:pt modelId="{AA8AB9FF-BBB7-4EBF-AF5E-B52CA67876F9}" type="parTrans" cxnId="{E6159698-E83D-41B4-A117-FCA882C09CFA}">
      <dgm:prSet/>
      <dgm:spPr/>
      <dgm:t>
        <a:bodyPr/>
        <a:lstStyle/>
        <a:p>
          <a:endParaRPr lang="en-US"/>
        </a:p>
      </dgm:t>
    </dgm:pt>
    <dgm:pt modelId="{8AF4EB87-BAFD-4FAA-B86D-D95347C25FDA}" type="sibTrans" cxnId="{E6159698-E83D-41B4-A117-FCA882C09CFA}">
      <dgm:prSet/>
      <dgm:spPr/>
      <dgm:t>
        <a:bodyPr/>
        <a:lstStyle/>
        <a:p>
          <a:endParaRPr lang="en-US"/>
        </a:p>
      </dgm:t>
    </dgm:pt>
    <dgm:pt modelId="{2D012F8D-4C59-461F-9E1E-67D593E34848}" type="pres">
      <dgm:prSet presAssocID="{51058F9B-11FE-4575-8261-87B192CDC50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AA18EE-6AE2-4BDA-918D-3FB2D910CC0E}" type="pres">
      <dgm:prSet presAssocID="{A67E5F1C-8D42-43DE-9486-ADCDB66854A8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2368F8-D8CC-4686-94C0-9761C34A124F}" type="pres">
      <dgm:prSet presAssocID="{4582DD4A-462D-4450-8299-83599BA3B90A}" presName="sibTrans" presStyleLbl="sibTrans2D1" presStyleIdx="0" presStyleCnt="6"/>
      <dgm:spPr/>
      <dgm:t>
        <a:bodyPr/>
        <a:lstStyle/>
        <a:p>
          <a:endParaRPr lang="en-US"/>
        </a:p>
      </dgm:t>
    </dgm:pt>
    <dgm:pt modelId="{DD593B84-FD79-480D-A506-6EC446BFFE87}" type="pres">
      <dgm:prSet presAssocID="{4582DD4A-462D-4450-8299-83599BA3B90A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A4C49D7C-52E2-4BED-86F3-E270E4B523DF}" type="pres">
      <dgm:prSet presAssocID="{DFC60D82-B5DA-464D-AD33-22A93382FC5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5EFFF3-9585-4530-A83C-AD20224E0285}" type="pres">
      <dgm:prSet presAssocID="{FD1D509E-9950-4499-A491-52E9A120D4BD}" presName="sibTrans" presStyleLbl="sibTrans2D1" presStyleIdx="1" presStyleCnt="6"/>
      <dgm:spPr/>
      <dgm:t>
        <a:bodyPr/>
        <a:lstStyle/>
        <a:p>
          <a:endParaRPr lang="en-US"/>
        </a:p>
      </dgm:t>
    </dgm:pt>
    <dgm:pt modelId="{BB4D7462-57D9-4B4B-AF3C-B33B86265356}" type="pres">
      <dgm:prSet presAssocID="{FD1D509E-9950-4499-A491-52E9A120D4BD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3D3E0E3F-FB86-4F52-922B-42635344B858}" type="pres">
      <dgm:prSet presAssocID="{6A917CE6-79EA-405A-BC6B-53FE0EF71361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BABB7-ABCA-44A7-AA5A-570FA10E7E99}" type="pres">
      <dgm:prSet presAssocID="{03C9A36E-387E-4AC1-9F26-2B7BCDACCC2D}" presName="sibTrans" presStyleLbl="sibTrans2D1" presStyleIdx="2" presStyleCnt="6"/>
      <dgm:spPr/>
      <dgm:t>
        <a:bodyPr/>
        <a:lstStyle/>
        <a:p>
          <a:endParaRPr lang="en-US"/>
        </a:p>
      </dgm:t>
    </dgm:pt>
    <dgm:pt modelId="{0566D27A-DD88-43CB-BD47-0C92B84A04ED}" type="pres">
      <dgm:prSet presAssocID="{03C9A36E-387E-4AC1-9F26-2B7BCDACCC2D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173CD569-AC16-404E-93D4-3918A4A5ACAD}" type="pres">
      <dgm:prSet presAssocID="{94D2FDDA-BDF8-4511-B467-51A2C1E057E3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FC4EB4-83B8-4CBD-AC4F-070DB8551AC1}" type="pres">
      <dgm:prSet presAssocID="{623C77FD-8D82-4279-B95C-3C8B346BBA54}" presName="sibTrans" presStyleLbl="sibTrans2D1" presStyleIdx="3" presStyleCnt="6"/>
      <dgm:spPr/>
      <dgm:t>
        <a:bodyPr/>
        <a:lstStyle/>
        <a:p>
          <a:endParaRPr lang="en-US"/>
        </a:p>
      </dgm:t>
    </dgm:pt>
    <dgm:pt modelId="{DB3E1D1E-1DD2-4AEC-9E1D-713143397B10}" type="pres">
      <dgm:prSet presAssocID="{623C77FD-8D82-4279-B95C-3C8B346BBA54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B4279CD4-8E37-48C4-86E0-D4B09FFA4185}" type="pres">
      <dgm:prSet presAssocID="{E4EFCCEA-98D6-436E-997D-50472AA0B871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A43872-92AB-40CA-B183-A23A58808B48}" type="pres">
      <dgm:prSet presAssocID="{06BA1C9D-7B72-44E1-9312-564D574C723C}" presName="sibTrans" presStyleLbl="sibTrans2D1" presStyleIdx="4" presStyleCnt="6"/>
      <dgm:spPr/>
      <dgm:t>
        <a:bodyPr/>
        <a:lstStyle/>
        <a:p>
          <a:endParaRPr lang="en-US"/>
        </a:p>
      </dgm:t>
    </dgm:pt>
    <dgm:pt modelId="{F66E3C99-874E-4836-BBAC-05D0BB2F899E}" type="pres">
      <dgm:prSet presAssocID="{06BA1C9D-7B72-44E1-9312-564D574C723C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684F7409-3C4E-4272-AA5D-7C37F0FD9462}" type="pres">
      <dgm:prSet presAssocID="{31335919-3A0B-4D4D-979D-C828592B1B5F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1BCD38-CC96-415A-B35D-6D14EB296B62}" type="pres">
      <dgm:prSet presAssocID="{8F1080CC-E224-40D7-8D97-5FA25212F91D}" presName="sibTrans" presStyleLbl="sibTrans2D1" presStyleIdx="5" presStyleCnt="6"/>
      <dgm:spPr/>
      <dgm:t>
        <a:bodyPr/>
        <a:lstStyle/>
        <a:p>
          <a:endParaRPr lang="en-US"/>
        </a:p>
      </dgm:t>
    </dgm:pt>
    <dgm:pt modelId="{C3A89857-5400-4FC4-BEC5-0425702C727A}" type="pres">
      <dgm:prSet presAssocID="{8F1080CC-E224-40D7-8D97-5FA25212F91D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5302E263-CEC7-49A5-AF36-78961C45CB08}" type="pres">
      <dgm:prSet presAssocID="{4398D3B3-C022-4B0D-87E5-ED0929919392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CA8002-8841-4B78-8B63-282FA6BB476B}" type="presOf" srcId="{06BA1C9D-7B72-44E1-9312-564D574C723C}" destId="{F66E3C99-874E-4836-BBAC-05D0BB2F899E}" srcOrd="1" destOrd="0" presId="urn:microsoft.com/office/officeart/2005/8/layout/process5"/>
    <dgm:cxn modelId="{93DD2854-B1C5-41CA-89E0-C2927CDF54A2}" type="presOf" srcId="{31335919-3A0B-4D4D-979D-C828592B1B5F}" destId="{684F7409-3C4E-4272-AA5D-7C37F0FD9462}" srcOrd="0" destOrd="0" presId="urn:microsoft.com/office/officeart/2005/8/layout/process5"/>
    <dgm:cxn modelId="{E6159698-E83D-41B4-A117-FCA882C09CFA}" srcId="{51058F9B-11FE-4575-8261-87B192CDC50C}" destId="{4398D3B3-C022-4B0D-87E5-ED0929919392}" srcOrd="6" destOrd="0" parTransId="{AA8AB9FF-BBB7-4EBF-AF5E-B52CA67876F9}" sibTransId="{8AF4EB87-BAFD-4FAA-B86D-D95347C25FDA}"/>
    <dgm:cxn modelId="{CFFF5B0F-2F39-473D-99FE-807A64B3A53D}" type="presOf" srcId="{FD1D509E-9950-4499-A491-52E9A120D4BD}" destId="{7B5EFFF3-9585-4530-A83C-AD20224E0285}" srcOrd="0" destOrd="0" presId="urn:microsoft.com/office/officeart/2005/8/layout/process5"/>
    <dgm:cxn modelId="{5E65ADA7-5859-4ED6-888A-1E44DF4AFD1D}" type="presOf" srcId="{4582DD4A-462D-4450-8299-83599BA3B90A}" destId="{FC2368F8-D8CC-4686-94C0-9761C34A124F}" srcOrd="0" destOrd="0" presId="urn:microsoft.com/office/officeart/2005/8/layout/process5"/>
    <dgm:cxn modelId="{D880BF33-DED4-4A69-9472-CC87EEA8D743}" type="presOf" srcId="{623C77FD-8D82-4279-B95C-3C8B346BBA54}" destId="{DB3E1D1E-1DD2-4AEC-9E1D-713143397B10}" srcOrd="1" destOrd="0" presId="urn:microsoft.com/office/officeart/2005/8/layout/process5"/>
    <dgm:cxn modelId="{19001F03-2C2F-450F-93CF-E3A5BBFA5707}" type="presOf" srcId="{03C9A36E-387E-4AC1-9F26-2B7BCDACCC2D}" destId="{0566D27A-DD88-43CB-BD47-0C92B84A04ED}" srcOrd="1" destOrd="0" presId="urn:microsoft.com/office/officeart/2005/8/layout/process5"/>
    <dgm:cxn modelId="{BC486402-A838-4CF3-B762-23BABCDB9C57}" type="presOf" srcId="{51058F9B-11FE-4575-8261-87B192CDC50C}" destId="{2D012F8D-4C59-461F-9E1E-67D593E34848}" srcOrd="0" destOrd="0" presId="urn:microsoft.com/office/officeart/2005/8/layout/process5"/>
    <dgm:cxn modelId="{84083209-1F43-4BB2-B741-16A911B011F1}" type="presOf" srcId="{A67E5F1C-8D42-43DE-9486-ADCDB66854A8}" destId="{37AA18EE-6AE2-4BDA-918D-3FB2D910CC0E}" srcOrd="0" destOrd="0" presId="urn:microsoft.com/office/officeart/2005/8/layout/process5"/>
    <dgm:cxn modelId="{9C2C6381-E85A-4966-ADF4-A21FC714CC12}" srcId="{51058F9B-11FE-4575-8261-87B192CDC50C}" destId="{E4EFCCEA-98D6-436E-997D-50472AA0B871}" srcOrd="4" destOrd="0" parTransId="{D428A0B4-15F3-43E9-B419-DF4A0A320083}" sibTransId="{06BA1C9D-7B72-44E1-9312-564D574C723C}"/>
    <dgm:cxn modelId="{CAB5C6A1-AF40-4328-9496-64157D61F080}" type="presOf" srcId="{8F1080CC-E224-40D7-8D97-5FA25212F91D}" destId="{C3A89857-5400-4FC4-BEC5-0425702C727A}" srcOrd="1" destOrd="0" presId="urn:microsoft.com/office/officeart/2005/8/layout/process5"/>
    <dgm:cxn modelId="{FE3BAA54-7507-472B-AAF3-17A7211D2DD2}" srcId="{51058F9B-11FE-4575-8261-87B192CDC50C}" destId="{6A917CE6-79EA-405A-BC6B-53FE0EF71361}" srcOrd="2" destOrd="0" parTransId="{91DC8205-1B93-4BAF-99AD-AB064843A6BE}" sibTransId="{03C9A36E-387E-4AC1-9F26-2B7BCDACCC2D}"/>
    <dgm:cxn modelId="{5351E7D7-0251-4D05-AB4F-0F2BA1F5A562}" srcId="{51058F9B-11FE-4575-8261-87B192CDC50C}" destId="{DFC60D82-B5DA-464D-AD33-22A93382FC5E}" srcOrd="1" destOrd="0" parTransId="{2F097681-4EB3-46E5-A633-875A6DA468B8}" sibTransId="{FD1D509E-9950-4499-A491-52E9A120D4BD}"/>
    <dgm:cxn modelId="{A7E32785-DE91-49D0-A0B3-E180579FDA0E}" type="presOf" srcId="{4398D3B3-C022-4B0D-87E5-ED0929919392}" destId="{5302E263-CEC7-49A5-AF36-78961C45CB08}" srcOrd="0" destOrd="0" presId="urn:microsoft.com/office/officeart/2005/8/layout/process5"/>
    <dgm:cxn modelId="{699A08D1-2EC6-476D-ACA4-18C18A29C755}" type="presOf" srcId="{94D2FDDA-BDF8-4511-B467-51A2C1E057E3}" destId="{173CD569-AC16-404E-93D4-3918A4A5ACAD}" srcOrd="0" destOrd="0" presId="urn:microsoft.com/office/officeart/2005/8/layout/process5"/>
    <dgm:cxn modelId="{D75913F8-86EF-4AAC-830D-1B25A8521D66}" type="presOf" srcId="{03C9A36E-387E-4AC1-9F26-2B7BCDACCC2D}" destId="{C3ABABB7-ABCA-44A7-AA5A-570FA10E7E99}" srcOrd="0" destOrd="0" presId="urn:microsoft.com/office/officeart/2005/8/layout/process5"/>
    <dgm:cxn modelId="{C71E321C-E243-4ADD-948F-2CFEFE8FF1CD}" type="presOf" srcId="{E4EFCCEA-98D6-436E-997D-50472AA0B871}" destId="{B4279CD4-8E37-48C4-86E0-D4B09FFA4185}" srcOrd="0" destOrd="0" presId="urn:microsoft.com/office/officeart/2005/8/layout/process5"/>
    <dgm:cxn modelId="{C0FB4E40-5368-4F80-A644-F5B96530C81E}" type="presOf" srcId="{6A917CE6-79EA-405A-BC6B-53FE0EF71361}" destId="{3D3E0E3F-FB86-4F52-922B-42635344B858}" srcOrd="0" destOrd="0" presId="urn:microsoft.com/office/officeart/2005/8/layout/process5"/>
    <dgm:cxn modelId="{08028CE4-FAA5-4770-A9E7-CDBB58AC915D}" type="presOf" srcId="{DFC60D82-B5DA-464D-AD33-22A93382FC5E}" destId="{A4C49D7C-52E2-4BED-86F3-E270E4B523DF}" srcOrd="0" destOrd="0" presId="urn:microsoft.com/office/officeart/2005/8/layout/process5"/>
    <dgm:cxn modelId="{BBB6679A-DDED-4921-BFA2-81A4669F0B81}" type="presOf" srcId="{8F1080CC-E224-40D7-8D97-5FA25212F91D}" destId="{881BCD38-CC96-415A-B35D-6D14EB296B62}" srcOrd="0" destOrd="0" presId="urn:microsoft.com/office/officeart/2005/8/layout/process5"/>
    <dgm:cxn modelId="{2403CC1B-3B90-4CE5-911A-CAB74493E69F}" srcId="{51058F9B-11FE-4575-8261-87B192CDC50C}" destId="{31335919-3A0B-4D4D-979D-C828592B1B5F}" srcOrd="5" destOrd="0" parTransId="{D09AFAEE-6E79-48D9-AAD5-91BDAF49574F}" sibTransId="{8F1080CC-E224-40D7-8D97-5FA25212F91D}"/>
    <dgm:cxn modelId="{CF017C12-34CE-461B-A8DA-65BB0C9D3A10}" type="presOf" srcId="{4582DD4A-462D-4450-8299-83599BA3B90A}" destId="{DD593B84-FD79-480D-A506-6EC446BFFE87}" srcOrd="1" destOrd="0" presId="urn:microsoft.com/office/officeart/2005/8/layout/process5"/>
    <dgm:cxn modelId="{E778D7E8-36C0-4550-B2ED-3C9F4C351C4E}" srcId="{51058F9B-11FE-4575-8261-87B192CDC50C}" destId="{94D2FDDA-BDF8-4511-B467-51A2C1E057E3}" srcOrd="3" destOrd="0" parTransId="{E9EE0E88-BC94-4E1A-B648-B637BF3A7A67}" sibTransId="{623C77FD-8D82-4279-B95C-3C8B346BBA54}"/>
    <dgm:cxn modelId="{D5F3E066-7FBC-4EF1-B9DF-2BBB9A76B334}" srcId="{51058F9B-11FE-4575-8261-87B192CDC50C}" destId="{A67E5F1C-8D42-43DE-9486-ADCDB66854A8}" srcOrd="0" destOrd="0" parTransId="{4A7B2958-2E56-4532-BE2B-FE18107B2DEB}" sibTransId="{4582DD4A-462D-4450-8299-83599BA3B90A}"/>
    <dgm:cxn modelId="{0C29C3EA-506C-4A6B-AB4D-AF9EB5522A61}" type="presOf" srcId="{FD1D509E-9950-4499-A491-52E9A120D4BD}" destId="{BB4D7462-57D9-4B4B-AF3C-B33B86265356}" srcOrd="1" destOrd="0" presId="urn:microsoft.com/office/officeart/2005/8/layout/process5"/>
    <dgm:cxn modelId="{456962A6-D601-4DA6-93AA-68720C8EACE2}" type="presOf" srcId="{623C77FD-8D82-4279-B95C-3C8B346BBA54}" destId="{28FC4EB4-83B8-4CBD-AC4F-070DB8551AC1}" srcOrd="0" destOrd="0" presId="urn:microsoft.com/office/officeart/2005/8/layout/process5"/>
    <dgm:cxn modelId="{C4F0E8E3-F01B-4EEF-B5B6-CED871D2C25A}" type="presOf" srcId="{06BA1C9D-7B72-44E1-9312-564D574C723C}" destId="{20A43872-92AB-40CA-B183-A23A58808B48}" srcOrd="0" destOrd="0" presId="urn:microsoft.com/office/officeart/2005/8/layout/process5"/>
    <dgm:cxn modelId="{8D1D6842-40CE-4369-AF66-47D7A049B453}" type="presParOf" srcId="{2D012F8D-4C59-461F-9E1E-67D593E34848}" destId="{37AA18EE-6AE2-4BDA-918D-3FB2D910CC0E}" srcOrd="0" destOrd="0" presId="urn:microsoft.com/office/officeart/2005/8/layout/process5"/>
    <dgm:cxn modelId="{F064483F-C89E-494C-B362-BCC089E2D779}" type="presParOf" srcId="{2D012F8D-4C59-461F-9E1E-67D593E34848}" destId="{FC2368F8-D8CC-4686-94C0-9761C34A124F}" srcOrd="1" destOrd="0" presId="urn:microsoft.com/office/officeart/2005/8/layout/process5"/>
    <dgm:cxn modelId="{8EF580A1-A9CF-447D-AE6A-0614A5544BF7}" type="presParOf" srcId="{FC2368F8-D8CC-4686-94C0-9761C34A124F}" destId="{DD593B84-FD79-480D-A506-6EC446BFFE87}" srcOrd="0" destOrd="0" presId="urn:microsoft.com/office/officeart/2005/8/layout/process5"/>
    <dgm:cxn modelId="{BDAF2128-A5A0-4E65-BDD9-60AC624A14FA}" type="presParOf" srcId="{2D012F8D-4C59-461F-9E1E-67D593E34848}" destId="{A4C49D7C-52E2-4BED-86F3-E270E4B523DF}" srcOrd="2" destOrd="0" presId="urn:microsoft.com/office/officeart/2005/8/layout/process5"/>
    <dgm:cxn modelId="{11E84960-0697-41DC-8B63-BF1F591FA0A2}" type="presParOf" srcId="{2D012F8D-4C59-461F-9E1E-67D593E34848}" destId="{7B5EFFF3-9585-4530-A83C-AD20224E0285}" srcOrd="3" destOrd="0" presId="urn:microsoft.com/office/officeart/2005/8/layout/process5"/>
    <dgm:cxn modelId="{76386E28-FEF9-490A-A78C-E43F9658DA83}" type="presParOf" srcId="{7B5EFFF3-9585-4530-A83C-AD20224E0285}" destId="{BB4D7462-57D9-4B4B-AF3C-B33B86265356}" srcOrd="0" destOrd="0" presId="urn:microsoft.com/office/officeart/2005/8/layout/process5"/>
    <dgm:cxn modelId="{7B6CC14A-BEA4-4B98-8ABA-F1607770F474}" type="presParOf" srcId="{2D012F8D-4C59-461F-9E1E-67D593E34848}" destId="{3D3E0E3F-FB86-4F52-922B-42635344B858}" srcOrd="4" destOrd="0" presId="urn:microsoft.com/office/officeart/2005/8/layout/process5"/>
    <dgm:cxn modelId="{936FD4EF-A1F2-403D-B6E9-CFD0127578A4}" type="presParOf" srcId="{2D012F8D-4C59-461F-9E1E-67D593E34848}" destId="{C3ABABB7-ABCA-44A7-AA5A-570FA10E7E99}" srcOrd="5" destOrd="0" presId="urn:microsoft.com/office/officeart/2005/8/layout/process5"/>
    <dgm:cxn modelId="{BAC87487-F30F-4732-93E0-25812E11CFD8}" type="presParOf" srcId="{C3ABABB7-ABCA-44A7-AA5A-570FA10E7E99}" destId="{0566D27A-DD88-43CB-BD47-0C92B84A04ED}" srcOrd="0" destOrd="0" presId="urn:microsoft.com/office/officeart/2005/8/layout/process5"/>
    <dgm:cxn modelId="{EBED8118-22D1-4717-AD81-44BDAB6D4745}" type="presParOf" srcId="{2D012F8D-4C59-461F-9E1E-67D593E34848}" destId="{173CD569-AC16-404E-93D4-3918A4A5ACAD}" srcOrd="6" destOrd="0" presId="urn:microsoft.com/office/officeart/2005/8/layout/process5"/>
    <dgm:cxn modelId="{8F8D9B14-C285-4949-93CC-37ABE800FB4F}" type="presParOf" srcId="{2D012F8D-4C59-461F-9E1E-67D593E34848}" destId="{28FC4EB4-83B8-4CBD-AC4F-070DB8551AC1}" srcOrd="7" destOrd="0" presId="urn:microsoft.com/office/officeart/2005/8/layout/process5"/>
    <dgm:cxn modelId="{D57D3CB9-00D4-43DC-BFA1-8D253C06FB37}" type="presParOf" srcId="{28FC4EB4-83B8-4CBD-AC4F-070DB8551AC1}" destId="{DB3E1D1E-1DD2-4AEC-9E1D-713143397B10}" srcOrd="0" destOrd="0" presId="urn:microsoft.com/office/officeart/2005/8/layout/process5"/>
    <dgm:cxn modelId="{17094CA9-3C21-445C-A831-9CD462B3879D}" type="presParOf" srcId="{2D012F8D-4C59-461F-9E1E-67D593E34848}" destId="{B4279CD4-8E37-48C4-86E0-D4B09FFA4185}" srcOrd="8" destOrd="0" presId="urn:microsoft.com/office/officeart/2005/8/layout/process5"/>
    <dgm:cxn modelId="{1A11E61E-0D26-40FC-9986-CB72F61B62FE}" type="presParOf" srcId="{2D012F8D-4C59-461F-9E1E-67D593E34848}" destId="{20A43872-92AB-40CA-B183-A23A58808B48}" srcOrd="9" destOrd="0" presId="urn:microsoft.com/office/officeart/2005/8/layout/process5"/>
    <dgm:cxn modelId="{D2755731-F277-47B2-9EF6-F71C67824CB6}" type="presParOf" srcId="{20A43872-92AB-40CA-B183-A23A58808B48}" destId="{F66E3C99-874E-4836-BBAC-05D0BB2F899E}" srcOrd="0" destOrd="0" presId="urn:microsoft.com/office/officeart/2005/8/layout/process5"/>
    <dgm:cxn modelId="{EB0898EB-A804-4CB1-8EAE-384288467735}" type="presParOf" srcId="{2D012F8D-4C59-461F-9E1E-67D593E34848}" destId="{684F7409-3C4E-4272-AA5D-7C37F0FD9462}" srcOrd="10" destOrd="0" presId="urn:microsoft.com/office/officeart/2005/8/layout/process5"/>
    <dgm:cxn modelId="{48D59A4E-71EB-455E-8F8C-03B2E364148B}" type="presParOf" srcId="{2D012F8D-4C59-461F-9E1E-67D593E34848}" destId="{881BCD38-CC96-415A-B35D-6D14EB296B62}" srcOrd="11" destOrd="0" presId="urn:microsoft.com/office/officeart/2005/8/layout/process5"/>
    <dgm:cxn modelId="{F330D8A8-1AF5-4A54-9C46-49830332FC26}" type="presParOf" srcId="{881BCD38-CC96-415A-B35D-6D14EB296B62}" destId="{C3A89857-5400-4FC4-BEC5-0425702C727A}" srcOrd="0" destOrd="0" presId="urn:microsoft.com/office/officeart/2005/8/layout/process5"/>
    <dgm:cxn modelId="{B0E0A9F6-A46A-4EA0-AA06-6886248CFE00}" type="presParOf" srcId="{2D012F8D-4C59-461F-9E1E-67D593E34848}" destId="{5302E263-CEC7-49A5-AF36-78961C45CB08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119A85-A7CC-41F2-8D20-8A5324F8AB95}" type="doc">
      <dgm:prSet loTypeId="urn:microsoft.com/office/officeart/2005/8/layout/pyramid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8F1080A-4F90-4D4E-84D2-1DC899A8B135}">
      <dgm:prSet phldrT="[Text]" custT="1"/>
      <dgm:spPr/>
      <dgm:t>
        <a:bodyPr/>
        <a:lstStyle/>
        <a:p>
          <a:r>
            <a:rPr lang="en-US" sz="900" dirty="0" err="1" smtClean="0">
              <a:latin typeface="DIN" pitchFamily="2" charset="0"/>
            </a:rPr>
            <a:t>Planificación</a:t>
          </a:r>
          <a:r>
            <a:rPr lang="en-US" sz="900" dirty="0" smtClean="0">
              <a:latin typeface="DIN" pitchFamily="2" charset="0"/>
            </a:rPr>
            <a:t> de la Red</a:t>
          </a:r>
          <a:endParaRPr lang="en-US" sz="900" dirty="0">
            <a:latin typeface="DIN" pitchFamily="2" charset="0"/>
          </a:endParaRPr>
        </a:p>
      </dgm:t>
    </dgm:pt>
    <dgm:pt modelId="{6D233F84-D9E8-45EC-8CCE-72315C00841F}" type="parTrans" cxnId="{A2DA166B-0665-42CC-B0D3-E443F3DF48AC}">
      <dgm:prSet/>
      <dgm:spPr/>
      <dgm:t>
        <a:bodyPr/>
        <a:lstStyle/>
        <a:p>
          <a:endParaRPr lang="en-US"/>
        </a:p>
      </dgm:t>
    </dgm:pt>
    <dgm:pt modelId="{1FA0B4D7-615F-445D-B77C-CECF8AD9D8C4}" type="sibTrans" cxnId="{A2DA166B-0665-42CC-B0D3-E443F3DF48AC}">
      <dgm:prSet/>
      <dgm:spPr/>
      <dgm:t>
        <a:bodyPr/>
        <a:lstStyle/>
        <a:p>
          <a:endParaRPr lang="en-US"/>
        </a:p>
      </dgm:t>
    </dgm:pt>
    <dgm:pt modelId="{8B0E4396-22C6-4AF6-898B-5EAC4427E993}">
      <dgm:prSet phldrT="[Text]" custT="1"/>
      <dgm:spPr/>
      <dgm:t>
        <a:bodyPr/>
        <a:lstStyle/>
        <a:p>
          <a:r>
            <a:rPr lang="en-US" sz="1200" dirty="0" err="1" smtClean="0">
              <a:latin typeface="DIN" pitchFamily="2" charset="0"/>
            </a:rPr>
            <a:t>Banco</a:t>
          </a:r>
          <a:r>
            <a:rPr lang="en-US" sz="1200" dirty="0" smtClean="0"/>
            <a:t> de  </a:t>
          </a:r>
          <a:r>
            <a:rPr lang="en-US" sz="1200" dirty="0" err="1" smtClean="0"/>
            <a:t>Datos</a:t>
          </a:r>
          <a:endParaRPr lang="en-US" sz="1200" dirty="0"/>
        </a:p>
      </dgm:t>
    </dgm:pt>
    <dgm:pt modelId="{15B0F94A-724A-49DC-B3F2-982CCC854893}" type="parTrans" cxnId="{2D5F5C4E-2FE0-44F3-B96B-4C4B822F60FE}">
      <dgm:prSet/>
      <dgm:spPr/>
      <dgm:t>
        <a:bodyPr/>
        <a:lstStyle/>
        <a:p>
          <a:endParaRPr lang="en-US"/>
        </a:p>
      </dgm:t>
    </dgm:pt>
    <dgm:pt modelId="{EA55915A-ABB2-4D83-92E9-7008BACE6362}" type="sibTrans" cxnId="{2D5F5C4E-2FE0-44F3-B96B-4C4B822F60FE}">
      <dgm:prSet/>
      <dgm:spPr/>
      <dgm:t>
        <a:bodyPr/>
        <a:lstStyle/>
        <a:p>
          <a:endParaRPr lang="en-US"/>
        </a:p>
      </dgm:t>
    </dgm:pt>
    <dgm:pt modelId="{79940D8C-F6CD-4FAA-B329-C3A5FB287F73}">
      <dgm:prSet phldrT="[Text]" custT="1"/>
      <dgm:spPr/>
      <dgm:t>
        <a:bodyPr/>
        <a:lstStyle/>
        <a:p>
          <a:r>
            <a:rPr lang="en-US" sz="1200" dirty="0" err="1" smtClean="0"/>
            <a:t>Modelo</a:t>
          </a:r>
          <a:r>
            <a:rPr lang="en-US" sz="1200" dirty="0" smtClean="0"/>
            <a:t> </a:t>
          </a:r>
        </a:p>
        <a:p>
          <a:r>
            <a:rPr lang="en-US" sz="1200" dirty="0" err="1" smtClean="0"/>
            <a:t>Tácticas</a:t>
          </a:r>
          <a:endParaRPr lang="en-US" sz="800" dirty="0">
            <a:latin typeface="DIN" pitchFamily="2" charset="0"/>
          </a:endParaRPr>
        </a:p>
      </dgm:t>
    </dgm:pt>
    <dgm:pt modelId="{6423D7AF-26EC-4C6E-8D15-73492F20F9A9}" type="parTrans" cxnId="{53189AF2-8DA6-40C2-A833-CC11ADA716C8}">
      <dgm:prSet/>
      <dgm:spPr/>
      <dgm:t>
        <a:bodyPr/>
        <a:lstStyle/>
        <a:p>
          <a:endParaRPr lang="en-US"/>
        </a:p>
      </dgm:t>
    </dgm:pt>
    <dgm:pt modelId="{492D9AA2-D0CD-403B-9C55-4F398AFAF697}" type="sibTrans" cxnId="{53189AF2-8DA6-40C2-A833-CC11ADA716C8}">
      <dgm:prSet/>
      <dgm:spPr/>
      <dgm:t>
        <a:bodyPr/>
        <a:lstStyle/>
        <a:p>
          <a:endParaRPr lang="en-US"/>
        </a:p>
      </dgm:t>
    </dgm:pt>
    <dgm:pt modelId="{E19EE6B4-0849-4BE0-8E6E-FBAFD933719A}">
      <dgm:prSet phldrT="[Text]" custT="1"/>
      <dgm:spPr/>
      <dgm:t>
        <a:bodyPr/>
        <a:lstStyle/>
        <a:p>
          <a:r>
            <a:rPr lang="en-US" sz="1200" dirty="0" smtClean="0"/>
            <a:t>SIG</a:t>
          </a:r>
          <a:endParaRPr lang="en-US" sz="1200" dirty="0"/>
        </a:p>
      </dgm:t>
    </dgm:pt>
    <dgm:pt modelId="{95DDE6B9-712B-4CB0-B8EA-58EED37DA5B0}" type="parTrans" cxnId="{C608CFCD-17C9-4219-9B3E-33857DF4D0DF}">
      <dgm:prSet/>
      <dgm:spPr/>
      <dgm:t>
        <a:bodyPr/>
        <a:lstStyle/>
        <a:p>
          <a:endParaRPr lang="en-US"/>
        </a:p>
      </dgm:t>
    </dgm:pt>
    <dgm:pt modelId="{B39B6F05-AD21-47BB-8792-606B99216017}" type="sibTrans" cxnId="{C608CFCD-17C9-4219-9B3E-33857DF4D0DF}">
      <dgm:prSet/>
      <dgm:spPr/>
      <dgm:t>
        <a:bodyPr/>
        <a:lstStyle/>
        <a:p>
          <a:endParaRPr lang="en-US"/>
        </a:p>
      </dgm:t>
    </dgm:pt>
    <dgm:pt modelId="{CA137BFC-636A-496A-9F9C-DF8719D04FD1}" type="pres">
      <dgm:prSet presAssocID="{DD119A85-A7CC-41F2-8D20-8A5324F8AB95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E14261-BEC8-44A6-8FEE-E022F4CCF552}" type="pres">
      <dgm:prSet presAssocID="{DD119A85-A7CC-41F2-8D20-8A5324F8AB95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26CFBA-63C5-424B-BA5A-139133F77F62}" type="pres">
      <dgm:prSet presAssocID="{DD119A85-A7CC-41F2-8D20-8A5324F8AB95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A7CC1E-997B-47E8-94A7-AAA66AD75A30}" type="pres">
      <dgm:prSet presAssocID="{DD119A85-A7CC-41F2-8D20-8A5324F8AB95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F3022E-26EE-4997-A6CB-C577F4290D51}" type="pres">
      <dgm:prSet presAssocID="{DD119A85-A7CC-41F2-8D20-8A5324F8AB95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DFC2C6-EFD9-494B-8EA7-886CDAAE3D6E}" type="presOf" srcId="{E19EE6B4-0849-4BE0-8E6E-FBAFD933719A}" destId="{05F3022E-26EE-4997-A6CB-C577F4290D51}" srcOrd="0" destOrd="0" presId="urn:microsoft.com/office/officeart/2005/8/layout/pyramid4"/>
    <dgm:cxn modelId="{A2DA166B-0665-42CC-B0D3-E443F3DF48AC}" srcId="{DD119A85-A7CC-41F2-8D20-8A5324F8AB95}" destId="{88F1080A-4F90-4D4E-84D2-1DC899A8B135}" srcOrd="0" destOrd="0" parTransId="{6D233F84-D9E8-45EC-8CCE-72315C00841F}" sibTransId="{1FA0B4D7-615F-445D-B77C-CECF8AD9D8C4}"/>
    <dgm:cxn modelId="{E83CDFBB-A02E-43A5-B4DE-D9E4DED1CC8F}" type="presOf" srcId="{DD119A85-A7CC-41F2-8D20-8A5324F8AB95}" destId="{CA137BFC-636A-496A-9F9C-DF8719D04FD1}" srcOrd="0" destOrd="0" presId="urn:microsoft.com/office/officeart/2005/8/layout/pyramid4"/>
    <dgm:cxn modelId="{8CE3EE02-D618-4926-890F-439DCB4069D0}" type="presOf" srcId="{88F1080A-4F90-4D4E-84D2-1DC899A8B135}" destId="{B9E14261-BEC8-44A6-8FEE-E022F4CCF552}" srcOrd="0" destOrd="0" presId="urn:microsoft.com/office/officeart/2005/8/layout/pyramid4"/>
    <dgm:cxn modelId="{2D5F5C4E-2FE0-44F3-B96B-4C4B822F60FE}" srcId="{DD119A85-A7CC-41F2-8D20-8A5324F8AB95}" destId="{8B0E4396-22C6-4AF6-898B-5EAC4427E993}" srcOrd="1" destOrd="0" parTransId="{15B0F94A-724A-49DC-B3F2-982CCC854893}" sibTransId="{EA55915A-ABB2-4D83-92E9-7008BACE6362}"/>
    <dgm:cxn modelId="{53189AF2-8DA6-40C2-A833-CC11ADA716C8}" srcId="{DD119A85-A7CC-41F2-8D20-8A5324F8AB95}" destId="{79940D8C-F6CD-4FAA-B329-C3A5FB287F73}" srcOrd="2" destOrd="0" parTransId="{6423D7AF-26EC-4C6E-8D15-73492F20F9A9}" sibTransId="{492D9AA2-D0CD-403B-9C55-4F398AFAF697}"/>
    <dgm:cxn modelId="{C608CFCD-17C9-4219-9B3E-33857DF4D0DF}" srcId="{DD119A85-A7CC-41F2-8D20-8A5324F8AB95}" destId="{E19EE6B4-0849-4BE0-8E6E-FBAFD933719A}" srcOrd="3" destOrd="0" parTransId="{95DDE6B9-712B-4CB0-B8EA-58EED37DA5B0}" sibTransId="{B39B6F05-AD21-47BB-8792-606B99216017}"/>
    <dgm:cxn modelId="{D8CEEC0F-8400-4907-9B71-339C486D008A}" type="presOf" srcId="{79940D8C-F6CD-4FAA-B329-C3A5FB287F73}" destId="{ABA7CC1E-997B-47E8-94A7-AAA66AD75A30}" srcOrd="0" destOrd="0" presId="urn:microsoft.com/office/officeart/2005/8/layout/pyramid4"/>
    <dgm:cxn modelId="{8F9B7E5C-BB9E-40E7-8C14-E5E2E65B45FE}" type="presOf" srcId="{8B0E4396-22C6-4AF6-898B-5EAC4427E993}" destId="{B426CFBA-63C5-424B-BA5A-139133F77F62}" srcOrd="0" destOrd="0" presId="urn:microsoft.com/office/officeart/2005/8/layout/pyramid4"/>
    <dgm:cxn modelId="{E7A71573-E024-41BC-BD89-E448D05CA5BF}" type="presParOf" srcId="{CA137BFC-636A-496A-9F9C-DF8719D04FD1}" destId="{B9E14261-BEC8-44A6-8FEE-E022F4CCF552}" srcOrd="0" destOrd="0" presId="urn:microsoft.com/office/officeart/2005/8/layout/pyramid4"/>
    <dgm:cxn modelId="{0D821DAC-8751-4034-B363-4B0C2C0E4029}" type="presParOf" srcId="{CA137BFC-636A-496A-9F9C-DF8719D04FD1}" destId="{B426CFBA-63C5-424B-BA5A-139133F77F62}" srcOrd="1" destOrd="0" presId="urn:microsoft.com/office/officeart/2005/8/layout/pyramid4"/>
    <dgm:cxn modelId="{8DFFAC68-6597-4AF8-BD32-2FA64093E6EB}" type="presParOf" srcId="{CA137BFC-636A-496A-9F9C-DF8719D04FD1}" destId="{ABA7CC1E-997B-47E8-94A7-AAA66AD75A30}" srcOrd="2" destOrd="0" presId="urn:microsoft.com/office/officeart/2005/8/layout/pyramid4"/>
    <dgm:cxn modelId="{E5052E5A-AAFC-49FC-B060-DB3B3F5375A7}" type="presParOf" srcId="{CA137BFC-636A-496A-9F9C-DF8719D04FD1}" destId="{05F3022E-26EE-4997-A6CB-C577F4290D51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C3F1F6-79A8-426A-9082-7ABD932371BE}" type="doc">
      <dgm:prSet loTypeId="urn:microsoft.com/office/officeart/2005/8/layout/bProcess2" loCatId="process" qsTypeId="urn:microsoft.com/office/officeart/2005/8/quickstyle/3d9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DF89136-F4C2-4BEE-9C73-DF00A2F46E89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CL" sz="2000" b="1" cap="all" baseline="0" noProof="0" dirty="0" smtClean="0">
              <a:latin typeface="DIN" pitchFamily="2" charset="0"/>
            </a:rPr>
            <a:t>Demanda</a:t>
          </a:r>
          <a:endParaRPr lang="es-CL" sz="2000" b="1" cap="all" baseline="0" noProof="0" dirty="0">
            <a:latin typeface="DIN" pitchFamily="2" charset="0"/>
          </a:endParaRPr>
        </a:p>
      </dgm:t>
    </dgm:pt>
    <dgm:pt modelId="{2335BA49-E8D3-455C-8651-988939B3664C}" type="parTrans" cxnId="{38E4A74E-E007-4B18-9171-5885A085F767}">
      <dgm:prSet/>
      <dgm:spPr/>
      <dgm:t>
        <a:bodyPr/>
        <a:lstStyle/>
        <a:p>
          <a:endParaRPr lang="es-CL" noProof="0">
            <a:latin typeface="DIN" pitchFamily="2" charset="0"/>
          </a:endParaRPr>
        </a:p>
      </dgm:t>
    </dgm:pt>
    <dgm:pt modelId="{ACD45C66-5F22-4F0E-B075-7AB2D1BB3AF7}" type="sibTrans" cxnId="{38E4A74E-E007-4B18-9171-5885A085F767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endParaRPr lang="es-CL" sz="2000" noProof="0">
            <a:latin typeface="DIN" pitchFamily="2" charset="0"/>
          </a:endParaRPr>
        </a:p>
      </dgm:t>
    </dgm:pt>
    <dgm:pt modelId="{CE4BE925-8917-4F93-BD2D-AFFB532B016B}">
      <dgm:prSet phldrT="[Text]" custT="1"/>
      <dgm:spPr>
        <a:solidFill>
          <a:srgbClr val="C00000"/>
        </a:solidFill>
      </dgm:spPr>
      <dgm:t>
        <a:bodyPr/>
        <a:lstStyle/>
        <a:p>
          <a:r>
            <a:rPr lang="es-CL" sz="2000" noProof="0" dirty="0" smtClean="0">
              <a:latin typeface="DIN" pitchFamily="2" charset="0"/>
            </a:rPr>
            <a:t>Marca</a:t>
          </a:r>
          <a:endParaRPr lang="es-CL" sz="2000" noProof="0" dirty="0">
            <a:latin typeface="DIN" pitchFamily="2" charset="0"/>
          </a:endParaRPr>
        </a:p>
      </dgm:t>
    </dgm:pt>
    <dgm:pt modelId="{06012CAC-FC31-417C-B3B6-8E44410CBC70}" type="parTrans" cxnId="{19C595C4-0212-4082-8129-D06C1703D70C}">
      <dgm:prSet/>
      <dgm:spPr/>
      <dgm:t>
        <a:bodyPr/>
        <a:lstStyle/>
        <a:p>
          <a:endParaRPr lang="es-CL" noProof="0">
            <a:latin typeface="DIN" pitchFamily="2" charset="0"/>
          </a:endParaRPr>
        </a:p>
      </dgm:t>
    </dgm:pt>
    <dgm:pt modelId="{938415F5-E4B4-4875-94BF-F356707F09BA}" type="sibTrans" cxnId="{19C595C4-0212-4082-8129-D06C1703D70C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endParaRPr lang="es-CL" noProof="0">
            <a:latin typeface="DIN" pitchFamily="2" charset="0"/>
          </a:endParaRPr>
        </a:p>
      </dgm:t>
    </dgm:pt>
    <dgm:pt modelId="{ABAA07E3-3D8B-4F3E-878A-E32176D521BD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CL" sz="2000" cap="all" baseline="0" noProof="0" dirty="0" smtClean="0">
              <a:latin typeface="DIN" pitchFamily="2" charset="0"/>
            </a:rPr>
            <a:t>Precio</a:t>
          </a:r>
          <a:endParaRPr lang="es-CL" sz="2000" cap="all" baseline="0" noProof="0" dirty="0">
            <a:latin typeface="DIN" pitchFamily="2" charset="0"/>
          </a:endParaRPr>
        </a:p>
      </dgm:t>
    </dgm:pt>
    <dgm:pt modelId="{AD280805-BB60-4A4F-A9E6-F383CDE15A21}" type="parTrans" cxnId="{3853D27F-F698-4497-8B3A-4AB42342FCA7}">
      <dgm:prSet/>
      <dgm:spPr/>
      <dgm:t>
        <a:bodyPr/>
        <a:lstStyle/>
        <a:p>
          <a:endParaRPr lang="es-CL" noProof="0">
            <a:latin typeface="DIN" pitchFamily="2" charset="0"/>
          </a:endParaRPr>
        </a:p>
      </dgm:t>
    </dgm:pt>
    <dgm:pt modelId="{B043D899-D025-4375-8E00-460486803871}" type="sibTrans" cxnId="{3853D27F-F698-4497-8B3A-4AB42342FCA7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endParaRPr lang="es-CL" noProof="0">
            <a:latin typeface="DIN" pitchFamily="2" charset="0"/>
          </a:endParaRPr>
        </a:p>
      </dgm:t>
    </dgm:pt>
    <dgm:pt modelId="{BCBD64D4-E7CB-44AB-A2D9-14F495956FEB}">
      <dgm:prSet phldrT="[Text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s-CL" sz="2000" cap="all" baseline="0" noProof="0" dirty="0" smtClean="0">
              <a:latin typeface="DIN" pitchFamily="2" charset="0"/>
            </a:rPr>
            <a:t>Operación</a:t>
          </a:r>
          <a:endParaRPr lang="es-CL" sz="2000" cap="all" baseline="0" noProof="0" dirty="0">
            <a:latin typeface="DIN" pitchFamily="2" charset="0"/>
          </a:endParaRPr>
        </a:p>
      </dgm:t>
    </dgm:pt>
    <dgm:pt modelId="{1DB2E5A5-6F0A-4DCF-9C97-90E51E50A998}" type="parTrans" cxnId="{B391ED1E-A3C2-4DCB-9B67-304EC5F921B2}">
      <dgm:prSet/>
      <dgm:spPr/>
      <dgm:t>
        <a:bodyPr/>
        <a:lstStyle/>
        <a:p>
          <a:endParaRPr lang="es-CL" noProof="0">
            <a:latin typeface="DIN" pitchFamily="2" charset="0"/>
          </a:endParaRPr>
        </a:p>
      </dgm:t>
    </dgm:pt>
    <dgm:pt modelId="{9238C084-3EFB-423B-BE68-497F2F21D600}" type="sibTrans" cxnId="{B391ED1E-A3C2-4DCB-9B67-304EC5F921B2}">
      <dgm:prSet/>
      <dgm:spPr>
        <a:solidFill>
          <a:schemeClr val="bg1"/>
        </a:solidFill>
      </dgm:spPr>
      <dgm:t>
        <a:bodyPr/>
        <a:lstStyle/>
        <a:p>
          <a:endParaRPr lang="es-CL" noProof="0">
            <a:latin typeface="DIN" pitchFamily="2" charset="0"/>
          </a:endParaRPr>
        </a:p>
      </dgm:t>
    </dgm:pt>
    <dgm:pt modelId="{0AE12F8C-CF44-4996-8789-3C71E3D8E278}">
      <dgm:prSet phldrT="[Text]" custT="1"/>
      <dgm:spPr>
        <a:solidFill>
          <a:srgbClr val="FFFF00"/>
        </a:solidFill>
      </dgm:spPr>
      <dgm:t>
        <a:bodyPr/>
        <a:lstStyle/>
        <a:p>
          <a:r>
            <a:rPr lang="es-CL" sz="2000" cap="all" baseline="0" noProof="0" dirty="0" err="1" smtClean="0">
              <a:solidFill>
                <a:schemeClr val="tx1"/>
              </a:solidFill>
              <a:latin typeface="DIN" pitchFamily="2" charset="0"/>
            </a:rPr>
            <a:t>Inver</a:t>
          </a:r>
          <a:endParaRPr lang="es-CL" sz="2000" cap="all" baseline="0" noProof="0" dirty="0">
            <a:solidFill>
              <a:schemeClr val="tx1"/>
            </a:solidFill>
            <a:latin typeface="DIN" pitchFamily="2" charset="0"/>
          </a:endParaRPr>
        </a:p>
      </dgm:t>
    </dgm:pt>
    <dgm:pt modelId="{F1431147-EB04-4486-B731-A21090E743EF}" type="parTrans" cxnId="{D403D20E-7278-4301-95A5-2A7A9C3F64E9}">
      <dgm:prSet/>
      <dgm:spPr/>
      <dgm:t>
        <a:bodyPr/>
        <a:lstStyle/>
        <a:p>
          <a:endParaRPr lang="es-CL" noProof="0">
            <a:latin typeface="DIN" pitchFamily="2" charset="0"/>
          </a:endParaRPr>
        </a:p>
      </dgm:t>
    </dgm:pt>
    <dgm:pt modelId="{9D57639C-065D-42C6-A706-1A26F2A9F53C}" type="sibTrans" cxnId="{D403D20E-7278-4301-95A5-2A7A9C3F64E9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endParaRPr lang="es-CL" noProof="0">
            <a:solidFill>
              <a:schemeClr val="bg1"/>
            </a:solidFill>
            <a:latin typeface="DIN" pitchFamily="2" charset="0"/>
          </a:endParaRPr>
        </a:p>
      </dgm:t>
    </dgm:pt>
    <dgm:pt modelId="{573BC3DF-F48C-4CFE-997B-4E85DF3B0B59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CL" sz="2000" cap="all" baseline="0" noProof="0" dirty="0" smtClean="0">
              <a:latin typeface="DIN" pitchFamily="2" charset="0"/>
            </a:rPr>
            <a:t>Flujos</a:t>
          </a:r>
          <a:endParaRPr lang="es-CL" sz="2000" cap="all" baseline="0" noProof="0" dirty="0">
            <a:latin typeface="DIN" pitchFamily="2" charset="0"/>
          </a:endParaRPr>
        </a:p>
      </dgm:t>
    </dgm:pt>
    <dgm:pt modelId="{4E08884A-D28A-4866-A8D3-2590E9BB7FFC}" type="parTrans" cxnId="{F32D4AD3-C83A-46C9-8330-B4C671EA9A6E}">
      <dgm:prSet/>
      <dgm:spPr/>
      <dgm:t>
        <a:bodyPr/>
        <a:lstStyle/>
        <a:p>
          <a:endParaRPr lang="es-CL" noProof="0">
            <a:latin typeface="DIN" pitchFamily="2" charset="0"/>
          </a:endParaRPr>
        </a:p>
      </dgm:t>
    </dgm:pt>
    <dgm:pt modelId="{51B50DB3-0985-47E5-A754-A3C55D57EC37}" type="sibTrans" cxnId="{F32D4AD3-C83A-46C9-8330-B4C671EA9A6E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endParaRPr lang="es-CL" noProof="0">
            <a:latin typeface="DIN" pitchFamily="2" charset="0"/>
          </a:endParaRPr>
        </a:p>
      </dgm:t>
    </dgm:pt>
    <dgm:pt modelId="{FD7F707E-F9BD-4354-815F-4CCE80A84657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CL" sz="2000" cap="all" baseline="0" noProof="0" dirty="0" smtClean="0">
              <a:latin typeface="DIN" pitchFamily="2" charset="0"/>
            </a:rPr>
            <a:t>P</a:t>
          </a:r>
          <a:r>
            <a:rPr lang="es-CL" sz="2000" cap="all" baseline="0" noProof="0" smtClean="0">
              <a:latin typeface="DIN" pitchFamily="2" charset="0"/>
            </a:rPr>
            <a:t>. Comer</a:t>
          </a:r>
          <a:endParaRPr lang="es-CL" sz="2000" cap="all" baseline="0" noProof="0" dirty="0">
            <a:latin typeface="DIN" pitchFamily="2" charset="0"/>
          </a:endParaRPr>
        </a:p>
      </dgm:t>
    </dgm:pt>
    <dgm:pt modelId="{CDBA807B-80F0-488F-AD37-DDC61C5A6ECB}" type="parTrans" cxnId="{62CA004B-560A-4693-8288-1FDCD6C25E23}">
      <dgm:prSet/>
      <dgm:spPr/>
      <dgm:t>
        <a:bodyPr/>
        <a:lstStyle/>
        <a:p>
          <a:endParaRPr lang="es-CL" noProof="0">
            <a:latin typeface="DIN" pitchFamily="2" charset="0"/>
          </a:endParaRPr>
        </a:p>
      </dgm:t>
    </dgm:pt>
    <dgm:pt modelId="{67E93E87-B279-485C-B84C-917E47C0640F}" type="sibTrans" cxnId="{62CA004B-560A-4693-8288-1FDCD6C25E23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endParaRPr lang="es-CL" noProof="0">
            <a:latin typeface="DIN" pitchFamily="2" charset="0"/>
          </a:endParaRPr>
        </a:p>
      </dgm:t>
    </dgm:pt>
    <dgm:pt modelId="{27AB346C-965C-412D-931F-3CF9FF321D04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CL" sz="2000" cap="all" baseline="0" noProof="0" dirty="0" smtClean="0">
              <a:latin typeface="DIN" pitchFamily="2" charset="0"/>
            </a:rPr>
            <a:t>Área</a:t>
          </a:r>
          <a:endParaRPr lang="es-CL" sz="2000" cap="all" baseline="0" noProof="0" dirty="0">
            <a:latin typeface="DIN" pitchFamily="2" charset="0"/>
          </a:endParaRPr>
        </a:p>
      </dgm:t>
    </dgm:pt>
    <dgm:pt modelId="{F60B618F-F62A-4D88-AFF7-229A63E031E1}" type="parTrans" cxnId="{5B199AAF-2CFA-4663-8375-E42AFCE267E9}">
      <dgm:prSet/>
      <dgm:spPr/>
      <dgm:t>
        <a:bodyPr/>
        <a:lstStyle/>
        <a:p>
          <a:endParaRPr lang="en-US"/>
        </a:p>
      </dgm:t>
    </dgm:pt>
    <dgm:pt modelId="{318D6826-AC96-4C8A-9990-7BFB5F5F17F6}" type="sibTrans" cxnId="{5B199AAF-2CFA-4663-8375-E42AFCE267E9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A494B470-E2B0-4CE8-B465-3B111592CA3E}" type="pres">
      <dgm:prSet presAssocID="{42C3F1F6-79A8-426A-9082-7ABD932371BE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6D3B70C3-17C1-43F1-B2D2-C06E72FD5624}" type="pres">
      <dgm:prSet presAssocID="{2DF89136-F4C2-4BEE-9C73-DF00A2F46E89}" presName="firstNode" presStyleLbl="node1" presStyleIdx="0" presStyleCnt="8" custScaleX="133101" custScaleY="121000" custLinFactNeighborX="-31424" custLinFactNeighborY="-26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FF2630-605B-4F33-852A-08733159706C}" type="pres">
      <dgm:prSet presAssocID="{ACD45C66-5F22-4F0E-B075-7AB2D1BB3AF7}" presName="sibTrans" presStyleLbl="sibTrans2D1" presStyleIdx="0" presStyleCnt="7" custScaleX="235795" custScaleY="100001" custLinFactNeighborY="-40965"/>
      <dgm:spPr>
        <a:prstGeom prst="mathPlus">
          <a:avLst/>
        </a:prstGeom>
      </dgm:spPr>
      <dgm:t>
        <a:bodyPr/>
        <a:lstStyle/>
        <a:p>
          <a:endParaRPr lang="en-US"/>
        </a:p>
      </dgm:t>
    </dgm:pt>
    <dgm:pt modelId="{F3C20704-3BF6-4100-97E9-1F3A4FEDF580}" type="pres">
      <dgm:prSet presAssocID="{573BC3DF-F48C-4CFE-997B-4E85DF3B0B59}" presName="middleNode" presStyleCnt="0"/>
      <dgm:spPr/>
    </dgm:pt>
    <dgm:pt modelId="{5BF6353C-3A5E-4767-93F8-60BA348A6ECA}" type="pres">
      <dgm:prSet presAssocID="{573BC3DF-F48C-4CFE-997B-4E85DF3B0B59}" presName="padding" presStyleLbl="node1" presStyleIdx="0" presStyleCnt="8"/>
      <dgm:spPr/>
    </dgm:pt>
    <dgm:pt modelId="{4F4A41EC-3D14-4213-A730-AD48B1D70A9D}" type="pres">
      <dgm:prSet presAssocID="{573BC3DF-F48C-4CFE-997B-4E85DF3B0B59}" presName="shape" presStyleLbl="node1" presStyleIdx="1" presStyleCnt="8" custScaleX="177156" custScaleY="146411" custLinFactNeighborX="2813" custLinFactNeighborY="79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8900D2-42B8-4A55-A5E5-E1641A8A6B2A}" type="pres">
      <dgm:prSet presAssocID="{51B50DB3-0985-47E5-A754-A3C55D57EC37}" presName="sibTrans" presStyleLbl="sibTrans2D1" presStyleIdx="1" presStyleCnt="7" custScaleX="235795" custScaleY="62093"/>
      <dgm:spPr>
        <a:prstGeom prst="mathPlus">
          <a:avLst/>
        </a:prstGeom>
      </dgm:spPr>
      <dgm:t>
        <a:bodyPr/>
        <a:lstStyle/>
        <a:p>
          <a:endParaRPr lang="en-US"/>
        </a:p>
      </dgm:t>
    </dgm:pt>
    <dgm:pt modelId="{464AB820-D2B6-48E1-886F-47E426EFCEF7}" type="pres">
      <dgm:prSet presAssocID="{0AE12F8C-CF44-4996-8789-3C71E3D8E278}" presName="middleNode" presStyleCnt="0"/>
      <dgm:spPr/>
    </dgm:pt>
    <dgm:pt modelId="{67A6E2BD-5CD2-43B5-9DAF-30035AEF6477}" type="pres">
      <dgm:prSet presAssocID="{0AE12F8C-CF44-4996-8789-3C71E3D8E278}" presName="padding" presStyleLbl="node1" presStyleIdx="1" presStyleCnt="8"/>
      <dgm:spPr/>
    </dgm:pt>
    <dgm:pt modelId="{72EAED18-558F-4CC8-BBC5-E82584A229AE}" type="pres">
      <dgm:prSet presAssocID="{0AE12F8C-CF44-4996-8789-3C71E3D8E278}" presName="shape" presStyleLbl="node1" presStyleIdx="2" presStyleCnt="8" custScaleX="161051" custScaleY="146410" custLinFactX="6867" custLinFactNeighborX="100000" custLinFactNeighborY="21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B30380-3CB9-4BE2-9071-CBD25579F1BD}" type="pres">
      <dgm:prSet presAssocID="{9D57639C-065D-42C6-A706-1A26F2A9F53C}" presName="sibTrans" presStyleLbl="sibTrans2D1" presStyleIdx="2" presStyleCnt="7" custScaleX="214359" custScaleY="62093"/>
      <dgm:spPr>
        <a:prstGeom prst="mathPlus">
          <a:avLst/>
        </a:prstGeom>
      </dgm:spPr>
      <dgm:t>
        <a:bodyPr/>
        <a:lstStyle/>
        <a:p>
          <a:endParaRPr lang="en-US"/>
        </a:p>
      </dgm:t>
    </dgm:pt>
    <dgm:pt modelId="{B6611277-8408-40FD-9C62-912D5D1CA453}" type="pres">
      <dgm:prSet presAssocID="{CE4BE925-8917-4F93-BD2D-AFFB532B016B}" presName="middleNode" presStyleCnt="0"/>
      <dgm:spPr/>
    </dgm:pt>
    <dgm:pt modelId="{E0CADBC0-17E6-4964-8EF6-C7198EB465A5}" type="pres">
      <dgm:prSet presAssocID="{CE4BE925-8917-4F93-BD2D-AFFB532B016B}" presName="padding" presStyleLbl="node1" presStyleIdx="2" presStyleCnt="8"/>
      <dgm:spPr/>
    </dgm:pt>
    <dgm:pt modelId="{04828913-8056-48A9-88B2-36BA627DF8AA}" type="pres">
      <dgm:prSet presAssocID="{CE4BE925-8917-4F93-BD2D-AFFB532B016B}" presName="shape" presStyleLbl="node1" presStyleIdx="3" presStyleCnt="8" custScaleX="161051" custScaleY="133100" custLinFactNeighborX="45207" custLinFactNeighborY="119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59845F-1659-4E28-A419-63FA32C2E201}" type="pres">
      <dgm:prSet presAssocID="{938415F5-E4B4-4875-94BF-F356707F09BA}" presName="sibTrans" presStyleLbl="sibTrans2D1" presStyleIdx="3" presStyleCnt="7"/>
      <dgm:spPr>
        <a:prstGeom prst="mathPlus">
          <a:avLst/>
        </a:prstGeom>
      </dgm:spPr>
      <dgm:t>
        <a:bodyPr/>
        <a:lstStyle/>
        <a:p>
          <a:endParaRPr lang="en-US"/>
        </a:p>
      </dgm:t>
    </dgm:pt>
    <dgm:pt modelId="{7849A749-F543-46D4-8968-43D1D1A611F7}" type="pres">
      <dgm:prSet presAssocID="{FD7F707E-F9BD-4354-815F-4CCE80A84657}" presName="middleNode" presStyleCnt="0"/>
      <dgm:spPr/>
    </dgm:pt>
    <dgm:pt modelId="{B47D92E7-4FFE-4ED0-B756-31491BE39AC5}" type="pres">
      <dgm:prSet presAssocID="{FD7F707E-F9BD-4354-815F-4CCE80A84657}" presName="padding" presStyleLbl="node1" presStyleIdx="3" presStyleCnt="8"/>
      <dgm:spPr/>
    </dgm:pt>
    <dgm:pt modelId="{156456DD-24B7-4B91-8A6E-D90261ED5854}" type="pres">
      <dgm:prSet presAssocID="{FD7F707E-F9BD-4354-815F-4CCE80A84657}" presName="shape" presStyleLbl="node1" presStyleIdx="4" presStyleCnt="8" custScaleX="177156" custScaleY="177156" custLinFactNeighborX="-2986" custLinFactNeighborY="283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84B03B-7FAA-446C-A882-282324594F04}" type="pres">
      <dgm:prSet presAssocID="{67E93E87-B279-485C-B84C-917E47C0640F}" presName="sibTrans" presStyleLbl="sibTrans2D1" presStyleIdx="4" presStyleCnt="7" custScaleX="214359" custScaleY="161051"/>
      <dgm:spPr>
        <a:prstGeom prst="mathPlus">
          <a:avLst/>
        </a:prstGeom>
      </dgm:spPr>
      <dgm:t>
        <a:bodyPr/>
        <a:lstStyle/>
        <a:p>
          <a:endParaRPr lang="en-US"/>
        </a:p>
      </dgm:t>
    </dgm:pt>
    <dgm:pt modelId="{A3B3762D-8315-4D12-8C05-39756CFDC13E}" type="pres">
      <dgm:prSet presAssocID="{ABAA07E3-3D8B-4F3E-878A-E32176D521BD}" presName="middleNode" presStyleCnt="0"/>
      <dgm:spPr/>
    </dgm:pt>
    <dgm:pt modelId="{226EBF9D-CEC8-4239-8977-E2676E24DD6A}" type="pres">
      <dgm:prSet presAssocID="{ABAA07E3-3D8B-4F3E-878A-E32176D521BD}" presName="padding" presStyleLbl="node1" presStyleIdx="4" presStyleCnt="8"/>
      <dgm:spPr/>
    </dgm:pt>
    <dgm:pt modelId="{E6711C81-E54C-4208-929F-183C375FB326}" type="pres">
      <dgm:prSet presAssocID="{ABAA07E3-3D8B-4F3E-878A-E32176D521BD}" presName="shape" presStyleLbl="node1" presStyleIdx="5" presStyleCnt="8" custScaleX="194872" custScaleY="194872" custLinFactNeighborX="-49459" custLinFactNeighborY="257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E0E781-DFE6-499C-BB2C-C91C6D9A7634}" type="pres">
      <dgm:prSet presAssocID="{B043D899-D025-4375-8E00-460486803871}" presName="sibTrans" presStyleLbl="sibTrans2D1" presStyleIdx="5" presStyleCnt="7" custScaleX="313844" custScaleY="161051"/>
      <dgm:spPr>
        <a:prstGeom prst="mathPlus">
          <a:avLst/>
        </a:prstGeom>
      </dgm:spPr>
      <dgm:t>
        <a:bodyPr/>
        <a:lstStyle/>
        <a:p>
          <a:endParaRPr lang="en-US"/>
        </a:p>
      </dgm:t>
    </dgm:pt>
    <dgm:pt modelId="{5692CB13-52A0-4247-8B68-AA4CC8795BF3}" type="pres">
      <dgm:prSet presAssocID="{27AB346C-965C-412D-931F-3CF9FF321D04}" presName="middleNode" presStyleCnt="0"/>
      <dgm:spPr/>
    </dgm:pt>
    <dgm:pt modelId="{53E6BC89-47C5-4FE5-BDF6-B11D6416A1E8}" type="pres">
      <dgm:prSet presAssocID="{27AB346C-965C-412D-931F-3CF9FF321D04}" presName="padding" presStyleLbl="node1" presStyleIdx="5" presStyleCnt="8"/>
      <dgm:spPr/>
    </dgm:pt>
    <dgm:pt modelId="{2D23FE00-0366-4FCC-AF56-563DF841B056}" type="pres">
      <dgm:prSet presAssocID="{27AB346C-965C-412D-931F-3CF9FF321D04}" presName="shape" presStyleLbl="node1" presStyleIdx="6" presStyleCnt="8" custScaleX="194872" custScaleY="1948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024EF8-4FC7-42C6-A2C8-C23BBE92B1A1}" type="pres">
      <dgm:prSet presAssocID="{318D6826-AC96-4C8A-9990-7BFB5F5F17F6}" presName="sibTrans" presStyleLbl="sibTrans2D1" presStyleIdx="6" presStyleCnt="7" custScaleX="235796" custScaleY="161051" custLinFactNeighborX="1" custLinFactNeighborY="-29071"/>
      <dgm:spPr>
        <a:prstGeom prst="mathPlus">
          <a:avLst/>
        </a:prstGeom>
      </dgm:spPr>
      <dgm:t>
        <a:bodyPr/>
        <a:lstStyle/>
        <a:p>
          <a:endParaRPr lang="en-US"/>
        </a:p>
      </dgm:t>
    </dgm:pt>
    <dgm:pt modelId="{D7244371-1124-4935-A2AF-5E0028E64C8A}" type="pres">
      <dgm:prSet presAssocID="{BCBD64D4-E7CB-44AB-A2D9-14F495956FEB}" presName="lastNode" presStyleLbl="node1" presStyleIdx="7" presStyleCnt="8" custScaleX="146410" custScaleY="110000" custLinFactNeighborX="9134" custLinFactNeighborY="294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E0A902-0F33-4EC4-9F73-11F2CE89641F}" type="presOf" srcId="{B043D899-D025-4375-8E00-460486803871}" destId="{73E0E781-DFE6-499C-BB2C-C91C6D9A7634}" srcOrd="0" destOrd="0" presId="urn:microsoft.com/office/officeart/2005/8/layout/bProcess2"/>
    <dgm:cxn modelId="{DDA60C90-B5B1-4CA2-9416-9AEEF30EDA38}" type="presOf" srcId="{67E93E87-B279-485C-B84C-917E47C0640F}" destId="{B384B03B-7FAA-446C-A882-282324594F04}" srcOrd="0" destOrd="0" presId="urn:microsoft.com/office/officeart/2005/8/layout/bProcess2"/>
    <dgm:cxn modelId="{B391ED1E-A3C2-4DCB-9B67-304EC5F921B2}" srcId="{42C3F1F6-79A8-426A-9082-7ABD932371BE}" destId="{BCBD64D4-E7CB-44AB-A2D9-14F495956FEB}" srcOrd="7" destOrd="0" parTransId="{1DB2E5A5-6F0A-4DCF-9C97-90E51E50A998}" sibTransId="{9238C084-3EFB-423B-BE68-497F2F21D600}"/>
    <dgm:cxn modelId="{7E1D0E78-AB05-40B8-AEA0-34773458B099}" type="presOf" srcId="{ACD45C66-5F22-4F0E-B075-7AB2D1BB3AF7}" destId="{B8FF2630-605B-4F33-852A-08733159706C}" srcOrd="0" destOrd="0" presId="urn:microsoft.com/office/officeart/2005/8/layout/bProcess2"/>
    <dgm:cxn modelId="{30F3EDAB-3CAE-456F-A55B-30216B683690}" type="presOf" srcId="{BCBD64D4-E7CB-44AB-A2D9-14F495956FEB}" destId="{D7244371-1124-4935-A2AF-5E0028E64C8A}" srcOrd="0" destOrd="0" presId="urn:microsoft.com/office/officeart/2005/8/layout/bProcess2"/>
    <dgm:cxn modelId="{FBA0D63A-0E5A-4DDD-9F7B-21B1087A8B24}" type="presOf" srcId="{9D57639C-065D-42C6-A706-1A26F2A9F53C}" destId="{BAB30380-3CB9-4BE2-9071-CBD25579F1BD}" srcOrd="0" destOrd="0" presId="urn:microsoft.com/office/officeart/2005/8/layout/bProcess2"/>
    <dgm:cxn modelId="{C5791F20-1A51-4D4B-86B5-0F628C1718AD}" type="presOf" srcId="{573BC3DF-F48C-4CFE-997B-4E85DF3B0B59}" destId="{4F4A41EC-3D14-4213-A730-AD48B1D70A9D}" srcOrd="0" destOrd="0" presId="urn:microsoft.com/office/officeart/2005/8/layout/bProcess2"/>
    <dgm:cxn modelId="{19C595C4-0212-4082-8129-D06C1703D70C}" srcId="{42C3F1F6-79A8-426A-9082-7ABD932371BE}" destId="{CE4BE925-8917-4F93-BD2D-AFFB532B016B}" srcOrd="3" destOrd="0" parTransId="{06012CAC-FC31-417C-B3B6-8E44410CBC70}" sibTransId="{938415F5-E4B4-4875-94BF-F356707F09BA}"/>
    <dgm:cxn modelId="{3853D27F-F698-4497-8B3A-4AB42342FCA7}" srcId="{42C3F1F6-79A8-426A-9082-7ABD932371BE}" destId="{ABAA07E3-3D8B-4F3E-878A-E32176D521BD}" srcOrd="5" destOrd="0" parTransId="{AD280805-BB60-4A4F-A9E6-F383CDE15A21}" sibTransId="{B043D899-D025-4375-8E00-460486803871}"/>
    <dgm:cxn modelId="{146E52AF-B152-40C2-B01B-15ED776B322E}" type="presOf" srcId="{42C3F1F6-79A8-426A-9082-7ABD932371BE}" destId="{A494B470-E2B0-4CE8-B465-3B111592CA3E}" srcOrd="0" destOrd="0" presId="urn:microsoft.com/office/officeart/2005/8/layout/bProcess2"/>
    <dgm:cxn modelId="{F12F34BB-901D-4F30-9025-FAEF0F410134}" type="presOf" srcId="{CE4BE925-8917-4F93-BD2D-AFFB532B016B}" destId="{04828913-8056-48A9-88B2-36BA627DF8AA}" srcOrd="0" destOrd="0" presId="urn:microsoft.com/office/officeart/2005/8/layout/bProcess2"/>
    <dgm:cxn modelId="{226E71BB-A963-43C3-9144-31B31BC5D7B0}" type="presOf" srcId="{27AB346C-965C-412D-931F-3CF9FF321D04}" destId="{2D23FE00-0366-4FCC-AF56-563DF841B056}" srcOrd="0" destOrd="0" presId="urn:microsoft.com/office/officeart/2005/8/layout/bProcess2"/>
    <dgm:cxn modelId="{D403D20E-7278-4301-95A5-2A7A9C3F64E9}" srcId="{42C3F1F6-79A8-426A-9082-7ABD932371BE}" destId="{0AE12F8C-CF44-4996-8789-3C71E3D8E278}" srcOrd="2" destOrd="0" parTransId="{F1431147-EB04-4486-B731-A21090E743EF}" sibTransId="{9D57639C-065D-42C6-A706-1A26F2A9F53C}"/>
    <dgm:cxn modelId="{F6624BA7-1D6F-4D1F-875E-25CE40C67797}" type="presOf" srcId="{938415F5-E4B4-4875-94BF-F356707F09BA}" destId="{B159845F-1659-4E28-A419-63FA32C2E201}" srcOrd="0" destOrd="0" presId="urn:microsoft.com/office/officeart/2005/8/layout/bProcess2"/>
    <dgm:cxn modelId="{5B199AAF-2CFA-4663-8375-E42AFCE267E9}" srcId="{42C3F1F6-79A8-426A-9082-7ABD932371BE}" destId="{27AB346C-965C-412D-931F-3CF9FF321D04}" srcOrd="6" destOrd="0" parTransId="{F60B618F-F62A-4D88-AFF7-229A63E031E1}" sibTransId="{318D6826-AC96-4C8A-9990-7BFB5F5F17F6}"/>
    <dgm:cxn modelId="{EB4166B0-EB0F-45F2-9E7C-C7C51AB5A72C}" type="presOf" srcId="{318D6826-AC96-4C8A-9990-7BFB5F5F17F6}" destId="{5B024EF8-4FC7-42C6-A2C8-C23BBE92B1A1}" srcOrd="0" destOrd="0" presId="urn:microsoft.com/office/officeart/2005/8/layout/bProcess2"/>
    <dgm:cxn modelId="{68258BB2-EF95-4673-AB76-C52C95D6DBBE}" type="presOf" srcId="{FD7F707E-F9BD-4354-815F-4CCE80A84657}" destId="{156456DD-24B7-4B91-8A6E-D90261ED5854}" srcOrd="0" destOrd="0" presId="urn:microsoft.com/office/officeart/2005/8/layout/bProcess2"/>
    <dgm:cxn modelId="{5F69432E-1075-4562-84B0-8E0B2B84E215}" type="presOf" srcId="{51B50DB3-0985-47E5-A754-A3C55D57EC37}" destId="{518900D2-42B8-4A55-A5E5-E1641A8A6B2A}" srcOrd="0" destOrd="0" presId="urn:microsoft.com/office/officeart/2005/8/layout/bProcess2"/>
    <dgm:cxn modelId="{DA2785AF-EEFA-4A51-BA6E-AAC378A0C13F}" type="presOf" srcId="{2DF89136-F4C2-4BEE-9C73-DF00A2F46E89}" destId="{6D3B70C3-17C1-43F1-B2D2-C06E72FD5624}" srcOrd="0" destOrd="0" presId="urn:microsoft.com/office/officeart/2005/8/layout/bProcess2"/>
    <dgm:cxn modelId="{FDF519C4-6683-4A0C-945C-1A2532CD8E75}" type="presOf" srcId="{ABAA07E3-3D8B-4F3E-878A-E32176D521BD}" destId="{E6711C81-E54C-4208-929F-183C375FB326}" srcOrd="0" destOrd="0" presId="urn:microsoft.com/office/officeart/2005/8/layout/bProcess2"/>
    <dgm:cxn modelId="{F32D4AD3-C83A-46C9-8330-B4C671EA9A6E}" srcId="{42C3F1F6-79A8-426A-9082-7ABD932371BE}" destId="{573BC3DF-F48C-4CFE-997B-4E85DF3B0B59}" srcOrd="1" destOrd="0" parTransId="{4E08884A-D28A-4866-A8D3-2590E9BB7FFC}" sibTransId="{51B50DB3-0985-47E5-A754-A3C55D57EC37}"/>
    <dgm:cxn modelId="{62CA004B-560A-4693-8288-1FDCD6C25E23}" srcId="{42C3F1F6-79A8-426A-9082-7ABD932371BE}" destId="{FD7F707E-F9BD-4354-815F-4CCE80A84657}" srcOrd="4" destOrd="0" parTransId="{CDBA807B-80F0-488F-AD37-DDC61C5A6ECB}" sibTransId="{67E93E87-B279-485C-B84C-917E47C0640F}"/>
    <dgm:cxn modelId="{38E4A74E-E007-4B18-9171-5885A085F767}" srcId="{42C3F1F6-79A8-426A-9082-7ABD932371BE}" destId="{2DF89136-F4C2-4BEE-9C73-DF00A2F46E89}" srcOrd="0" destOrd="0" parTransId="{2335BA49-E8D3-455C-8651-988939B3664C}" sibTransId="{ACD45C66-5F22-4F0E-B075-7AB2D1BB3AF7}"/>
    <dgm:cxn modelId="{2D1E224F-B960-4829-BBE4-0DAED4E92853}" type="presOf" srcId="{0AE12F8C-CF44-4996-8789-3C71E3D8E278}" destId="{72EAED18-558F-4CC8-BBC5-E82584A229AE}" srcOrd="0" destOrd="0" presId="urn:microsoft.com/office/officeart/2005/8/layout/bProcess2"/>
    <dgm:cxn modelId="{7F449E37-3F70-4D49-B7A7-676896F1962C}" type="presParOf" srcId="{A494B470-E2B0-4CE8-B465-3B111592CA3E}" destId="{6D3B70C3-17C1-43F1-B2D2-C06E72FD5624}" srcOrd="0" destOrd="0" presId="urn:microsoft.com/office/officeart/2005/8/layout/bProcess2"/>
    <dgm:cxn modelId="{B46B0115-2DC4-47F8-A70F-22A76284E5D5}" type="presParOf" srcId="{A494B470-E2B0-4CE8-B465-3B111592CA3E}" destId="{B8FF2630-605B-4F33-852A-08733159706C}" srcOrd="1" destOrd="0" presId="urn:microsoft.com/office/officeart/2005/8/layout/bProcess2"/>
    <dgm:cxn modelId="{C8CD10DB-1ACF-42A8-A8B4-F756EF72FE70}" type="presParOf" srcId="{A494B470-E2B0-4CE8-B465-3B111592CA3E}" destId="{F3C20704-3BF6-4100-97E9-1F3A4FEDF580}" srcOrd="2" destOrd="0" presId="urn:microsoft.com/office/officeart/2005/8/layout/bProcess2"/>
    <dgm:cxn modelId="{1131353E-8119-48DC-8537-0EFC06A5CD69}" type="presParOf" srcId="{F3C20704-3BF6-4100-97E9-1F3A4FEDF580}" destId="{5BF6353C-3A5E-4767-93F8-60BA348A6ECA}" srcOrd="0" destOrd="0" presId="urn:microsoft.com/office/officeart/2005/8/layout/bProcess2"/>
    <dgm:cxn modelId="{38096BB6-602B-436A-9D27-3184AF1D4BC5}" type="presParOf" srcId="{F3C20704-3BF6-4100-97E9-1F3A4FEDF580}" destId="{4F4A41EC-3D14-4213-A730-AD48B1D70A9D}" srcOrd="1" destOrd="0" presId="urn:microsoft.com/office/officeart/2005/8/layout/bProcess2"/>
    <dgm:cxn modelId="{BA9BB925-C3CF-49FA-8EF1-BCEBC42F369C}" type="presParOf" srcId="{A494B470-E2B0-4CE8-B465-3B111592CA3E}" destId="{518900D2-42B8-4A55-A5E5-E1641A8A6B2A}" srcOrd="3" destOrd="0" presId="urn:microsoft.com/office/officeart/2005/8/layout/bProcess2"/>
    <dgm:cxn modelId="{DC132420-E3AB-41C1-A946-1704A5CF57F6}" type="presParOf" srcId="{A494B470-E2B0-4CE8-B465-3B111592CA3E}" destId="{464AB820-D2B6-48E1-886F-47E426EFCEF7}" srcOrd="4" destOrd="0" presId="urn:microsoft.com/office/officeart/2005/8/layout/bProcess2"/>
    <dgm:cxn modelId="{34431EAD-0002-43C1-9D9C-7A71243CFB14}" type="presParOf" srcId="{464AB820-D2B6-48E1-886F-47E426EFCEF7}" destId="{67A6E2BD-5CD2-43B5-9DAF-30035AEF6477}" srcOrd="0" destOrd="0" presId="urn:microsoft.com/office/officeart/2005/8/layout/bProcess2"/>
    <dgm:cxn modelId="{3421E80F-DE6A-4F29-A5DC-763E89871CBF}" type="presParOf" srcId="{464AB820-D2B6-48E1-886F-47E426EFCEF7}" destId="{72EAED18-558F-4CC8-BBC5-E82584A229AE}" srcOrd="1" destOrd="0" presId="urn:microsoft.com/office/officeart/2005/8/layout/bProcess2"/>
    <dgm:cxn modelId="{FC802B0D-CBDC-438C-8761-3009EF1944DD}" type="presParOf" srcId="{A494B470-E2B0-4CE8-B465-3B111592CA3E}" destId="{BAB30380-3CB9-4BE2-9071-CBD25579F1BD}" srcOrd="5" destOrd="0" presId="urn:microsoft.com/office/officeart/2005/8/layout/bProcess2"/>
    <dgm:cxn modelId="{5B529A00-82E6-4F5C-9C26-5A2E63018EB7}" type="presParOf" srcId="{A494B470-E2B0-4CE8-B465-3B111592CA3E}" destId="{B6611277-8408-40FD-9C62-912D5D1CA453}" srcOrd="6" destOrd="0" presId="urn:microsoft.com/office/officeart/2005/8/layout/bProcess2"/>
    <dgm:cxn modelId="{8C55EA7D-0B04-44A1-88A7-A8B05D7A740C}" type="presParOf" srcId="{B6611277-8408-40FD-9C62-912D5D1CA453}" destId="{E0CADBC0-17E6-4964-8EF6-C7198EB465A5}" srcOrd="0" destOrd="0" presId="urn:microsoft.com/office/officeart/2005/8/layout/bProcess2"/>
    <dgm:cxn modelId="{B26A7D64-93EA-4F03-8A27-B14CA5780E32}" type="presParOf" srcId="{B6611277-8408-40FD-9C62-912D5D1CA453}" destId="{04828913-8056-48A9-88B2-36BA627DF8AA}" srcOrd="1" destOrd="0" presId="urn:microsoft.com/office/officeart/2005/8/layout/bProcess2"/>
    <dgm:cxn modelId="{4C5117F3-B89F-46C6-8BDE-E11D067CB7E8}" type="presParOf" srcId="{A494B470-E2B0-4CE8-B465-3B111592CA3E}" destId="{B159845F-1659-4E28-A419-63FA32C2E201}" srcOrd="7" destOrd="0" presId="urn:microsoft.com/office/officeart/2005/8/layout/bProcess2"/>
    <dgm:cxn modelId="{67D2B685-A686-4F2F-B207-BDED0642C733}" type="presParOf" srcId="{A494B470-E2B0-4CE8-B465-3B111592CA3E}" destId="{7849A749-F543-46D4-8968-43D1D1A611F7}" srcOrd="8" destOrd="0" presId="urn:microsoft.com/office/officeart/2005/8/layout/bProcess2"/>
    <dgm:cxn modelId="{465D3150-24AE-42DC-A37B-4AACBCB5BB74}" type="presParOf" srcId="{7849A749-F543-46D4-8968-43D1D1A611F7}" destId="{B47D92E7-4FFE-4ED0-B756-31491BE39AC5}" srcOrd="0" destOrd="0" presId="urn:microsoft.com/office/officeart/2005/8/layout/bProcess2"/>
    <dgm:cxn modelId="{39BF38B9-6534-482A-ACE9-371F2899F5EF}" type="presParOf" srcId="{7849A749-F543-46D4-8968-43D1D1A611F7}" destId="{156456DD-24B7-4B91-8A6E-D90261ED5854}" srcOrd="1" destOrd="0" presId="urn:microsoft.com/office/officeart/2005/8/layout/bProcess2"/>
    <dgm:cxn modelId="{D3659FED-CA6B-48B2-9F86-9489894A1DAF}" type="presParOf" srcId="{A494B470-E2B0-4CE8-B465-3B111592CA3E}" destId="{B384B03B-7FAA-446C-A882-282324594F04}" srcOrd="9" destOrd="0" presId="urn:microsoft.com/office/officeart/2005/8/layout/bProcess2"/>
    <dgm:cxn modelId="{E3536C54-0806-4CA1-AB06-9EB410AB90D7}" type="presParOf" srcId="{A494B470-E2B0-4CE8-B465-3B111592CA3E}" destId="{A3B3762D-8315-4D12-8C05-39756CFDC13E}" srcOrd="10" destOrd="0" presId="urn:microsoft.com/office/officeart/2005/8/layout/bProcess2"/>
    <dgm:cxn modelId="{1D888D83-569C-4415-8EBD-0870FA6147E0}" type="presParOf" srcId="{A3B3762D-8315-4D12-8C05-39756CFDC13E}" destId="{226EBF9D-CEC8-4239-8977-E2676E24DD6A}" srcOrd="0" destOrd="0" presId="urn:microsoft.com/office/officeart/2005/8/layout/bProcess2"/>
    <dgm:cxn modelId="{C9003422-7365-4F06-A983-81A0A116D7B6}" type="presParOf" srcId="{A3B3762D-8315-4D12-8C05-39756CFDC13E}" destId="{E6711C81-E54C-4208-929F-183C375FB326}" srcOrd="1" destOrd="0" presId="urn:microsoft.com/office/officeart/2005/8/layout/bProcess2"/>
    <dgm:cxn modelId="{7A6AE4B4-3238-4562-95DA-C9CC6733F417}" type="presParOf" srcId="{A494B470-E2B0-4CE8-B465-3B111592CA3E}" destId="{73E0E781-DFE6-499C-BB2C-C91C6D9A7634}" srcOrd="11" destOrd="0" presId="urn:microsoft.com/office/officeart/2005/8/layout/bProcess2"/>
    <dgm:cxn modelId="{2C8620DA-2941-4A7B-A3D8-824ED0695DD6}" type="presParOf" srcId="{A494B470-E2B0-4CE8-B465-3B111592CA3E}" destId="{5692CB13-52A0-4247-8B68-AA4CC8795BF3}" srcOrd="12" destOrd="0" presId="urn:microsoft.com/office/officeart/2005/8/layout/bProcess2"/>
    <dgm:cxn modelId="{C6356EFC-F151-4EEF-AE81-60761D2BD489}" type="presParOf" srcId="{5692CB13-52A0-4247-8B68-AA4CC8795BF3}" destId="{53E6BC89-47C5-4FE5-BDF6-B11D6416A1E8}" srcOrd="0" destOrd="0" presId="urn:microsoft.com/office/officeart/2005/8/layout/bProcess2"/>
    <dgm:cxn modelId="{FE315F4E-5037-43AB-9E40-2E3A6E4EB387}" type="presParOf" srcId="{5692CB13-52A0-4247-8B68-AA4CC8795BF3}" destId="{2D23FE00-0366-4FCC-AF56-563DF841B056}" srcOrd="1" destOrd="0" presId="urn:microsoft.com/office/officeart/2005/8/layout/bProcess2"/>
    <dgm:cxn modelId="{466672CB-3737-4FC1-A8F1-E1CCC88591AD}" type="presParOf" srcId="{A494B470-E2B0-4CE8-B465-3B111592CA3E}" destId="{5B024EF8-4FC7-42C6-A2C8-C23BBE92B1A1}" srcOrd="13" destOrd="0" presId="urn:microsoft.com/office/officeart/2005/8/layout/bProcess2"/>
    <dgm:cxn modelId="{5A7A8D5A-2675-4014-92FE-6375C3634DE3}" type="presParOf" srcId="{A494B470-E2B0-4CE8-B465-3B111592CA3E}" destId="{D7244371-1124-4935-A2AF-5E0028E64C8A}" srcOrd="1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0AA0CB-FD4D-43CB-89A1-3789934A380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409375-4C30-4D0A-BC14-AB4DD4105D53}">
      <dgm:prSet/>
      <dgm:spPr/>
      <dgm:t>
        <a:bodyPr/>
        <a:lstStyle/>
        <a:p>
          <a:pPr algn="l" rtl="0"/>
          <a:r>
            <a:rPr lang="es-ES" b="1" u="sng" dirty="0" smtClean="0"/>
            <a:t>Variable</a:t>
          </a:r>
          <a:r>
            <a:rPr lang="es-ES" b="1" dirty="0" smtClean="0"/>
            <a:t>		       </a:t>
          </a:r>
          <a:r>
            <a:rPr lang="es-ES" b="1" u="sng" dirty="0" smtClean="0"/>
            <a:t>Representa</a:t>
          </a:r>
          <a:endParaRPr lang="en-US" dirty="0"/>
        </a:p>
      </dgm:t>
    </dgm:pt>
    <dgm:pt modelId="{0557D909-1E23-4AB0-8731-1A224D9C9CC0}" type="parTrans" cxnId="{35FEDCA9-ED02-42C8-B25B-5D2198D7E368}">
      <dgm:prSet/>
      <dgm:spPr/>
      <dgm:t>
        <a:bodyPr/>
        <a:lstStyle/>
        <a:p>
          <a:endParaRPr lang="en-US"/>
        </a:p>
      </dgm:t>
    </dgm:pt>
    <dgm:pt modelId="{5318C174-1C1C-4B79-9B7A-A4A938DEEE0C}" type="sibTrans" cxnId="{35FEDCA9-ED02-42C8-B25B-5D2198D7E368}">
      <dgm:prSet/>
      <dgm:spPr/>
      <dgm:t>
        <a:bodyPr/>
        <a:lstStyle/>
        <a:p>
          <a:endParaRPr lang="en-US"/>
        </a:p>
      </dgm:t>
    </dgm:pt>
    <dgm:pt modelId="{B1FC27EA-C44B-4914-B2A0-B25A45E92F90}">
      <dgm:prSet/>
      <dgm:spPr/>
      <dgm:t>
        <a:bodyPr/>
        <a:lstStyle/>
        <a:p>
          <a:pPr algn="l" rtl="0"/>
          <a:r>
            <a:rPr lang="es-ES" b="1" dirty="0" smtClean="0"/>
            <a:t>Demanda	Soporte   residencial del área local</a:t>
          </a:r>
          <a:endParaRPr lang="en-US" dirty="0"/>
        </a:p>
      </dgm:t>
    </dgm:pt>
    <dgm:pt modelId="{5A573DEF-F591-4EE4-B7E1-E847CC9E7532}" type="parTrans" cxnId="{79AD077A-F5C7-4BED-B24D-3B19F982642F}">
      <dgm:prSet/>
      <dgm:spPr/>
      <dgm:t>
        <a:bodyPr/>
        <a:lstStyle/>
        <a:p>
          <a:endParaRPr lang="en-US"/>
        </a:p>
      </dgm:t>
    </dgm:pt>
    <dgm:pt modelId="{A737A0AC-2C1A-4B33-B737-725381C72B83}" type="sibTrans" cxnId="{79AD077A-F5C7-4BED-B24D-3B19F982642F}">
      <dgm:prSet/>
      <dgm:spPr/>
      <dgm:t>
        <a:bodyPr/>
        <a:lstStyle/>
        <a:p>
          <a:endParaRPr lang="en-US"/>
        </a:p>
      </dgm:t>
    </dgm:pt>
    <dgm:pt modelId="{02D6F68B-2DCC-422A-AE09-22EE97675963}">
      <dgm:prSet/>
      <dgm:spPr/>
      <dgm:t>
        <a:bodyPr/>
        <a:lstStyle/>
        <a:p>
          <a:pPr algn="l" rtl="0"/>
          <a:r>
            <a:rPr lang="es-ES" b="1" dirty="0" smtClean="0"/>
            <a:t>Flujos		Flujo vehicular y condiciones del tráfico</a:t>
          </a:r>
          <a:endParaRPr lang="en-US" dirty="0"/>
        </a:p>
      </dgm:t>
    </dgm:pt>
    <dgm:pt modelId="{8E63F4D0-1ABB-4501-A7C8-318EE34923AB}" type="parTrans" cxnId="{07D950D0-4E23-4292-807F-E7BF0168DEE7}">
      <dgm:prSet/>
      <dgm:spPr/>
      <dgm:t>
        <a:bodyPr/>
        <a:lstStyle/>
        <a:p>
          <a:endParaRPr lang="en-US"/>
        </a:p>
      </dgm:t>
    </dgm:pt>
    <dgm:pt modelId="{FE448A4F-6995-4DF9-BAB0-66BBD27B3085}" type="sibTrans" cxnId="{07D950D0-4E23-4292-807F-E7BF0168DEE7}">
      <dgm:prSet/>
      <dgm:spPr/>
      <dgm:t>
        <a:bodyPr/>
        <a:lstStyle/>
        <a:p>
          <a:endParaRPr lang="en-US"/>
        </a:p>
      </dgm:t>
    </dgm:pt>
    <dgm:pt modelId="{BD3385AD-3D72-4428-AC9F-94B3E188160F}">
      <dgm:prSet/>
      <dgm:spPr/>
      <dgm:t>
        <a:bodyPr/>
        <a:lstStyle/>
        <a:p>
          <a:pPr algn="l" rtl="0"/>
          <a:r>
            <a:rPr lang="es-ES" b="1" dirty="0" smtClean="0"/>
            <a:t>Inversión	Características física de las  EDS</a:t>
          </a:r>
          <a:endParaRPr lang="es-ES" b="1" dirty="0"/>
        </a:p>
      </dgm:t>
    </dgm:pt>
    <dgm:pt modelId="{5E327417-79BE-4419-9636-3B991ADE0314}" type="parTrans" cxnId="{8E9C44FD-5356-4A1E-B2EF-7F44F96B68FF}">
      <dgm:prSet/>
      <dgm:spPr/>
      <dgm:t>
        <a:bodyPr/>
        <a:lstStyle/>
        <a:p>
          <a:endParaRPr lang="en-US"/>
        </a:p>
      </dgm:t>
    </dgm:pt>
    <dgm:pt modelId="{BF075750-7901-4D3E-B923-3495193ABC29}" type="sibTrans" cxnId="{8E9C44FD-5356-4A1E-B2EF-7F44F96B68FF}">
      <dgm:prSet/>
      <dgm:spPr/>
      <dgm:t>
        <a:bodyPr/>
        <a:lstStyle/>
        <a:p>
          <a:endParaRPr lang="en-US"/>
        </a:p>
      </dgm:t>
    </dgm:pt>
    <dgm:pt modelId="{02F10C81-32EF-4660-AD4C-4EEF19E3CED9}">
      <dgm:prSet/>
      <dgm:spPr/>
      <dgm:t>
        <a:bodyPr/>
        <a:lstStyle/>
        <a:p>
          <a:pPr algn="l" rtl="0"/>
          <a:r>
            <a:rPr lang="es-ES" b="1" dirty="0" smtClean="0"/>
            <a:t>Marca	                 Contribución de la Marca</a:t>
          </a:r>
          <a:endParaRPr lang="es-ES" b="1" dirty="0"/>
        </a:p>
      </dgm:t>
    </dgm:pt>
    <dgm:pt modelId="{3C60431C-85CD-44B4-90C4-5D31A54EBC6E}" type="parTrans" cxnId="{9E0752EA-5A06-437C-9579-9755D17340E0}">
      <dgm:prSet/>
      <dgm:spPr/>
      <dgm:t>
        <a:bodyPr/>
        <a:lstStyle/>
        <a:p>
          <a:endParaRPr lang="en-US"/>
        </a:p>
      </dgm:t>
    </dgm:pt>
    <dgm:pt modelId="{F34A8AC5-4F7F-45AE-B586-34D6D6A99122}" type="sibTrans" cxnId="{9E0752EA-5A06-437C-9579-9755D17340E0}">
      <dgm:prSet/>
      <dgm:spPr/>
      <dgm:t>
        <a:bodyPr/>
        <a:lstStyle/>
        <a:p>
          <a:endParaRPr lang="en-US"/>
        </a:p>
      </dgm:t>
    </dgm:pt>
    <dgm:pt modelId="{66D36EBC-13D8-4175-86CE-8D58203C793B}">
      <dgm:prSet/>
      <dgm:spPr/>
      <dgm:t>
        <a:bodyPr/>
        <a:lstStyle/>
        <a:p>
          <a:pPr algn="l" rtl="0"/>
          <a:r>
            <a:rPr lang="es-ES" b="1" dirty="0" smtClean="0"/>
            <a:t>P. Comerciales	Divulgación de servicios  y p. comerciales tangibles</a:t>
          </a:r>
          <a:endParaRPr lang="en-US" dirty="0"/>
        </a:p>
      </dgm:t>
    </dgm:pt>
    <dgm:pt modelId="{A8AB8049-5470-45C2-AB84-16E13D13F0BA}" type="parTrans" cxnId="{045F243C-3684-417A-8C13-F58F2B35451B}">
      <dgm:prSet/>
      <dgm:spPr/>
      <dgm:t>
        <a:bodyPr/>
        <a:lstStyle/>
        <a:p>
          <a:endParaRPr lang="en-US"/>
        </a:p>
      </dgm:t>
    </dgm:pt>
    <dgm:pt modelId="{42D4DF79-821F-4394-BF66-007A374E0AAC}" type="sibTrans" cxnId="{045F243C-3684-417A-8C13-F58F2B35451B}">
      <dgm:prSet/>
      <dgm:spPr/>
      <dgm:t>
        <a:bodyPr/>
        <a:lstStyle/>
        <a:p>
          <a:endParaRPr lang="en-US"/>
        </a:p>
      </dgm:t>
    </dgm:pt>
    <dgm:pt modelId="{7092C3EE-5A9F-4061-B11B-0A25017F17D2}">
      <dgm:prSet/>
      <dgm:spPr/>
      <dgm:t>
        <a:bodyPr/>
        <a:lstStyle/>
        <a:p>
          <a:pPr algn="l" rtl="0"/>
          <a:r>
            <a:rPr lang="es-ES" b="1" dirty="0" smtClean="0"/>
            <a:t>Precio		Precio de venta a público</a:t>
          </a:r>
          <a:endParaRPr lang="en-US" dirty="0"/>
        </a:p>
      </dgm:t>
    </dgm:pt>
    <dgm:pt modelId="{5F48350F-5AFD-4762-A5D2-ECEC58B2BFB7}" type="parTrans" cxnId="{0429FDB6-2E48-417B-9231-5B60D440F729}">
      <dgm:prSet/>
      <dgm:spPr/>
      <dgm:t>
        <a:bodyPr/>
        <a:lstStyle/>
        <a:p>
          <a:endParaRPr lang="en-US"/>
        </a:p>
      </dgm:t>
    </dgm:pt>
    <dgm:pt modelId="{7D3A374A-FC56-4E99-A523-71A5AF4DBAB0}" type="sibTrans" cxnId="{0429FDB6-2E48-417B-9231-5B60D440F729}">
      <dgm:prSet/>
      <dgm:spPr/>
      <dgm:t>
        <a:bodyPr/>
        <a:lstStyle/>
        <a:p>
          <a:endParaRPr lang="en-US"/>
        </a:p>
      </dgm:t>
    </dgm:pt>
    <dgm:pt modelId="{F4124B80-C34B-4D41-BC81-F0B327A98B49}">
      <dgm:prSet/>
      <dgm:spPr/>
      <dgm:t>
        <a:bodyPr/>
        <a:lstStyle/>
        <a:p>
          <a:pPr algn="l" rtl="0"/>
          <a:r>
            <a:rPr lang="es-ES" b="1" dirty="0" smtClean="0"/>
            <a:t>Entorno		Patrones de consumo del área local</a:t>
          </a:r>
          <a:endParaRPr lang="en-US" dirty="0"/>
        </a:p>
      </dgm:t>
    </dgm:pt>
    <dgm:pt modelId="{11F718D6-2396-48F1-A597-38BA8CF1C642}" type="parTrans" cxnId="{A6A6ED66-0C41-402F-B017-989AE8444020}">
      <dgm:prSet/>
      <dgm:spPr/>
      <dgm:t>
        <a:bodyPr/>
        <a:lstStyle/>
        <a:p>
          <a:endParaRPr lang="en-US"/>
        </a:p>
      </dgm:t>
    </dgm:pt>
    <dgm:pt modelId="{7D7EB15D-B27D-457F-81F1-928ADF42F48A}" type="sibTrans" cxnId="{A6A6ED66-0C41-402F-B017-989AE8444020}">
      <dgm:prSet/>
      <dgm:spPr/>
      <dgm:t>
        <a:bodyPr/>
        <a:lstStyle/>
        <a:p>
          <a:endParaRPr lang="en-US"/>
        </a:p>
      </dgm:t>
    </dgm:pt>
    <dgm:pt modelId="{2119F662-7DFA-4691-AB62-8C2E803D1072}">
      <dgm:prSet/>
      <dgm:spPr/>
      <dgm:t>
        <a:bodyPr/>
        <a:lstStyle/>
        <a:p>
          <a:pPr algn="l" rtl="0"/>
          <a:r>
            <a:rPr lang="es-ES" b="1" dirty="0" smtClean="0"/>
            <a:t>Operación	Aspectos intangibles de las prácticas comerciales</a:t>
          </a:r>
          <a:endParaRPr lang="en-US" dirty="0"/>
        </a:p>
      </dgm:t>
    </dgm:pt>
    <dgm:pt modelId="{77286646-BA11-4576-ACF8-CA599877FC74}" type="parTrans" cxnId="{BF89AD93-0D13-4C32-B59B-21A564E8FAE2}">
      <dgm:prSet/>
      <dgm:spPr/>
      <dgm:t>
        <a:bodyPr/>
        <a:lstStyle/>
        <a:p>
          <a:endParaRPr lang="en-US"/>
        </a:p>
      </dgm:t>
    </dgm:pt>
    <dgm:pt modelId="{855F0D2E-5A41-41FB-95C5-8217F8B590AB}" type="sibTrans" cxnId="{BF89AD93-0D13-4C32-B59B-21A564E8FAE2}">
      <dgm:prSet/>
      <dgm:spPr/>
      <dgm:t>
        <a:bodyPr/>
        <a:lstStyle/>
        <a:p>
          <a:endParaRPr lang="en-US"/>
        </a:p>
      </dgm:t>
    </dgm:pt>
    <dgm:pt modelId="{62065D62-F9E6-4242-84B7-6D467C2043CB}" type="pres">
      <dgm:prSet presAssocID="{470AA0CB-FD4D-43CB-89A1-3789934A380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A50EE8-086A-46E5-960C-58B6063F2F26}" type="pres">
      <dgm:prSet presAssocID="{10409375-4C30-4D0A-BC14-AB4DD4105D53}" presName="comp" presStyleCnt="0"/>
      <dgm:spPr/>
    </dgm:pt>
    <dgm:pt modelId="{763AD2A2-515F-4296-930F-32AA2D92F3B4}" type="pres">
      <dgm:prSet presAssocID="{10409375-4C30-4D0A-BC14-AB4DD4105D53}" presName="box" presStyleLbl="node1" presStyleIdx="0" presStyleCnt="9" custLinFactNeighborY="4820"/>
      <dgm:spPr/>
      <dgm:t>
        <a:bodyPr/>
        <a:lstStyle/>
        <a:p>
          <a:endParaRPr lang="en-US"/>
        </a:p>
      </dgm:t>
    </dgm:pt>
    <dgm:pt modelId="{DB435AC0-46CC-41ED-B8E4-0B217355DB11}" type="pres">
      <dgm:prSet presAssocID="{10409375-4C30-4D0A-BC14-AB4DD4105D53}" presName="img" presStyleLbl="fgImgPlace1" presStyleIdx="0" presStyleCnt="9" custFlipHor="0" custScaleX="2717" custLinFactX="200000" custLinFactNeighborX="269634" custLinFactNeighborY="95973"/>
      <dgm:spPr>
        <a:noFill/>
      </dgm:spPr>
    </dgm:pt>
    <dgm:pt modelId="{69EEC666-B9FE-474C-BCB9-2A2F34ACF65A}" type="pres">
      <dgm:prSet presAssocID="{10409375-4C30-4D0A-BC14-AB4DD4105D53}" presName="text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4E7CF6-8796-4804-B76E-31A16BEB32E3}" type="pres">
      <dgm:prSet presAssocID="{5318C174-1C1C-4B79-9B7A-A4A938DEEE0C}" presName="spacer" presStyleCnt="0"/>
      <dgm:spPr/>
    </dgm:pt>
    <dgm:pt modelId="{D0BD6A78-9CB8-4A7F-A025-5251DE1A86DD}" type="pres">
      <dgm:prSet presAssocID="{B1FC27EA-C44B-4914-B2A0-B25A45E92F90}" presName="comp" presStyleCnt="0"/>
      <dgm:spPr/>
    </dgm:pt>
    <dgm:pt modelId="{DD867994-15CF-4096-B0EC-6AB35946D0EB}" type="pres">
      <dgm:prSet presAssocID="{B1FC27EA-C44B-4914-B2A0-B25A45E92F90}" presName="box" presStyleLbl="node1" presStyleIdx="1" presStyleCnt="9"/>
      <dgm:spPr/>
      <dgm:t>
        <a:bodyPr/>
        <a:lstStyle/>
        <a:p>
          <a:endParaRPr lang="en-US"/>
        </a:p>
      </dgm:t>
    </dgm:pt>
    <dgm:pt modelId="{EB85168A-8D0F-43D1-A516-12F7F8BF306B}" type="pres">
      <dgm:prSet presAssocID="{B1FC27EA-C44B-4914-B2A0-B25A45E92F90}" presName="img" presStyleLbl="fgImgPlace1" presStyleIdx="1" presStyleCnt="9" custScaleX="3855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5ACB904-4DFC-4336-B925-5C4D12FB605F}" type="pres">
      <dgm:prSet presAssocID="{B1FC27EA-C44B-4914-B2A0-B25A45E92F90}" presName="text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8D5DA0-3E45-46A0-937F-41E33795A7DE}" type="pres">
      <dgm:prSet presAssocID="{A737A0AC-2C1A-4B33-B737-725381C72B83}" presName="spacer" presStyleCnt="0"/>
      <dgm:spPr/>
    </dgm:pt>
    <dgm:pt modelId="{6C414CDC-6168-4232-AF58-665F2954BFCF}" type="pres">
      <dgm:prSet presAssocID="{02D6F68B-2DCC-422A-AE09-22EE97675963}" presName="comp" presStyleCnt="0"/>
      <dgm:spPr/>
    </dgm:pt>
    <dgm:pt modelId="{3B251834-EFBB-4AF8-8602-705C03904F92}" type="pres">
      <dgm:prSet presAssocID="{02D6F68B-2DCC-422A-AE09-22EE97675963}" presName="box" presStyleLbl="node1" presStyleIdx="2" presStyleCnt="9" custLinFactNeighborX="-175" custLinFactNeighborY="1767"/>
      <dgm:spPr/>
      <dgm:t>
        <a:bodyPr/>
        <a:lstStyle/>
        <a:p>
          <a:endParaRPr lang="en-US"/>
        </a:p>
      </dgm:t>
    </dgm:pt>
    <dgm:pt modelId="{F8F98620-F95C-43F9-BEAA-88BD2FDE1289}" type="pres">
      <dgm:prSet presAssocID="{02D6F68B-2DCC-422A-AE09-22EE97675963}" presName="img" presStyleLbl="fgImgPlace1" presStyleIdx="2" presStyleCnt="9" custScaleX="3505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AE181DF-6F56-4034-B142-84BD9BE336DC}" type="pres">
      <dgm:prSet presAssocID="{02D6F68B-2DCC-422A-AE09-22EE97675963}" presName="text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A4436E-D397-4A1A-AC83-6D5F9F444D46}" type="pres">
      <dgm:prSet presAssocID="{FE448A4F-6995-4DF9-BAB0-66BBD27B3085}" presName="spacer" presStyleCnt="0"/>
      <dgm:spPr/>
    </dgm:pt>
    <dgm:pt modelId="{CB1FA246-6312-4E65-A759-03EA17133BFC}" type="pres">
      <dgm:prSet presAssocID="{BD3385AD-3D72-4428-AC9F-94B3E188160F}" presName="comp" presStyleCnt="0"/>
      <dgm:spPr/>
    </dgm:pt>
    <dgm:pt modelId="{65D3534C-198F-4C60-A92D-B1DA624B7633}" type="pres">
      <dgm:prSet presAssocID="{BD3385AD-3D72-4428-AC9F-94B3E188160F}" presName="box" presStyleLbl="node1" presStyleIdx="3" presStyleCnt="9"/>
      <dgm:spPr/>
      <dgm:t>
        <a:bodyPr/>
        <a:lstStyle/>
        <a:p>
          <a:endParaRPr lang="en-US"/>
        </a:p>
      </dgm:t>
    </dgm:pt>
    <dgm:pt modelId="{BB745097-4329-4545-A1CB-B685D68111EE}" type="pres">
      <dgm:prSet presAssocID="{BD3385AD-3D72-4428-AC9F-94B3E188160F}" presName="img" presStyleLbl="fgImgPlace1" presStyleIdx="3" presStyleCnt="9" custScaleX="41563" custScaleY="10029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E30D3FB-C8EE-4492-ADF3-2C90AF891946}" type="pres">
      <dgm:prSet presAssocID="{BD3385AD-3D72-4428-AC9F-94B3E188160F}" presName="text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09FADB-4F91-414B-97D5-73FBEC7D05F8}" type="pres">
      <dgm:prSet presAssocID="{BF075750-7901-4D3E-B923-3495193ABC29}" presName="spacer" presStyleCnt="0"/>
      <dgm:spPr/>
    </dgm:pt>
    <dgm:pt modelId="{BE1B41DE-B796-4D1C-A40B-04FF2F05473C}" type="pres">
      <dgm:prSet presAssocID="{02F10C81-32EF-4660-AD4C-4EEF19E3CED9}" presName="comp" presStyleCnt="0"/>
      <dgm:spPr/>
    </dgm:pt>
    <dgm:pt modelId="{9630360B-1242-4AFF-9F42-27589FD1497C}" type="pres">
      <dgm:prSet presAssocID="{02F10C81-32EF-4660-AD4C-4EEF19E3CED9}" presName="box" presStyleLbl="node1" presStyleIdx="4" presStyleCnt="9"/>
      <dgm:spPr/>
      <dgm:t>
        <a:bodyPr/>
        <a:lstStyle/>
        <a:p>
          <a:endParaRPr lang="en-US"/>
        </a:p>
      </dgm:t>
    </dgm:pt>
    <dgm:pt modelId="{EA50DBFC-138A-47F8-9C6A-A495DB229E8D}" type="pres">
      <dgm:prSet presAssocID="{02F10C81-32EF-4660-AD4C-4EEF19E3CED9}" presName="img" presStyleLbl="fgImgPlace1" presStyleIdx="4" presStyleCnt="9" custScaleX="41563" custScaleY="12488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DB5239FF-BD1E-4CCF-9CA5-521D0EC6795E}" type="pres">
      <dgm:prSet presAssocID="{02F10C81-32EF-4660-AD4C-4EEF19E3CED9}" presName="text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37ADDC-4B4C-4372-B073-AE58851078A6}" type="pres">
      <dgm:prSet presAssocID="{F34A8AC5-4F7F-45AE-B586-34D6D6A99122}" presName="spacer" presStyleCnt="0"/>
      <dgm:spPr/>
    </dgm:pt>
    <dgm:pt modelId="{6F6F6611-534C-4873-BE6D-642DA7D10A65}" type="pres">
      <dgm:prSet presAssocID="{66D36EBC-13D8-4175-86CE-8D58203C793B}" presName="comp" presStyleCnt="0"/>
      <dgm:spPr/>
    </dgm:pt>
    <dgm:pt modelId="{30784EFF-593C-4241-81C4-D25221C65C78}" type="pres">
      <dgm:prSet presAssocID="{66D36EBC-13D8-4175-86CE-8D58203C793B}" presName="box" presStyleLbl="node1" presStyleIdx="5" presStyleCnt="9" custLinFactNeighborY="2408"/>
      <dgm:spPr/>
      <dgm:t>
        <a:bodyPr/>
        <a:lstStyle/>
        <a:p>
          <a:endParaRPr lang="en-US"/>
        </a:p>
      </dgm:t>
    </dgm:pt>
    <dgm:pt modelId="{7B2679E6-9099-42CF-9E63-6087D4B4F6B8}" type="pres">
      <dgm:prSet presAssocID="{66D36EBC-13D8-4175-86CE-8D58203C793B}" presName="img" presStyleLbl="fgImgPlace1" presStyleIdx="5" presStyleCnt="9" custScaleX="46821" custScaleY="10298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6F8043A1-9A8C-4E7E-8714-0B4BB1C832A7}" type="pres">
      <dgm:prSet presAssocID="{66D36EBC-13D8-4175-86CE-8D58203C793B}" presName="text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14210C-5209-4AF7-8F01-2907B3B7927A}" type="pres">
      <dgm:prSet presAssocID="{42D4DF79-821F-4394-BF66-007A374E0AAC}" presName="spacer" presStyleCnt="0"/>
      <dgm:spPr/>
    </dgm:pt>
    <dgm:pt modelId="{BA7B2AED-9BE2-470D-BB7E-7127EE04C740}" type="pres">
      <dgm:prSet presAssocID="{7092C3EE-5A9F-4061-B11B-0A25017F17D2}" presName="comp" presStyleCnt="0"/>
      <dgm:spPr/>
    </dgm:pt>
    <dgm:pt modelId="{B7C37D2A-AC40-4674-BB56-B27FE01AB03B}" type="pres">
      <dgm:prSet presAssocID="{7092C3EE-5A9F-4061-B11B-0A25017F17D2}" presName="box" presStyleLbl="node1" presStyleIdx="6" presStyleCnt="9"/>
      <dgm:spPr/>
      <dgm:t>
        <a:bodyPr/>
        <a:lstStyle/>
        <a:p>
          <a:endParaRPr lang="en-US"/>
        </a:p>
      </dgm:t>
    </dgm:pt>
    <dgm:pt modelId="{2ACEC173-ABD1-4DF7-B67B-64B1C9724098}" type="pres">
      <dgm:prSet presAssocID="{7092C3EE-5A9F-4061-B11B-0A25017F17D2}" presName="img" presStyleLbl="fgImgPlace1" presStyleIdx="6" presStyleCnt="9" custScaleX="44329" custScaleY="12380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4D099F50-6C4D-4D46-B960-7C56446C8671}" type="pres">
      <dgm:prSet presAssocID="{7092C3EE-5A9F-4061-B11B-0A25017F17D2}" presName="text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42C4D4-1BCB-4678-9703-02508F07FDC2}" type="pres">
      <dgm:prSet presAssocID="{7D3A374A-FC56-4E99-A523-71A5AF4DBAB0}" presName="spacer" presStyleCnt="0"/>
      <dgm:spPr/>
    </dgm:pt>
    <dgm:pt modelId="{CB0C43C3-37C3-42A9-920B-95E8E2172FD9}" type="pres">
      <dgm:prSet presAssocID="{F4124B80-C34B-4D41-BC81-F0B327A98B49}" presName="comp" presStyleCnt="0"/>
      <dgm:spPr/>
    </dgm:pt>
    <dgm:pt modelId="{ED097E3B-7B07-4448-997F-AAA45C6B1B70}" type="pres">
      <dgm:prSet presAssocID="{F4124B80-C34B-4D41-BC81-F0B327A98B49}" presName="box" presStyleLbl="node1" presStyleIdx="7" presStyleCnt="9"/>
      <dgm:spPr/>
      <dgm:t>
        <a:bodyPr/>
        <a:lstStyle/>
        <a:p>
          <a:endParaRPr lang="en-US"/>
        </a:p>
      </dgm:t>
    </dgm:pt>
    <dgm:pt modelId="{5EE0753D-4A02-404E-889F-B438576CB431}" type="pres">
      <dgm:prSet presAssocID="{F4124B80-C34B-4D41-BC81-F0B327A98B49}" presName="img" presStyleLbl="fgImgPlace1" presStyleIdx="7" presStyleCnt="9" custScaleX="50327" custScaleY="103514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73BF240-1CD7-4B25-8039-D11B25167731}" type="pres">
      <dgm:prSet presAssocID="{F4124B80-C34B-4D41-BC81-F0B327A98B49}" presName="text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14F6DB-2935-4ED1-87DB-CF3FD082EACD}" type="pres">
      <dgm:prSet presAssocID="{7D7EB15D-B27D-457F-81F1-928ADF42F48A}" presName="spacer" presStyleCnt="0"/>
      <dgm:spPr/>
    </dgm:pt>
    <dgm:pt modelId="{E7AE816A-EFF8-4658-9CDF-4C3205BDF2E9}" type="pres">
      <dgm:prSet presAssocID="{2119F662-7DFA-4691-AB62-8C2E803D1072}" presName="comp" presStyleCnt="0"/>
      <dgm:spPr/>
    </dgm:pt>
    <dgm:pt modelId="{A7714950-1155-4A36-AB57-AB7BB15664EB}" type="pres">
      <dgm:prSet presAssocID="{2119F662-7DFA-4691-AB62-8C2E803D1072}" presName="box" presStyleLbl="node1" presStyleIdx="8" presStyleCnt="9" custLinFactNeighborX="-351" custLinFactNeighborY="7232"/>
      <dgm:spPr/>
      <dgm:t>
        <a:bodyPr/>
        <a:lstStyle/>
        <a:p>
          <a:endParaRPr lang="en-US"/>
        </a:p>
      </dgm:t>
    </dgm:pt>
    <dgm:pt modelId="{01F0C6BE-EFD4-4EAD-9643-7146EF78C672}" type="pres">
      <dgm:prSet presAssocID="{2119F662-7DFA-4691-AB62-8C2E803D1072}" presName="img" presStyleLbl="fgImgPlace1" presStyleIdx="8" presStyleCnt="9" custScaleX="52080" custScaleY="107331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F2E64EB-D89B-4094-B9D9-D318AA308828}" type="pres">
      <dgm:prSet presAssocID="{2119F662-7DFA-4691-AB62-8C2E803D1072}" presName="text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381C9B-3DC9-4EE7-90B4-B2A0976F4FC7}" type="presOf" srcId="{10409375-4C30-4D0A-BC14-AB4DD4105D53}" destId="{763AD2A2-515F-4296-930F-32AA2D92F3B4}" srcOrd="0" destOrd="0" presId="urn:microsoft.com/office/officeart/2005/8/layout/vList4"/>
    <dgm:cxn modelId="{7277595C-6518-4F71-9CA3-A851AFABF2DD}" type="presOf" srcId="{2119F662-7DFA-4691-AB62-8C2E803D1072}" destId="{A7714950-1155-4A36-AB57-AB7BB15664EB}" srcOrd="0" destOrd="0" presId="urn:microsoft.com/office/officeart/2005/8/layout/vList4"/>
    <dgm:cxn modelId="{6CA8FE79-7F8F-48EB-8BDF-5B46E8334462}" type="presOf" srcId="{7092C3EE-5A9F-4061-B11B-0A25017F17D2}" destId="{B7C37D2A-AC40-4674-BB56-B27FE01AB03B}" srcOrd="0" destOrd="0" presId="urn:microsoft.com/office/officeart/2005/8/layout/vList4"/>
    <dgm:cxn modelId="{037C09E8-CE62-4C8E-9D23-292C65F60A47}" type="presOf" srcId="{BD3385AD-3D72-4428-AC9F-94B3E188160F}" destId="{65D3534C-198F-4C60-A92D-B1DA624B7633}" srcOrd="0" destOrd="0" presId="urn:microsoft.com/office/officeart/2005/8/layout/vList4"/>
    <dgm:cxn modelId="{07D950D0-4E23-4292-807F-E7BF0168DEE7}" srcId="{470AA0CB-FD4D-43CB-89A1-3789934A380A}" destId="{02D6F68B-2DCC-422A-AE09-22EE97675963}" srcOrd="2" destOrd="0" parTransId="{8E63F4D0-1ABB-4501-A7C8-318EE34923AB}" sibTransId="{FE448A4F-6995-4DF9-BAB0-66BBD27B3085}"/>
    <dgm:cxn modelId="{8E9C44FD-5356-4A1E-B2EF-7F44F96B68FF}" srcId="{470AA0CB-FD4D-43CB-89A1-3789934A380A}" destId="{BD3385AD-3D72-4428-AC9F-94B3E188160F}" srcOrd="3" destOrd="0" parTransId="{5E327417-79BE-4419-9636-3B991ADE0314}" sibTransId="{BF075750-7901-4D3E-B923-3495193ABC29}"/>
    <dgm:cxn modelId="{49488B3C-523E-450E-9A47-FE3623480587}" type="presOf" srcId="{BD3385AD-3D72-4428-AC9F-94B3E188160F}" destId="{FE30D3FB-C8EE-4492-ADF3-2C90AF891946}" srcOrd="1" destOrd="0" presId="urn:microsoft.com/office/officeart/2005/8/layout/vList4"/>
    <dgm:cxn modelId="{9813B592-A5D6-4B6B-8996-D6BC49538E6A}" type="presOf" srcId="{10409375-4C30-4D0A-BC14-AB4DD4105D53}" destId="{69EEC666-B9FE-474C-BCB9-2A2F34ACF65A}" srcOrd="1" destOrd="0" presId="urn:microsoft.com/office/officeart/2005/8/layout/vList4"/>
    <dgm:cxn modelId="{D1A1D837-9AB0-4546-9558-50F55CFFAF57}" type="presOf" srcId="{02F10C81-32EF-4660-AD4C-4EEF19E3CED9}" destId="{DB5239FF-BD1E-4CCF-9CA5-521D0EC6795E}" srcOrd="1" destOrd="0" presId="urn:microsoft.com/office/officeart/2005/8/layout/vList4"/>
    <dgm:cxn modelId="{79AD077A-F5C7-4BED-B24D-3B19F982642F}" srcId="{470AA0CB-FD4D-43CB-89A1-3789934A380A}" destId="{B1FC27EA-C44B-4914-B2A0-B25A45E92F90}" srcOrd="1" destOrd="0" parTransId="{5A573DEF-F591-4EE4-B7E1-E847CC9E7532}" sibTransId="{A737A0AC-2C1A-4B33-B737-725381C72B83}"/>
    <dgm:cxn modelId="{3F6A9BE1-1F09-4299-9190-9A7472986A82}" type="presOf" srcId="{2119F662-7DFA-4691-AB62-8C2E803D1072}" destId="{1F2E64EB-D89B-4094-B9D9-D318AA308828}" srcOrd="1" destOrd="0" presId="urn:microsoft.com/office/officeart/2005/8/layout/vList4"/>
    <dgm:cxn modelId="{35FEDCA9-ED02-42C8-B25B-5D2198D7E368}" srcId="{470AA0CB-FD4D-43CB-89A1-3789934A380A}" destId="{10409375-4C30-4D0A-BC14-AB4DD4105D53}" srcOrd="0" destOrd="0" parTransId="{0557D909-1E23-4AB0-8731-1A224D9C9CC0}" sibTransId="{5318C174-1C1C-4B79-9B7A-A4A938DEEE0C}"/>
    <dgm:cxn modelId="{2F352D37-986B-44FB-A0BB-2C8825962D66}" type="presOf" srcId="{66D36EBC-13D8-4175-86CE-8D58203C793B}" destId="{6F8043A1-9A8C-4E7E-8714-0B4BB1C832A7}" srcOrd="1" destOrd="0" presId="urn:microsoft.com/office/officeart/2005/8/layout/vList4"/>
    <dgm:cxn modelId="{090DD8D2-6796-4E34-97AE-C0AFA07B11F9}" type="presOf" srcId="{B1FC27EA-C44B-4914-B2A0-B25A45E92F90}" destId="{DD867994-15CF-4096-B0EC-6AB35946D0EB}" srcOrd="0" destOrd="0" presId="urn:microsoft.com/office/officeart/2005/8/layout/vList4"/>
    <dgm:cxn modelId="{A6A6ED66-0C41-402F-B017-989AE8444020}" srcId="{470AA0CB-FD4D-43CB-89A1-3789934A380A}" destId="{F4124B80-C34B-4D41-BC81-F0B327A98B49}" srcOrd="7" destOrd="0" parTransId="{11F718D6-2396-48F1-A597-38BA8CF1C642}" sibTransId="{7D7EB15D-B27D-457F-81F1-928ADF42F48A}"/>
    <dgm:cxn modelId="{48EB8392-D4F0-42CF-A75E-56E57D33AE84}" type="presOf" srcId="{02D6F68B-2DCC-422A-AE09-22EE97675963}" destId="{3B251834-EFBB-4AF8-8602-705C03904F92}" srcOrd="0" destOrd="0" presId="urn:microsoft.com/office/officeart/2005/8/layout/vList4"/>
    <dgm:cxn modelId="{42158965-71EE-497F-8009-DF2A106A3055}" type="presOf" srcId="{470AA0CB-FD4D-43CB-89A1-3789934A380A}" destId="{62065D62-F9E6-4242-84B7-6D467C2043CB}" srcOrd="0" destOrd="0" presId="urn:microsoft.com/office/officeart/2005/8/layout/vList4"/>
    <dgm:cxn modelId="{8E61966D-6B74-49BA-A6ED-2D87C1725420}" type="presOf" srcId="{F4124B80-C34B-4D41-BC81-F0B327A98B49}" destId="{473BF240-1CD7-4B25-8039-D11B25167731}" srcOrd="1" destOrd="0" presId="urn:microsoft.com/office/officeart/2005/8/layout/vList4"/>
    <dgm:cxn modelId="{ED25AB72-990D-4A7E-B38E-E871C16D6311}" type="presOf" srcId="{66D36EBC-13D8-4175-86CE-8D58203C793B}" destId="{30784EFF-593C-4241-81C4-D25221C65C78}" srcOrd="0" destOrd="0" presId="urn:microsoft.com/office/officeart/2005/8/layout/vList4"/>
    <dgm:cxn modelId="{BF89AD93-0D13-4C32-B59B-21A564E8FAE2}" srcId="{470AA0CB-FD4D-43CB-89A1-3789934A380A}" destId="{2119F662-7DFA-4691-AB62-8C2E803D1072}" srcOrd="8" destOrd="0" parTransId="{77286646-BA11-4576-ACF8-CA599877FC74}" sibTransId="{855F0D2E-5A41-41FB-95C5-8217F8B590AB}"/>
    <dgm:cxn modelId="{9E0752EA-5A06-437C-9579-9755D17340E0}" srcId="{470AA0CB-FD4D-43CB-89A1-3789934A380A}" destId="{02F10C81-32EF-4660-AD4C-4EEF19E3CED9}" srcOrd="4" destOrd="0" parTransId="{3C60431C-85CD-44B4-90C4-5D31A54EBC6E}" sibTransId="{F34A8AC5-4F7F-45AE-B586-34D6D6A99122}"/>
    <dgm:cxn modelId="{EF0D8C00-F01A-43FA-B900-F2C0770A278D}" type="presOf" srcId="{B1FC27EA-C44B-4914-B2A0-B25A45E92F90}" destId="{05ACB904-4DFC-4336-B925-5C4D12FB605F}" srcOrd="1" destOrd="0" presId="urn:microsoft.com/office/officeart/2005/8/layout/vList4"/>
    <dgm:cxn modelId="{AC879FF3-554B-4ABE-83C9-BA4E7890D144}" type="presOf" srcId="{F4124B80-C34B-4D41-BC81-F0B327A98B49}" destId="{ED097E3B-7B07-4448-997F-AAA45C6B1B70}" srcOrd="0" destOrd="0" presId="urn:microsoft.com/office/officeart/2005/8/layout/vList4"/>
    <dgm:cxn modelId="{0429FDB6-2E48-417B-9231-5B60D440F729}" srcId="{470AA0CB-FD4D-43CB-89A1-3789934A380A}" destId="{7092C3EE-5A9F-4061-B11B-0A25017F17D2}" srcOrd="6" destOrd="0" parTransId="{5F48350F-5AFD-4762-A5D2-ECEC58B2BFB7}" sibTransId="{7D3A374A-FC56-4E99-A523-71A5AF4DBAB0}"/>
    <dgm:cxn modelId="{045F243C-3684-417A-8C13-F58F2B35451B}" srcId="{470AA0CB-FD4D-43CB-89A1-3789934A380A}" destId="{66D36EBC-13D8-4175-86CE-8D58203C793B}" srcOrd="5" destOrd="0" parTransId="{A8AB8049-5470-45C2-AB84-16E13D13F0BA}" sibTransId="{42D4DF79-821F-4394-BF66-007A374E0AAC}"/>
    <dgm:cxn modelId="{024FBA24-6194-4AE7-991E-1D83127BBF7E}" type="presOf" srcId="{7092C3EE-5A9F-4061-B11B-0A25017F17D2}" destId="{4D099F50-6C4D-4D46-B960-7C56446C8671}" srcOrd="1" destOrd="0" presId="urn:microsoft.com/office/officeart/2005/8/layout/vList4"/>
    <dgm:cxn modelId="{2B5D4CB7-FEC3-4FD2-A449-E0BA32D114C7}" type="presOf" srcId="{02F10C81-32EF-4660-AD4C-4EEF19E3CED9}" destId="{9630360B-1242-4AFF-9F42-27589FD1497C}" srcOrd="0" destOrd="0" presId="urn:microsoft.com/office/officeart/2005/8/layout/vList4"/>
    <dgm:cxn modelId="{762D7D5E-D834-465B-88DA-5F32A3F93CF6}" type="presOf" srcId="{02D6F68B-2DCC-422A-AE09-22EE97675963}" destId="{8AE181DF-6F56-4034-B142-84BD9BE336DC}" srcOrd="1" destOrd="0" presId="urn:microsoft.com/office/officeart/2005/8/layout/vList4"/>
    <dgm:cxn modelId="{9C9A278E-BEC4-4EAA-8410-AFFBE2E94C45}" type="presParOf" srcId="{62065D62-F9E6-4242-84B7-6D467C2043CB}" destId="{60A50EE8-086A-46E5-960C-58B6063F2F26}" srcOrd="0" destOrd="0" presId="urn:microsoft.com/office/officeart/2005/8/layout/vList4"/>
    <dgm:cxn modelId="{F548B3EC-27E4-40DC-9F53-402E7C069EF3}" type="presParOf" srcId="{60A50EE8-086A-46E5-960C-58B6063F2F26}" destId="{763AD2A2-515F-4296-930F-32AA2D92F3B4}" srcOrd="0" destOrd="0" presId="urn:microsoft.com/office/officeart/2005/8/layout/vList4"/>
    <dgm:cxn modelId="{D5FE55E1-9C92-4A62-BA47-F4403953AEDC}" type="presParOf" srcId="{60A50EE8-086A-46E5-960C-58B6063F2F26}" destId="{DB435AC0-46CC-41ED-B8E4-0B217355DB11}" srcOrd="1" destOrd="0" presId="urn:microsoft.com/office/officeart/2005/8/layout/vList4"/>
    <dgm:cxn modelId="{DEBE9F2C-F8D4-4D93-99FD-3288B7CD7A43}" type="presParOf" srcId="{60A50EE8-086A-46E5-960C-58B6063F2F26}" destId="{69EEC666-B9FE-474C-BCB9-2A2F34ACF65A}" srcOrd="2" destOrd="0" presId="urn:microsoft.com/office/officeart/2005/8/layout/vList4"/>
    <dgm:cxn modelId="{C7EE84AA-D903-4E01-9FCC-5A3B30D9AF2C}" type="presParOf" srcId="{62065D62-F9E6-4242-84B7-6D467C2043CB}" destId="{354E7CF6-8796-4804-B76E-31A16BEB32E3}" srcOrd="1" destOrd="0" presId="urn:microsoft.com/office/officeart/2005/8/layout/vList4"/>
    <dgm:cxn modelId="{2E397AC4-6218-4202-972C-479E5767EA08}" type="presParOf" srcId="{62065D62-F9E6-4242-84B7-6D467C2043CB}" destId="{D0BD6A78-9CB8-4A7F-A025-5251DE1A86DD}" srcOrd="2" destOrd="0" presId="urn:microsoft.com/office/officeart/2005/8/layout/vList4"/>
    <dgm:cxn modelId="{DCEA5C95-23BF-489E-9BDF-861EE938C371}" type="presParOf" srcId="{D0BD6A78-9CB8-4A7F-A025-5251DE1A86DD}" destId="{DD867994-15CF-4096-B0EC-6AB35946D0EB}" srcOrd="0" destOrd="0" presId="urn:microsoft.com/office/officeart/2005/8/layout/vList4"/>
    <dgm:cxn modelId="{46D6935C-A2F7-4217-97B2-89CE5824D6DD}" type="presParOf" srcId="{D0BD6A78-9CB8-4A7F-A025-5251DE1A86DD}" destId="{EB85168A-8D0F-43D1-A516-12F7F8BF306B}" srcOrd="1" destOrd="0" presId="urn:microsoft.com/office/officeart/2005/8/layout/vList4"/>
    <dgm:cxn modelId="{EE593065-14F4-4CBD-ACFE-8BAD519E2620}" type="presParOf" srcId="{D0BD6A78-9CB8-4A7F-A025-5251DE1A86DD}" destId="{05ACB904-4DFC-4336-B925-5C4D12FB605F}" srcOrd="2" destOrd="0" presId="urn:microsoft.com/office/officeart/2005/8/layout/vList4"/>
    <dgm:cxn modelId="{DD859E54-DBAA-4C1C-BFE3-FB57A78383B1}" type="presParOf" srcId="{62065D62-F9E6-4242-84B7-6D467C2043CB}" destId="{1C8D5DA0-3E45-46A0-937F-41E33795A7DE}" srcOrd="3" destOrd="0" presId="urn:microsoft.com/office/officeart/2005/8/layout/vList4"/>
    <dgm:cxn modelId="{1B32B74F-EAB5-4646-9D64-EA9D11CC3D0F}" type="presParOf" srcId="{62065D62-F9E6-4242-84B7-6D467C2043CB}" destId="{6C414CDC-6168-4232-AF58-665F2954BFCF}" srcOrd="4" destOrd="0" presId="urn:microsoft.com/office/officeart/2005/8/layout/vList4"/>
    <dgm:cxn modelId="{6A5687E1-0D67-4F3C-AB08-9E6FFE3D75CD}" type="presParOf" srcId="{6C414CDC-6168-4232-AF58-665F2954BFCF}" destId="{3B251834-EFBB-4AF8-8602-705C03904F92}" srcOrd="0" destOrd="0" presId="urn:microsoft.com/office/officeart/2005/8/layout/vList4"/>
    <dgm:cxn modelId="{820829A8-5700-41AD-9203-2F523F24124E}" type="presParOf" srcId="{6C414CDC-6168-4232-AF58-665F2954BFCF}" destId="{F8F98620-F95C-43F9-BEAA-88BD2FDE1289}" srcOrd="1" destOrd="0" presId="urn:microsoft.com/office/officeart/2005/8/layout/vList4"/>
    <dgm:cxn modelId="{E7FE12C1-87D3-4E71-A817-29A4F47A23A3}" type="presParOf" srcId="{6C414CDC-6168-4232-AF58-665F2954BFCF}" destId="{8AE181DF-6F56-4034-B142-84BD9BE336DC}" srcOrd="2" destOrd="0" presId="urn:microsoft.com/office/officeart/2005/8/layout/vList4"/>
    <dgm:cxn modelId="{96CA99A8-A331-4B1A-AAC4-A43737DB6FB9}" type="presParOf" srcId="{62065D62-F9E6-4242-84B7-6D467C2043CB}" destId="{05A4436E-D397-4A1A-AC83-6D5F9F444D46}" srcOrd="5" destOrd="0" presId="urn:microsoft.com/office/officeart/2005/8/layout/vList4"/>
    <dgm:cxn modelId="{8B8A12B8-0BD4-45F0-A204-5C2CD5BFDB51}" type="presParOf" srcId="{62065D62-F9E6-4242-84B7-6D467C2043CB}" destId="{CB1FA246-6312-4E65-A759-03EA17133BFC}" srcOrd="6" destOrd="0" presId="urn:microsoft.com/office/officeart/2005/8/layout/vList4"/>
    <dgm:cxn modelId="{65DA35CD-6033-4031-B39B-E8A0B797C542}" type="presParOf" srcId="{CB1FA246-6312-4E65-A759-03EA17133BFC}" destId="{65D3534C-198F-4C60-A92D-B1DA624B7633}" srcOrd="0" destOrd="0" presId="urn:microsoft.com/office/officeart/2005/8/layout/vList4"/>
    <dgm:cxn modelId="{D12B11DF-80DF-41B6-86E1-1C49AE3485BC}" type="presParOf" srcId="{CB1FA246-6312-4E65-A759-03EA17133BFC}" destId="{BB745097-4329-4545-A1CB-B685D68111EE}" srcOrd="1" destOrd="0" presId="urn:microsoft.com/office/officeart/2005/8/layout/vList4"/>
    <dgm:cxn modelId="{C802B5BF-B541-4BF0-A1E3-83BF64029AEA}" type="presParOf" srcId="{CB1FA246-6312-4E65-A759-03EA17133BFC}" destId="{FE30D3FB-C8EE-4492-ADF3-2C90AF891946}" srcOrd="2" destOrd="0" presId="urn:microsoft.com/office/officeart/2005/8/layout/vList4"/>
    <dgm:cxn modelId="{CE6ED50D-9355-40DE-BC65-26EE02EFF977}" type="presParOf" srcId="{62065D62-F9E6-4242-84B7-6D467C2043CB}" destId="{BC09FADB-4F91-414B-97D5-73FBEC7D05F8}" srcOrd="7" destOrd="0" presId="urn:microsoft.com/office/officeart/2005/8/layout/vList4"/>
    <dgm:cxn modelId="{9E4F1B4E-5B1E-4F03-8213-C66686EB7E4D}" type="presParOf" srcId="{62065D62-F9E6-4242-84B7-6D467C2043CB}" destId="{BE1B41DE-B796-4D1C-A40B-04FF2F05473C}" srcOrd="8" destOrd="0" presId="urn:microsoft.com/office/officeart/2005/8/layout/vList4"/>
    <dgm:cxn modelId="{2416EDF9-A2B8-43F7-8865-53FFEB18812A}" type="presParOf" srcId="{BE1B41DE-B796-4D1C-A40B-04FF2F05473C}" destId="{9630360B-1242-4AFF-9F42-27589FD1497C}" srcOrd="0" destOrd="0" presId="urn:microsoft.com/office/officeart/2005/8/layout/vList4"/>
    <dgm:cxn modelId="{51BA714B-F4F3-4840-87A1-EBE52FAEC270}" type="presParOf" srcId="{BE1B41DE-B796-4D1C-A40B-04FF2F05473C}" destId="{EA50DBFC-138A-47F8-9C6A-A495DB229E8D}" srcOrd="1" destOrd="0" presId="urn:microsoft.com/office/officeart/2005/8/layout/vList4"/>
    <dgm:cxn modelId="{F5E03C72-B5C5-45B0-AD63-9FBA7C902C1F}" type="presParOf" srcId="{BE1B41DE-B796-4D1C-A40B-04FF2F05473C}" destId="{DB5239FF-BD1E-4CCF-9CA5-521D0EC6795E}" srcOrd="2" destOrd="0" presId="urn:microsoft.com/office/officeart/2005/8/layout/vList4"/>
    <dgm:cxn modelId="{042A9918-F47F-4C8B-B43F-7C4748BD72CD}" type="presParOf" srcId="{62065D62-F9E6-4242-84B7-6D467C2043CB}" destId="{7037ADDC-4B4C-4372-B073-AE58851078A6}" srcOrd="9" destOrd="0" presId="urn:microsoft.com/office/officeart/2005/8/layout/vList4"/>
    <dgm:cxn modelId="{45D50893-DF76-4D7C-8B22-29C0DB9BA1D4}" type="presParOf" srcId="{62065D62-F9E6-4242-84B7-6D467C2043CB}" destId="{6F6F6611-534C-4873-BE6D-642DA7D10A65}" srcOrd="10" destOrd="0" presId="urn:microsoft.com/office/officeart/2005/8/layout/vList4"/>
    <dgm:cxn modelId="{E1C170D4-1F11-46B5-8D94-1B2C4F393D28}" type="presParOf" srcId="{6F6F6611-534C-4873-BE6D-642DA7D10A65}" destId="{30784EFF-593C-4241-81C4-D25221C65C78}" srcOrd="0" destOrd="0" presId="urn:microsoft.com/office/officeart/2005/8/layout/vList4"/>
    <dgm:cxn modelId="{143FF0DE-94AA-4696-84C0-4F0B1E129F40}" type="presParOf" srcId="{6F6F6611-534C-4873-BE6D-642DA7D10A65}" destId="{7B2679E6-9099-42CF-9E63-6087D4B4F6B8}" srcOrd="1" destOrd="0" presId="urn:microsoft.com/office/officeart/2005/8/layout/vList4"/>
    <dgm:cxn modelId="{DE4247B7-7405-42E8-BCC5-986409C5FC5A}" type="presParOf" srcId="{6F6F6611-534C-4873-BE6D-642DA7D10A65}" destId="{6F8043A1-9A8C-4E7E-8714-0B4BB1C832A7}" srcOrd="2" destOrd="0" presId="urn:microsoft.com/office/officeart/2005/8/layout/vList4"/>
    <dgm:cxn modelId="{B56C9B79-C02F-484B-A9DB-ADBAEAEED4D4}" type="presParOf" srcId="{62065D62-F9E6-4242-84B7-6D467C2043CB}" destId="{7114210C-5209-4AF7-8F01-2907B3B7927A}" srcOrd="11" destOrd="0" presId="urn:microsoft.com/office/officeart/2005/8/layout/vList4"/>
    <dgm:cxn modelId="{DD3AC705-D1EC-4D3E-B68B-0CA3FCAF4975}" type="presParOf" srcId="{62065D62-F9E6-4242-84B7-6D467C2043CB}" destId="{BA7B2AED-9BE2-470D-BB7E-7127EE04C740}" srcOrd="12" destOrd="0" presId="urn:microsoft.com/office/officeart/2005/8/layout/vList4"/>
    <dgm:cxn modelId="{50D9D280-195B-4AE5-90DA-E75DC2F40E9E}" type="presParOf" srcId="{BA7B2AED-9BE2-470D-BB7E-7127EE04C740}" destId="{B7C37D2A-AC40-4674-BB56-B27FE01AB03B}" srcOrd="0" destOrd="0" presId="urn:microsoft.com/office/officeart/2005/8/layout/vList4"/>
    <dgm:cxn modelId="{DAD6E87E-E7F2-4FAC-A938-50206983738C}" type="presParOf" srcId="{BA7B2AED-9BE2-470D-BB7E-7127EE04C740}" destId="{2ACEC173-ABD1-4DF7-B67B-64B1C9724098}" srcOrd="1" destOrd="0" presId="urn:microsoft.com/office/officeart/2005/8/layout/vList4"/>
    <dgm:cxn modelId="{03C9850A-B818-45B2-B929-DBFB8D3B060E}" type="presParOf" srcId="{BA7B2AED-9BE2-470D-BB7E-7127EE04C740}" destId="{4D099F50-6C4D-4D46-B960-7C56446C8671}" srcOrd="2" destOrd="0" presId="urn:microsoft.com/office/officeart/2005/8/layout/vList4"/>
    <dgm:cxn modelId="{65438EB0-1E64-40E1-9F2F-873957370A66}" type="presParOf" srcId="{62065D62-F9E6-4242-84B7-6D467C2043CB}" destId="{0842C4D4-1BCB-4678-9703-02508F07FDC2}" srcOrd="13" destOrd="0" presId="urn:microsoft.com/office/officeart/2005/8/layout/vList4"/>
    <dgm:cxn modelId="{5B1C1004-C769-4810-B1E7-AA22CE0BE3F1}" type="presParOf" srcId="{62065D62-F9E6-4242-84B7-6D467C2043CB}" destId="{CB0C43C3-37C3-42A9-920B-95E8E2172FD9}" srcOrd="14" destOrd="0" presId="urn:microsoft.com/office/officeart/2005/8/layout/vList4"/>
    <dgm:cxn modelId="{F20612C0-C19F-443D-BD0D-38A862559C29}" type="presParOf" srcId="{CB0C43C3-37C3-42A9-920B-95E8E2172FD9}" destId="{ED097E3B-7B07-4448-997F-AAA45C6B1B70}" srcOrd="0" destOrd="0" presId="urn:microsoft.com/office/officeart/2005/8/layout/vList4"/>
    <dgm:cxn modelId="{2F8612FD-3A94-44C6-A0EC-BBA92FB391EB}" type="presParOf" srcId="{CB0C43C3-37C3-42A9-920B-95E8E2172FD9}" destId="{5EE0753D-4A02-404E-889F-B438576CB431}" srcOrd="1" destOrd="0" presId="urn:microsoft.com/office/officeart/2005/8/layout/vList4"/>
    <dgm:cxn modelId="{47BD2072-35CF-4AEC-9702-BADACDC72E7A}" type="presParOf" srcId="{CB0C43C3-37C3-42A9-920B-95E8E2172FD9}" destId="{473BF240-1CD7-4B25-8039-D11B25167731}" srcOrd="2" destOrd="0" presId="urn:microsoft.com/office/officeart/2005/8/layout/vList4"/>
    <dgm:cxn modelId="{8369AD0C-9779-4AAB-B900-683C925A714D}" type="presParOf" srcId="{62065D62-F9E6-4242-84B7-6D467C2043CB}" destId="{9714F6DB-2935-4ED1-87DB-CF3FD082EACD}" srcOrd="15" destOrd="0" presId="urn:microsoft.com/office/officeart/2005/8/layout/vList4"/>
    <dgm:cxn modelId="{2F2D925C-5D41-4118-8665-1F35B47D73E3}" type="presParOf" srcId="{62065D62-F9E6-4242-84B7-6D467C2043CB}" destId="{E7AE816A-EFF8-4658-9CDF-4C3205BDF2E9}" srcOrd="16" destOrd="0" presId="urn:microsoft.com/office/officeart/2005/8/layout/vList4"/>
    <dgm:cxn modelId="{4201E6BA-D5EE-42E7-AF3D-902802F6441F}" type="presParOf" srcId="{E7AE816A-EFF8-4658-9CDF-4C3205BDF2E9}" destId="{A7714950-1155-4A36-AB57-AB7BB15664EB}" srcOrd="0" destOrd="0" presId="urn:microsoft.com/office/officeart/2005/8/layout/vList4"/>
    <dgm:cxn modelId="{29BC5E5D-82A5-483B-BE36-F0E82510A4CA}" type="presParOf" srcId="{E7AE816A-EFF8-4658-9CDF-4C3205BDF2E9}" destId="{01F0C6BE-EFD4-4EAD-9643-7146EF78C672}" srcOrd="1" destOrd="0" presId="urn:microsoft.com/office/officeart/2005/8/layout/vList4"/>
    <dgm:cxn modelId="{2D7F106F-D9AA-4A83-B9F0-0E60E500A407}" type="presParOf" srcId="{E7AE816A-EFF8-4658-9CDF-4C3205BDF2E9}" destId="{1F2E64EB-D89B-4094-B9D9-D318AA30882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C70FC3-3D9C-4A7F-98D5-F1D50833E1A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</dgm:pt>
    <dgm:pt modelId="{B1360868-E4CF-4EB0-9398-1DE6D4F0604D}">
      <dgm:prSet phldrT="[Text]" custT="1"/>
      <dgm:spPr/>
      <dgm:t>
        <a:bodyPr/>
        <a:lstStyle/>
        <a:p>
          <a:r>
            <a:rPr lang="es-CL" sz="2400" noProof="0" dirty="0" smtClean="0">
              <a:latin typeface="DIN" pitchFamily="2" charset="0"/>
            </a:rPr>
            <a:t>1</a:t>
          </a:r>
        </a:p>
      </dgm:t>
    </dgm:pt>
    <dgm:pt modelId="{AEF351C3-B01D-447D-8683-B02198676D6D}" type="parTrans" cxnId="{55490699-F674-42C2-8DA7-2CDD0BCADFF2}">
      <dgm:prSet/>
      <dgm:spPr/>
      <dgm:t>
        <a:bodyPr/>
        <a:lstStyle/>
        <a:p>
          <a:endParaRPr lang="en-US"/>
        </a:p>
      </dgm:t>
    </dgm:pt>
    <dgm:pt modelId="{0AEEF257-193D-434A-A9F5-BF1D0D4A7232}" type="sibTrans" cxnId="{55490699-F674-42C2-8DA7-2CDD0BCADFF2}">
      <dgm:prSet/>
      <dgm:spPr/>
      <dgm:t>
        <a:bodyPr/>
        <a:lstStyle/>
        <a:p>
          <a:endParaRPr lang="en-US"/>
        </a:p>
      </dgm:t>
    </dgm:pt>
    <dgm:pt modelId="{3DE559CB-1973-4852-9023-579F2D2EF8B2}">
      <dgm:prSet phldrT="[Text]" custT="1"/>
      <dgm:spPr/>
      <dgm:t>
        <a:bodyPr/>
        <a:lstStyle/>
        <a:p>
          <a:r>
            <a:rPr lang="es-CL" sz="2400" noProof="0" dirty="0" smtClean="0">
              <a:latin typeface="DIN" pitchFamily="2" charset="0"/>
            </a:rPr>
            <a:t>2</a:t>
          </a:r>
          <a:endParaRPr lang="es-CL" sz="2400" noProof="0" dirty="0">
            <a:latin typeface="DIN" pitchFamily="2" charset="0"/>
          </a:endParaRPr>
        </a:p>
      </dgm:t>
    </dgm:pt>
    <dgm:pt modelId="{347CDFAB-AFB3-4256-8757-7013B2BFD165}" type="parTrans" cxnId="{68FA2C5C-7724-4B3C-839D-FF7DF3347F0B}">
      <dgm:prSet/>
      <dgm:spPr/>
      <dgm:t>
        <a:bodyPr/>
        <a:lstStyle/>
        <a:p>
          <a:endParaRPr lang="en-US"/>
        </a:p>
      </dgm:t>
    </dgm:pt>
    <dgm:pt modelId="{529659CE-24C8-4D79-A5FE-7EABF5DE1BA0}" type="sibTrans" cxnId="{68FA2C5C-7724-4B3C-839D-FF7DF3347F0B}">
      <dgm:prSet/>
      <dgm:spPr/>
      <dgm:t>
        <a:bodyPr/>
        <a:lstStyle/>
        <a:p>
          <a:endParaRPr lang="en-US"/>
        </a:p>
      </dgm:t>
    </dgm:pt>
    <dgm:pt modelId="{F2411CC7-ABE4-48A5-A01F-D62B0E73F585}">
      <dgm:prSet phldrT="[Text]" custT="1"/>
      <dgm:spPr/>
      <dgm:t>
        <a:bodyPr/>
        <a:lstStyle/>
        <a:p>
          <a:r>
            <a:rPr lang="en-US" sz="2400" dirty="0" smtClean="0">
              <a:latin typeface="DIN" pitchFamily="2" charset="0"/>
            </a:rPr>
            <a:t>3</a:t>
          </a:r>
          <a:endParaRPr lang="en-US" sz="2400" dirty="0">
            <a:latin typeface="DIN" pitchFamily="2" charset="0"/>
          </a:endParaRPr>
        </a:p>
      </dgm:t>
    </dgm:pt>
    <dgm:pt modelId="{F8ED9E18-FD7C-4050-B1CE-48A38E5CA9F3}" type="parTrans" cxnId="{879930E4-E90C-4F58-84B6-46F771751BE3}">
      <dgm:prSet/>
      <dgm:spPr/>
      <dgm:t>
        <a:bodyPr/>
        <a:lstStyle/>
        <a:p>
          <a:endParaRPr lang="en-US"/>
        </a:p>
      </dgm:t>
    </dgm:pt>
    <dgm:pt modelId="{EEE02EF5-3E6D-4A25-AC8C-2D81483062F3}" type="sibTrans" cxnId="{879930E4-E90C-4F58-84B6-46F771751BE3}">
      <dgm:prSet/>
      <dgm:spPr/>
      <dgm:t>
        <a:bodyPr/>
        <a:lstStyle/>
        <a:p>
          <a:endParaRPr lang="en-US"/>
        </a:p>
      </dgm:t>
    </dgm:pt>
    <dgm:pt modelId="{4B88FE6F-2493-4F44-84A0-F692B502A3F3}">
      <dgm:prSet custT="1"/>
      <dgm:spPr/>
      <dgm:t>
        <a:bodyPr/>
        <a:lstStyle/>
        <a:p>
          <a:r>
            <a:rPr lang="es-CL" sz="2400" noProof="0" dirty="0" smtClean="0">
              <a:latin typeface="DIN" pitchFamily="2" charset="0"/>
            </a:rPr>
            <a:t>4</a:t>
          </a:r>
          <a:endParaRPr lang="es-CL" sz="2400" noProof="0" dirty="0">
            <a:latin typeface="DIN" pitchFamily="2" charset="0"/>
          </a:endParaRPr>
        </a:p>
      </dgm:t>
    </dgm:pt>
    <dgm:pt modelId="{7BA9D66B-9D7E-41C8-A99B-66D6006F1259}" type="parTrans" cxnId="{767F26F4-775C-44EE-83F6-B9749A51E2F3}">
      <dgm:prSet/>
      <dgm:spPr/>
      <dgm:t>
        <a:bodyPr/>
        <a:lstStyle/>
        <a:p>
          <a:endParaRPr lang="en-US"/>
        </a:p>
      </dgm:t>
    </dgm:pt>
    <dgm:pt modelId="{D0E11A56-90E9-4504-B683-BBF53272C45F}" type="sibTrans" cxnId="{767F26F4-775C-44EE-83F6-B9749A51E2F3}">
      <dgm:prSet/>
      <dgm:spPr/>
      <dgm:t>
        <a:bodyPr/>
        <a:lstStyle/>
        <a:p>
          <a:endParaRPr lang="en-US"/>
        </a:p>
      </dgm:t>
    </dgm:pt>
    <dgm:pt modelId="{4237B3E1-B45D-4FBA-9D9F-EC0262142B68}">
      <dgm:prSet custT="1"/>
      <dgm:spPr/>
      <dgm:t>
        <a:bodyPr/>
        <a:lstStyle/>
        <a:p>
          <a:r>
            <a:rPr lang="es-CL" sz="2200" noProof="0" dirty="0" smtClean="0">
              <a:latin typeface="DIN" pitchFamily="2" charset="0"/>
            </a:rPr>
            <a:t>Ajuste de las preferencias locales del </a:t>
          </a:r>
          <a:r>
            <a:rPr lang="es-CL" sz="2400" noProof="0" dirty="0" smtClean="0">
              <a:solidFill>
                <a:schemeClr val="bg2">
                  <a:lumMod val="50000"/>
                </a:schemeClr>
              </a:solidFill>
              <a:latin typeface="DIN" pitchFamily="2" charset="0"/>
            </a:rPr>
            <a:t>CONSUMIDOR</a:t>
          </a:r>
          <a:r>
            <a:rPr lang="es-CL" sz="2200" noProof="0" dirty="0" smtClean="0">
              <a:latin typeface="DIN" pitchFamily="2" charset="0"/>
            </a:rPr>
            <a:t> </a:t>
          </a:r>
          <a:endParaRPr lang="es-CL" sz="2200" noProof="0" dirty="0">
            <a:latin typeface="DIN" pitchFamily="2" charset="0"/>
          </a:endParaRPr>
        </a:p>
      </dgm:t>
    </dgm:pt>
    <dgm:pt modelId="{F1093A8A-7DF7-4569-BD10-8AC71F6444C9}" type="parTrans" cxnId="{76C3CEEE-CEC9-4631-9775-AF7DA8B38400}">
      <dgm:prSet/>
      <dgm:spPr/>
      <dgm:t>
        <a:bodyPr/>
        <a:lstStyle/>
        <a:p>
          <a:endParaRPr lang="en-US"/>
        </a:p>
      </dgm:t>
    </dgm:pt>
    <dgm:pt modelId="{F4428798-2435-43BA-A56C-5E0D68A72C15}" type="sibTrans" cxnId="{76C3CEEE-CEC9-4631-9775-AF7DA8B38400}">
      <dgm:prSet/>
      <dgm:spPr/>
      <dgm:t>
        <a:bodyPr/>
        <a:lstStyle/>
        <a:p>
          <a:endParaRPr lang="en-US"/>
        </a:p>
      </dgm:t>
    </dgm:pt>
    <dgm:pt modelId="{6FC61726-4360-4DC3-A005-95209D1D0C52}">
      <dgm:prSet custT="1"/>
      <dgm:spPr/>
      <dgm:t>
        <a:bodyPr/>
        <a:lstStyle/>
        <a:p>
          <a:r>
            <a:rPr lang="es-CL" sz="2200" dirty="0" smtClean="0">
              <a:latin typeface="DIN" pitchFamily="2" charset="0"/>
            </a:rPr>
            <a:t>Calculo de la influencia de la </a:t>
          </a:r>
          <a:r>
            <a:rPr lang="es-CL" sz="2400" b="1" dirty="0" smtClean="0">
              <a:solidFill>
                <a:schemeClr val="bg2">
                  <a:lumMod val="50000"/>
                </a:schemeClr>
              </a:solidFill>
              <a:latin typeface="DIN" pitchFamily="2" charset="0"/>
            </a:rPr>
            <a:t>MARCA</a:t>
          </a:r>
          <a:r>
            <a:rPr lang="es-CL" sz="2400" dirty="0" smtClean="0">
              <a:latin typeface="DIN" pitchFamily="2" charset="0"/>
            </a:rPr>
            <a:t> </a:t>
          </a:r>
          <a:endParaRPr lang="es-CL" sz="2400" dirty="0">
            <a:latin typeface="DIN" pitchFamily="2" charset="0"/>
          </a:endParaRPr>
        </a:p>
      </dgm:t>
    </dgm:pt>
    <dgm:pt modelId="{C88464D5-D37F-4BC3-9925-63D2B7B8C3C3}" type="parTrans" cxnId="{4246D3FB-8D40-40ED-9644-F9A0009B9A25}">
      <dgm:prSet/>
      <dgm:spPr/>
      <dgm:t>
        <a:bodyPr/>
        <a:lstStyle/>
        <a:p>
          <a:endParaRPr lang="en-US"/>
        </a:p>
      </dgm:t>
    </dgm:pt>
    <dgm:pt modelId="{2195FDB5-BE29-4BC2-9FE3-2DB166E48EF2}" type="sibTrans" cxnId="{4246D3FB-8D40-40ED-9644-F9A0009B9A25}">
      <dgm:prSet/>
      <dgm:spPr/>
      <dgm:t>
        <a:bodyPr/>
        <a:lstStyle/>
        <a:p>
          <a:endParaRPr lang="en-US"/>
        </a:p>
      </dgm:t>
    </dgm:pt>
    <dgm:pt modelId="{785B3A67-AD96-4E47-82A2-BD3346594893}">
      <dgm:prSet custT="1"/>
      <dgm:spPr/>
      <dgm:t>
        <a:bodyPr/>
        <a:lstStyle/>
        <a:p>
          <a:r>
            <a:rPr lang="es-CL" sz="2200" noProof="0" dirty="0" smtClean="0">
              <a:latin typeface="DIN" pitchFamily="2" charset="0"/>
            </a:rPr>
            <a:t>Identificación patrones de desempeño del </a:t>
          </a:r>
          <a:r>
            <a:rPr lang="es-CL" sz="2400" noProof="0" dirty="0" smtClean="0">
              <a:solidFill>
                <a:schemeClr val="bg2">
                  <a:lumMod val="50000"/>
                </a:schemeClr>
              </a:solidFill>
              <a:latin typeface="DIN" pitchFamily="2" charset="0"/>
            </a:rPr>
            <a:t>ÁREA LOCAL</a:t>
          </a:r>
          <a:endParaRPr lang="es-CL" sz="2400" noProof="0" dirty="0">
            <a:solidFill>
              <a:schemeClr val="bg2">
                <a:lumMod val="50000"/>
              </a:schemeClr>
            </a:solidFill>
            <a:latin typeface="DIN" pitchFamily="2" charset="0"/>
          </a:endParaRPr>
        </a:p>
      </dgm:t>
    </dgm:pt>
    <dgm:pt modelId="{2AD24B5F-23D1-4D2B-B82F-AB539F6E0A5C}" type="parTrans" cxnId="{3A86ED83-7895-4543-AB5E-98BA144D7849}">
      <dgm:prSet/>
      <dgm:spPr/>
      <dgm:t>
        <a:bodyPr/>
        <a:lstStyle/>
        <a:p>
          <a:endParaRPr lang="en-US"/>
        </a:p>
      </dgm:t>
    </dgm:pt>
    <dgm:pt modelId="{1BDC21D5-4E0A-488F-B24D-EDC23E498698}" type="sibTrans" cxnId="{3A86ED83-7895-4543-AB5E-98BA144D7849}">
      <dgm:prSet/>
      <dgm:spPr/>
      <dgm:t>
        <a:bodyPr/>
        <a:lstStyle/>
        <a:p>
          <a:endParaRPr lang="en-US"/>
        </a:p>
      </dgm:t>
    </dgm:pt>
    <dgm:pt modelId="{9F6CEE86-2278-4870-93EB-8D39A60AB983}">
      <dgm:prSet custT="1"/>
      <dgm:spPr/>
      <dgm:t>
        <a:bodyPr/>
        <a:lstStyle/>
        <a:p>
          <a:r>
            <a:rPr lang="es-CL" sz="2200" noProof="0" dirty="0" smtClean="0">
              <a:latin typeface="DIN" pitchFamily="2" charset="0"/>
            </a:rPr>
            <a:t>Cuantificación la contribución de la </a:t>
          </a:r>
          <a:r>
            <a:rPr lang="es-CL" sz="2400" cap="all" baseline="0" noProof="0" dirty="0" smtClean="0">
              <a:solidFill>
                <a:schemeClr val="bg2">
                  <a:lumMod val="50000"/>
                </a:schemeClr>
              </a:solidFill>
              <a:latin typeface="DIN" pitchFamily="2" charset="0"/>
            </a:rPr>
            <a:t>operación</a:t>
          </a:r>
          <a:endParaRPr lang="es-CL" sz="2400" cap="all" baseline="0" noProof="0" dirty="0">
            <a:solidFill>
              <a:schemeClr val="bg2">
                <a:lumMod val="50000"/>
              </a:schemeClr>
            </a:solidFill>
            <a:latin typeface="DIN" pitchFamily="2" charset="0"/>
          </a:endParaRPr>
        </a:p>
      </dgm:t>
    </dgm:pt>
    <dgm:pt modelId="{CCC6B540-5EF6-4D57-9B86-DCAFC9227613}" type="parTrans" cxnId="{4438BBE4-EC24-4A46-8D71-B4CC89CF1B81}">
      <dgm:prSet/>
      <dgm:spPr/>
      <dgm:t>
        <a:bodyPr/>
        <a:lstStyle/>
        <a:p>
          <a:endParaRPr lang="en-US"/>
        </a:p>
      </dgm:t>
    </dgm:pt>
    <dgm:pt modelId="{5F562CC6-F91B-4BDE-9F63-1DF0DC823001}" type="sibTrans" cxnId="{4438BBE4-EC24-4A46-8D71-B4CC89CF1B81}">
      <dgm:prSet/>
      <dgm:spPr/>
      <dgm:t>
        <a:bodyPr/>
        <a:lstStyle/>
        <a:p>
          <a:endParaRPr lang="en-US"/>
        </a:p>
      </dgm:t>
    </dgm:pt>
    <dgm:pt modelId="{E7B4EA86-8829-4AD7-8A7E-7F5895843CAE}" type="pres">
      <dgm:prSet presAssocID="{D7C70FC3-3D9C-4A7F-98D5-F1D50833E1AC}" presName="linearFlow" presStyleCnt="0">
        <dgm:presLayoutVars>
          <dgm:dir/>
          <dgm:animLvl val="lvl"/>
          <dgm:resizeHandles val="exact"/>
        </dgm:presLayoutVars>
      </dgm:prSet>
      <dgm:spPr/>
    </dgm:pt>
    <dgm:pt modelId="{C469198E-FFAD-43A6-B105-ADCC2E89703C}" type="pres">
      <dgm:prSet presAssocID="{B1360868-E4CF-4EB0-9398-1DE6D4F0604D}" presName="composite" presStyleCnt="0"/>
      <dgm:spPr/>
    </dgm:pt>
    <dgm:pt modelId="{A6D33C2F-055F-44A0-A84D-8BC81A28436F}" type="pres">
      <dgm:prSet presAssocID="{B1360868-E4CF-4EB0-9398-1DE6D4F0604D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4A468F-A458-4E8F-ABD7-BBB89571C371}" type="pres">
      <dgm:prSet presAssocID="{B1360868-E4CF-4EB0-9398-1DE6D4F0604D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3CB83C-43C9-49A4-BB19-AEFBB4B567D6}" type="pres">
      <dgm:prSet presAssocID="{0AEEF257-193D-434A-A9F5-BF1D0D4A7232}" presName="sp" presStyleCnt="0"/>
      <dgm:spPr/>
    </dgm:pt>
    <dgm:pt modelId="{D009E18C-BB11-4580-A7CB-4E62D3AC2AAD}" type="pres">
      <dgm:prSet presAssocID="{3DE559CB-1973-4852-9023-579F2D2EF8B2}" presName="composite" presStyleCnt="0"/>
      <dgm:spPr/>
    </dgm:pt>
    <dgm:pt modelId="{2D2F5351-4DD2-47D6-A209-79AB09118EA0}" type="pres">
      <dgm:prSet presAssocID="{3DE559CB-1973-4852-9023-579F2D2EF8B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051F4B-ACA1-4A40-8950-F443B7DC246F}" type="pres">
      <dgm:prSet presAssocID="{3DE559CB-1973-4852-9023-579F2D2EF8B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2C6273-0A8F-4EB6-9999-26F76ED0F44C}" type="pres">
      <dgm:prSet presAssocID="{529659CE-24C8-4D79-A5FE-7EABF5DE1BA0}" presName="sp" presStyleCnt="0"/>
      <dgm:spPr/>
    </dgm:pt>
    <dgm:pt modelId="{A6251428-30DC-4B01-94D9-7FBE467B34AC}" type="pres">
      <dgm:prSet presAssocID="{F2411CC7-ABE4-48A5-A01F-D62B0E73F585}" presName="composite" presStyleCnt="0"/>
      <dgm:spPr/>
    </dgm:pt>
    <dgm:pt modelId="{128C7258-940F-47E3-9A32-F83B611445CA}" type="pres">
      <dgm:prSet presAssocID="{F2411CC7-ABE4-48A5-A01F-D62B0E73F585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7EF8DF-004B-48CF-A396-CB5C5A481539}" type="pres">
      <dgm:prSet presAssocID="{F2411CC7-ABE4-48A5-A01F-D62B0E73F585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17FC59-F1F8-4BFE-A329-29E1AFD17ECD}" type="pres">
      <dgm:prSet presAssocID="{EEE02EF5-3E6D-4A25-AC8C-2D81483062F3}" presName="sp" presStyleCnt="0"/>
      <dgm:spPr/>
    </dgm:pt>
    <dgm:pt modelId="{24E1D341-523A-4B94-BE7D-3377063F3394}" type="pres">
      <dgm:prSet presAssocID="{4B88FE6F-2493-4F44-84A0-F692B502A3F3}" presName="composite" presStyleCnt="0"/>
      <dgm:spPr/>
    </dgm:pt>
    <dgm:pt modelId="{F8BFCD2A-7C97-40CF-9A9D-C074BEC5FC7E}" type="pres">
      <dgm:prSet presAssocID="{4B88FE6F-2493-4F44-84A0-F692B502A3F3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B79B61-B504-4013-870F-E965FF455760}" type="pres">
      <dgm:prSet presAssocID="{4B88FE6F-2493-4F44-84A0-F692B502A3F3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7F26F4-775C-44EE-83F6-B9749A51E2F3}" srcId="{D7C70FC3-3D9C-4A7F-98D5-F1D50833E1AC}" destId="{4B88FE6F-2493-4F44-84A0-F692B502A3F3}" srcOrd="3" destOrd="0" parTransId="{7BA9D66B-9D7E-41C8-A99B-66D6006F1259}" sibTransId="{D0E11A56-90E9-4504-B683-BBF53272C45F}"/>
    <dgm:cxn modelId="{4246D3FB-8D40-40ED-9644-F9A0009B9A25}" srcId="{3DE559CB-1973-4852-9023-579F2D2EF8B2}" destId="{6FC61726-4360-4DC3-A005-95209D1D0C52}" srcOrd="0" destOrd="0" parTransId="{C88464D5-D37F-4BC3-9925-63D2B7B8C3C3}" sibTransId="{2195FDB5-BE29-4BC2-9FE3-2DB166E48EF2}"/>
    <dgm:cxn modelId="{879930E4-E90C-4F58-84B6-46F771751BE3}" srcId="{D7C70FC3-3D9C-4A7F-98D5-F1D50833E1AC}" destId="{F2411CC7-ABE4-48A5-A01F-D62B0E73F585}" srcOrd="2" destOrd="0" parTransId="{F8ED9E18-FD7C-4050-B1CE-48A38E5CA9F3}" sibTransId="{EEE02EF5-3E6D-4A25-AC8C-2D81483062F3}"/>
    <dgm:cxn modelId="{6FBB3618-10B0-45AD-B299-7D82FF9073D7}" type="presOf" srcId="{F2411CC7-ABE4-48A5-A01F-D62B0E73F585}" destId="{128C7258-940F-47E3-9A32-F83B611445CA}" srcOrd="0" destOrd="0" presId="urn:microsoft.com/office/officeart/2005/8/layout/chevron2"/>
    <dgm:cxn modelId="{4438BBE4-EC24-4A46-8D71-B4CC89CF1B81}" srcId="{4B88FE6F-2493-4F44-84A0-F692B502A3F3}" destId="{9F6CEE86-2278-4870-93EB-8D39A60AB983}" srcOrd="0" destOrd="0" parTransId="{CCC6B540-5EF6-4D57-9B86-DCAFC9227613}" sibTransId="{5F562CC6-F91B-4BDE-9F63-1DF0DC823001}"/>
    <dgm:cxn modelId="{D1EAEC65-CA51-46C4-B0DE-8C27BE28B323}" type="presOf" srcId="{3DE559CB-1973-4852-9023-579F2D2EF8B2}" destId="{2D2F5351-4DD2-47D6-A209-79AB09118EA0}" srcOrd="0" destOrd="0" presId="urn:microsoft.com/office/officeart/2005/8/layout/chevron2"/>
    <dgm:cxn modelId="{68FA2C5C-7724-4B3C-839D-FF7DF3347F0B}" srcId="{D7C70FC3-3D9C-4A7F-98D5-F1D50833E1AC}" destId="{3DE559CB-1973-4852-9023-579F2D2EF8B2}" srcOrd="1" destOrd="0" parTransId="{347CDFAB-AFB3-4256-8757-7013B2BFD165}" sibTransId="{529659CE-24C8-4D79-A5FE-7EABF5DE1BA0}"/>
    <dgm:cxn modelId="{A012D64A-5965-415D-B06A-CBE53A415735}" type="presOf" srcId="{9F6CEE86-2278-4870-93EB-8D39A60AB983}" destId="{2FB79B61-B504-4013-870F-E965FF455760}" srcOrd="0" destOrd="0" presId="urn:microsoft.com/office/officeart/2005/8/layout/chevron2"/>
    <dgm:cxn modelId="{4DD14EBA-D5D7-4C9C-B97E-5C3A3E45E85A}" type="presOf" srcId="{4237B3E1-B45D-4FBA-9D9F-EC0262142B68}" destId="{514A468F-A458-4E8F-ABD7-BBB89571C371}" srcOrd="0" destOrd="0" presId="urn:microsoft.com/office/officeart/2005/8/layout/chevron2"/>
    <dgm:cxn modelId="{55490699-F674-42C2-8DA7-2CDD0BCADFF2}" srcId="{D7C70FC3-3D9C-4A7F-98D5-F1D50833E1AC}" destId="{B1360868-E4CF-4EB0-9398-1DE6D4F0604D}" srcOrd="0" destOrd="0" parTransId="{AEF351C3-B01D-447D-8683-B02198676D6D}" sibTransId="{0AEEF257-193D-434A-A9F5-BF1D0D4A7232}"/>
    <dgm:cxn modelId="{2CD3C4C6-818C-49AB-B998-22BD6A003FE8}" type="presOf" srcId="{B1360868-E4CF-4EB0-9398-1DE6D4F0604D}" destId="{A6D33C2F-055F-44A0-A84D-8BC81A28436F}" srcOrd="0" destOrd="0" presId="urn:microsoft.com/office/officeart/2005/8/layout/chevron2"/>
    <dgm:cxn modelId="{3A86ED83-7895-4543-AB5E-98BA144D7849}" srcId="{F2411CC7-ABE4-48A5-A01F-D62B0E73F585}" destId="{785B3A67-AD96-4E47-82A2-BD3346594893}" srcOrd="0" destOrd="0" parTransId="{2AD24B5F-23D1-4D2B-B82F-AB539F6E0A5C}" sibTransId="{1BDC21D5-4E0A-488F-B24D-EDC23E498698}"/>
    <dgm:cxn modelId="{5D0D07C3-E6A4-4A4E-B650-BF25129B65A1}" type="presOf" srcId="{785B3A67-AD96-4E47-82A2-BD3346594893}" destId="{E37EF8DF-004B-48CF-A396-CB5C5A481539}" srcOrd="0" destOrd="0" presId="urn:microsoft.com/office/officeart/2005/8/layout/chevron2"/>
    <dgm:cxn modelId="{088A66CC-1171-416D-9261-E8ADE5DFD173}" type="presOf" srcId="{D7C70FC3-3D9C-4A7F-98D5-F1D50833E1AC}" destId="{E7B4EA86-8829-4AD7-8A7E-7F5895843CAE}" srcOrd="0" destOrd="0" presId="urn:microsoft.com/office/officeart/2005/8/layout/chevron2"/>
    <dgm:cxn modelId="{76C3CEEE-CEC9-4631-9775-AF7DA8B38400}" srcId="{B1360868-E4CF-4EB0-9398-1DE6D4F0604D}" destId="{4237B3E1-B45D-4FBA-9D9F-EC0262142B68}" srcOrd="0" destOrd="0" parTransId="{F1093A8A-7DF7-4569-BD10-8AC71F6444C9}" sibTransId="{F4428798-2435-43BA-A56C-5E0D68A72C15}"/>
    <dgm:cxn modelId="{F43ECF50-54D0-4B51-BDC6-34FDF64685E0}" type="presOf" srcId="{6FC61726-4360-4DC3-A005-95209D1D0C52}" destId="{21051F4B-ACA1-4A40-8950-F443B7DC246F}" srcOrd="0" destOrd="0" presId="urn:microsoft.com/office/officeart/2005/8/layout/chevron2"/>
    <dgm:cxn modelId="{13A258C8-FE4A-408E-AEA2-263A880AC7F8}" type="presOf" srcId="{4B88FE6F-2493-4F44-84A0-F692B502A3F3}" destId="{F8BFCD2A-7C97-40CF-9A9D-C074BEC5FC7E}" srcOrd="0" destOrd="0" presId="urn:microsoft.com/office/officeart/2005/8/layout/chevron2"/>
    <dgm:cxn modelId="{AD97E271-80DC-402C-B858-9535385B7B3D}" type="presParOf" srcId="{E7B4EA86-8829-4AD7-8A7E-7F5895843CAE}" destId="{C469198E-FFAD-43A6-B105-ADCC2E89703C}" srcOrd="0" destOrd="0" presId="urn:microsoft.com/office/officeart/2005/8/layout/chevron2"/>
    <dgm:cxn modelId="{FD21B162-49D5-43FB-9DC4-19BC733F183F}" type="presParOf" srcId="{C469198E-FFAD-43A6-B105-ADCC2E89703C}" destId="{A6D33C2F-055F-44A0-A84D-8BC81A28436F}" srcOrd="0" destOrd="0" presId="urn:microsoft.com/office/officeart/2005/8/layout/chevron2"/>
    <dgm:cxn modelId="{626A3029-07B1-4D92-86CF-5C5C055A1039}" type="presParOf" srcId="{C469198E-FFAD-43A6-B105-ADCC2E89703C}" destId="{514A468F-A458-4E8F-ABD7-BBB89571C371}" srcOrd="1" destOrd="0" presId="urn:microsoft.com/office/officeart/2005/8/layout/chevron2"/>
    <dgm:cxn modelId="{D2875255-EF45-4E9D-8198-E40F779331EF}" type="presParOf" srcId="{E7B4EA86-8829-4AD7-8A7E-7F5895843CAE}" destId="{923CB83C-43C9-49A4-BB19-AEFBB4B567D6}" srcOrd="1" destOrd="0" presId="urn:microsoft.com/office/officeart/2005/8/layout/chevron2"/>
    <dgm:cxn modelId="{7C0C578D-2EE1-4873-93B6-E9A2DBA0C9F7}" type="presParOf" srcId="{E7B4EA86-8829-4AD7-8A7E-7F5895843CAE}" destId="{D009E18C-BB11-4580-A7CB-4E62D3AC2AAD}" srcOrd="2" destOrd="0" presId="urn:microsoft.com/office/officeart/2005/8/layout/chevron2"/>
    <dgm:cxn modelId="{344F6975-974D-47EA-B3E1-A4C82C9A9C60}" type="presParOf" srcId="{D009E18C-BB11-4580-A7CB-4E62D3AC2AAD}" destId="{2D2F5351-4DD2-47D6-A209-79AB09118EA0}" srcOrd="0" destOrd="0" presId="urn:microsoft.com/office/officeart/2005/8/layout/chevron2"/>
    <dgm:cxn modelId="{89C6BB14-84AB-45FF-8AB9-974925C3E291}" type="presParOf" srcId="{D009E18C-BB11-4580-A7CB-4E62D3AC2AAD}" destId="{21051F4B-ACA1-4A40-8950-F443B7DC246F}" srcOrd="1" destOrd="0" presId="urn:microsoft.com/office/officeart/2005/8/layout/chevron2"/>
    <dgm:cxn modelId="{E023263D-DD2F-4F2F-A660-0B4C37378B8F}" type="presParOf" srcId="{E7B4EA86-8829-4AD7-8A7E-7F5895843CAE}" destId="{822C6273-0A8F-4EB6-9999-26F76ED0F44C}" srcOrd="3" destOrd="0" presId="urn:microsoft.com/office/officeart/2005/8/layout/chevron2"/>
    <dgm:cxn modelId="{0AD4656D-4FE4-4C84-AA44-5D56F925C5DE}" type="presParOf" srcId="{E7B4EA86-8829-4AD7-8A7E-7F5895843CAE}" destId="{A6251428-30DC-4B01-94D9-7FBE467B34AC}" srcOrd="4" destOrd="0" presId="urn:microsoft.com/office/officeart/2005/8/layout/chevron2"/>
    <dgm:cxn modelId="{1DE335FE-C759-4361-B6FF-ECAD5FBB244B}" type="presParOf" srcId="{A6251428-30DC-4B01-94D9-7FBE467B34AC}" destId="{128C7258-940F-47E3-9A32-F83B611445CA}" srcOrd="0" destOrd="0" presId="urn:microsoft.com/office/officeart/2005/8/layout/chevron2"/>
    <dgm:cxn modelId="{173F66D4-2B54-4CC8-806A-E5FCEEBFD79E}" type="presParOf" srcId="{A6251428-30DC-4B01-94D9-7FBE467B34AC}" destId="{E37EF8DF-004B-48CF-A396-CB5C5A481539}" srcOrd="1" destOrd="0" presId="urn:microsoft.com/office/officeart/2005/8/layout/chevron2"/>
    <dgm:cxn modelId="{C57604A9-5832-4164-8A43-EFAE9ECBBE62}" type="presParOf" srcId="{E7B4EA86-8829-4AD7-8A7E-7F5895843CAE}" destId="{8317FC59-F1F8-4BFE-A329-29E1AFD17ECD}" srcOrd="5" destOrd="0" presId="urn:microsoft.com/office/officeart/2005/8/layout/chevron2"/>
    <dgm:cxn modelId="{541B23A7-8188-42C9-A522-6F8B2A6BA053}" type="presParOf" srcId="{E7B4EA86-8829-4AD7-8A7E-7F5895843CAE}" destId="{24E1D341-523A-4B94-BE7D-3377063F3394}" srcOrd="6" destOrd="0" presId="urn:microsoft.com/office/officeart/2005/8/layout/chevron2"/>
    <dgm:cxn modelId="{1AB1F308-EFCD-4D0E-A57A-8D0CBA3B8751}" type="presParOf" srcId="{24E1D341-523A-4B94-BE7D-3377063F3394}" destId="{F8BFCD2A-7C97-40CF-9A9D-C074BEC5FC7E}" srcOrd="0" destOrd="0" presId="urn:microsoft.com/office/officeart/2005/8/layout/chevron2"/>
    <dgm:cxn modelId="{557F4405-D8BD-4EC1-B400-9AF7BE84105F}" type="presParOf" srcId="{24E1D341-523A-4B94-BE7D-3377063F3394}" destId="{2FB79B61-B504-4013-870F-E965FF45576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AA18EE-6AE2-4BDA-918D-3FB2D910CC0E}">
      <dsp:nvSpPr>
        <dsp:cNvPr id="0" name=""/>
        <dsp:cNvSpPr/>
      </dsp:nvSpPr>
      <dsp:spPr>
        <a:xfrm>
          <a:off x="3502" y="575482"/>
          <a:ext cx="1531445" cy="918867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DIN" pitchFamily="2" charset="0"/>
            </a:rPr>
            <a:t>Estudio de Mercado</a:t>
          </a:r>
          <a:endParaRPr lang="en-US" sz="1800" kern="1200" dirty="0">
            <a:latin typeface="DIN" pitchFamily="2" charset="0"/>
          </a:endParaRPr>
        </a:p>
      </dsp:txBody>
      <dsp:txXfrm>
        <a:off x="3502" y="575482"/>
        <a:ext cx="1531445" cy="918867"/>
      </dsp:txXfrm>
    </dsp:sp>
    <dsp:sp modelId="{FC2368F8-D8CC-4686-94C0-9761C34A124F}">
      <dsp:nvSpPr>
        <dsp:cNvPr id="0" name=""/>
        <dsp:cNvSpPr/>
      </dsp:nvSpPr>
      <dsp:spPr>
        <a:xfrm>
          <a:off x="1669714" y="845017"/>
          <a:ext cx="324666" cy="379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669714" y="845017"/>
        <a:ext cx="324666" cy="379798"/>
      </dsp:txXfrm>
    </dsp:sp>
    <dsp:sp modelId="{A4C49D7C-52E2-4BED-86F3-E270E4B523DF}">
      <dsp:nvSpPr>
        <dsp:cNvPr id="0" name=""/>
        <dsp:cNvSpPr/>
      </dsp:nvSpPr>
      <dsp:spPr>
        <a:xfrm>
          <a:off x="2147525" y="575482"/>
          <a:ext cx="1531445" cy="918867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DIN" pitchFamily="2" charset="0"/>
            </a:rPr>
            <a:t>Análisis</a:t>
          </a:r>
          <a:r>
            <a:rPr lang="en-US" sz="1800" kern="1200" dirty="0" smtClean="0">
              <a:latin typeface="DIN" pitchFamily="2" charset="0"/>
            </a:rPr>
            <a:t> de </a:t>
          </a:r>
          <a:r>
            <a:rPr lang="en-US" sz="1800" kern="1200" dirty="0" err="1" smtClean="0">
              <a:latin typeface="DIN" pitchFamily="2" charset="0"/>
            </a:rPr>
            <a:t>resultados</a:t>
          </a:r>
          <a:r>
            <a:rPr lang="en-US" sz="1800" kern="1200" dirty="0" smtClean="0">
              <a:latin typeface="DIN" pitchFamily="2" charset="0"/>
            </a:rPr>
            <a:t> </a:t>
          </a:r>
          <a:endParaRPr lang="en-US" sz="1800" kern="1200" dirty="0">
            <a:latin typeface="DIN" pitchFamily="2" charset="0"/>
          </a:endParaRPr>
        </a:p>
      </dsp:txBody>
      <dsp:txXfrm>
        <a:off x="2147525" y="575482"/>
        <a:ext cx="1531445" cy="918867"/>
      </dsp:txXfrm>
    </dsp:sp>
    <dsp:sp modelId="{7B5EFFF3-9585-4530-A83C-AD20224E0285}">
      <dsp:nvSpPr>
        <dsp:cNvPr id="0" name=""/>
        <dsp:cNvSpPr/>
      </dsp:nvSpPr>
      <dsp:spPr>
        <a:xfrm>
          <a:off x="3813738" y="845017"/>
          <a:ext cx="324666" cy="379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813738" y="845017"/>
        <a:ext cx="324666" cy="379798"/>
      </dsp:txXfrm>
    </dsp:sp>
    <dsp:sp modelId="{3D3E0E3F-FB86-4F52-922B-42635344B858}">
      <dsp:nvSpPr>
        <dsp:cNvPr id="0" name=""/>
        <dsp:cNvSpPr/>
      </dsp:nvSpPr>
      <dsp:spPr>
        <a:xfrm>
          <a:off x="4291549" y="575482"/>
          <a:ext cx="1531445" cy="918867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DIN" pitchFamily="2" charset="0"/>
            </a:rPr>
            <a:t>Diagnostico</a:t>
          </a:r>
          <a:r>
            <a:rPr lang="en-US" sz="1800" kern="1200" dirty="0" smtClean="0">
              <a:latin typeface="DIN" pitchFamily="2" charset="0"/>
            </a:rPr>
            <a:t> de  </a:t>
          </a:r>
          <a:r>
            <a:rPr lang="en-US" sz="1800" kern="1200" dirty="0" err="1" smtClean="0">
              <a:latin typeface="DIN" pitchFamily="2" charset="0"/>
            </a:rPr>
            <a:t>estrategia</a:t>
          </a:r>
          <a:endParaRPr lang="en-US" sz="1800" kern="1200" dirty="0">
            <a:latin typeface="DIN" pitchFamily="2" charset="0"/>
          </a:endParaRPr>
        </a:p>
      </dsp:txBody>
      <dsp:txXfrm>
        <a:off x="4291549" y="575482"/>
        <a:ext cx="1531445" cy="918867"/>
      </dsp:txXfrm>
    </dsp:sp>
    <dsp:sp modelId="{C3ABABB7-ABCA-44A7-AA5A-570FA10E7E99}">
      <dsp:nvSpPr>
        <dsp:cNvPr id="0" name=""/>
        <dsp:cNvSpPr/>
      </dsp:nvSpPr>
      <dsp:spPr>
        <a:xfrm>
          <a:off x="5957761" y="845017"/>
          <a:ext cx="324666" cy="379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957761" y="845017"/>
        <a:ext cx="324666" cy="379798"/>
      </dsp:txXfrm>
    </dsp:sp>
    <dsp:sp modelId="{173CD569-AC16-404E-93D4-3918A4A5ACAD}">
      <dsp:nvSpPr>
        <dsp:cNvPr id="0" name=""/>
        <dsp:cNvSpPr/>
      </dsp:nvSpPr>
      <dsp:spPr>
        <a:xfrm>
          <a:off x="6435572" y="575482"/>
          <a:ext cx="1531445" cy="918867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DIN" pitchFamily="2" charset="0"/>
            </a:rPr>
            <a:t>Evaluación</a:t>
          </a:r>
          <a:r>
            <a:rPr lang="en-US" sz="1800" kern="1200" dirty="0" smtClean="0">
              <a:latin typeface="DIN" pitchFamily="2" charset="0"/>
            </a:rPr>
            <a:t>  de </a:t>
          </a:r>
          <a:r>
            <a:rPr lang="en-US" sz="1800" kern="1200" dirty="0" err="1" smtClean="0">
              <a:latin typeface="DIN" pitchFamily="2" charset="0"/>
            </a:rPr>
            <a:t>estrategias</a:t>
          </a:r>
          <a:r>
            <a:rPr lang="en-US" sz="1800" kern="1200" dirty="0" smtClean="0">
              <a:latin typeface="DIN" pitchFamily="2" charset="0"/>
            </a:rPr>
            <a:t> </a:t>
          </a:r>
          <a:r>
            <a:rPr lang="en-US" sz="1800" kern="1200" dirty="0" err="1" smtClean="0">
              <a:latin typeface="DIN" pitchFamily="2" charset="0"/>
            </a:rPr>
            <a:t>puntuales</a:t>
          </a:r>
          <a:endParaRPr lang="en-US" sz="1800" kern="1200" dirty="0">
            <a:latin typeface="DIN" pitchFamily="2" charset="0"/>
          </a:endParaRPr>
        </a:p>
      </dsp:txBody>
      <dsp:txXfrm>
        <a:off x="6435572" y="575482"/>
        <a:ext cx="1531445" cy="918867"/>
      </dsp:txXfrm>
    </dsp:sp>
    <dsp:sp modelId="{28FC4EB4-83B8-4CBD-AC4F-070DB8551AC1}">
      <dsp:nvSpPr>
        <dsp:cNvPr id="0" name=""/>
        <dsp:cNvSpPr/>
      </dsp:nvSpPr>
      <dsp:spPr>
        <a:xfrm rot="5400000">
          <a:off x="7038961" y="1601551"/>
          <a:ext cx="324666" cy="379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5400000">
        <a:off x="7038961" y="1601551"/>
        <a:ext cx="324666" cy="379798"/>
      </dsp:txXfrm>
    </dsp:sp>
    <dsp:sp modelId="{B4279CD4-8E37-48C4-86E0-D4B09FFA4185}">
      <dsp:nvSpPr>
        <dsp:cNvPr id="0" name=""/>
        <dsp:cNvSpPr/>
      </dsp:nvSpPr>
      <dsp:spPr>
        <a:xfrm>
          <a:off x="6435572" y="2106928"/>
          <a:ext cx="1531445" cy="918867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DIN" pitchFamily="2" charset="0"/>
            </a:rPr>
            <a:t>Valorización</a:t>
          </a:r>
          <a:r>
            <a:rPr lang="en-US" sz="1800" kern="1200" dirty="0" smtClean="0">
              <a:latin typeface="DIN" pitchFamily="2" charset="0"/>
            </a:rPr>
            <a:t> y </a:t>
          </a:r>
          <a:r>
            <a:rPr lang="en-US" sz="1800" kern="1200" dirty="0" err="1" smtClean="0">
              <a:latin typeface="DIN" pitchFamily="2" charset="0"/>
            </a:rPr>
            <a:t>Aprobación</a:t>
          </a:r>
          <a:endParaRPr lang="en-US" sz="1800" kern="1200" dirty="0">
            <a:latin typeface="DIN" pitchFamily="2" charset="0"/>
          </a:endParaRPr>
        </a:p>
      </dsp:txBody>
      <dsp:txXfrm>
        <a:off x="6435572" y="2106928"/>
        <a:ext cx="1531445" cy="918867"/>
      </dsp:txXfrm>
    </dsp:sp>
    <dsp:sp modelId="{20A43872-92AB-40CA-B183-A23A58808B48}">
      <dsp:nvSpPr>
        <dsp:cNvPr id="0" name=""/>
        <dsp:cNvSpPr/>
      </dsp:nvSpPr>
      <dsp:spPr>
        <a:xfrm rot="10800000">
          <a:off x="5976138" y="2376462"/>
          <a:ext cx="324666" cy="379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5976138" y="2376462"/>
        <a:ext cx="324666" cy="379798"/>
      </dsp:txXfrm>
    </dsp:sp>
    <dsp:sp modelId="{684F7409-3C4E-4272-AA5D-7C37F0FD9462}">
      <dsp:nvSpPr>
        <dsp:cNvPr id="0" name=""/>
        <dsp:cNvSpPr/>
      </dsp:nvSpPr>
      <dsp:spPr>
        <a:xfrm>
          <a:off x="4291549" y="2106928"/>
          <a:ext cx="1531445" cy="918867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DIN" pitchFamily="2" charset="0"/>
            </a:rPr>
            <a:t>Formulación</a:t>
          </a:r>
          <a:r>
            <a:rPr lang="en-US" sz="1800" kern="1200" dirty="0" smtClean="0">
              <a:latin typeface="DIN" pitchFamily="2" charset="0"/>
            </a:rPr>
            <a:t>  del  Plan</a:t>
          </a:r>
          <a:endParaRPr lang="en-US" sz="1800" kern="1200" dirty="0">
            <a:latin typeface="DIN" pitchFamily="2" charset="0"/>
          </a:endParaRPr>
        </a:p>
      </dsp:txBody>
      <dsp:txXfrm>
        <a:off x="4291549" y="2106928"/>
        <a:ext cx="1531445" cy="918867"/>
      </dsp:txXfrm>
    </dsp:sp>
    <dsp:sp modelId="{881BCD38-CC96-415A-B35D-6D14EB296B62}">
      <dsp:nvSpPr>
        <dsp:cNvPr id="0" name=""/>
        <dsp:cNvSpPr/>
      </dsp:nvSpPr>
      <dsp:spPr>
        <a:xfrm rot="10800000">
          <a:off x="3832115" y="2376462"/>
          <a:ext cx="324666" cy="379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3832115" y="2376462"/>
        <a:ext cx="324666" cy="379798"/>
      </dsp:txXfrm>
    </dsp:sp>
    <dsp:sp modelId="{5302E263-CEC7-49A5-AF36-78961C45CB08}">
      <dsp:nvSpPr>
        <dsp:cNvPr id="0" name=""/>
        <dsp:cNvSpPr/>
      </dsp:nvSpPr>
      <dsp:spPr>
        <a:xfrm>
          <a:off x="2147525" y="2106928"/>
          <a:ext cx="1531445" cy="918867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DIN" pitchFamily="2" charset="0"/>
            </a:rPr>
            <a:t>Implementación</a:t>
          </a:r>
          <a:r>
            <a:rPr lang="en-US" sz="1800" kern="1200" dirty="0" smtClean="0">
              <a:latin typeface="DIN" pitchFamily="2" charset="0"/>
            </a:rPr>
            <a:t> y Auditoria</a:t>
          </a:r>
          <a:endParaRPr lang="en-US" sz="1800" kern="1200" dirty="0">
            <a:latin typeface="DIN" pitchFamily="2" charset="0"/>
          </a:endParaRPr>
        </a:p>
      </dsp:txBody>
      <dsp:txXfrm>
        <a:off x="2147525" y="2106928"/>
        <a:ext cx="1531445" cy="91886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E14261-BEC8-44A6-8FEE-E022F4CCF552}">
      <dsp:nvSpPr>
        <dsp:cNvPr id="0" name=""/>
        <dsp:cNvSpPr/>
      </dsp:nvSpPr>
      <dsp:spPr>
        <a:xfrm>
          <a:off x="2002635" y="0"/>
          <a:ext cx="1490960" cy="1490960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>
              <a:latin typeface="DIN" pitchFamily="2" charset="0"/>
            </a:rPr>
            <a:t>Planificación</a:t>
          </a:r>
          <a:r>
            <a:rPr lang="en-US" sz="900" kern="1200" dirty="0" smtClean="0">
              <a:latin typeface="DIN" pitchFamily="2" charset="0"/>
            </a:rPr>
            <a:t> de la Red</a:t>
          </a:r>
          <a:endParaRPr lang="en-US" sz="900" kern="1200" dirty="0">
            <a:latin typeface="DIN" pitchFamily="2" charset="0"/>
          </a:endParaRPr>
        </a:p>
      </dsp:txBody>
      <dsp:txXfrm>
        <a:off x="2002635" y="0"/>
        <a:ext cx="1490960" cy="1490960"/>
      </dsp:txXfrm>
    </dsp:sp>
    <dsp:sp modelId="{B426CFBA-63C5-424B-BA5A-139133F77F62}">
      <dsp:nvSpPr>
        <dsp:cNvPr id="0" name=""/>
        <dsp:cNvSpPr/>
      </dsp:nvSpPr>
      <dsp:spPr>
        <a:xfrm>
          <a:off x="1257155" y="1490960"/>
          <a:ext cx="1490960" cy="1490960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latin typeface="DIN" pitchFamily="2" charset="0"/>
            </a:rPr>
            <a:t>Banco</a:t>
          </a:r>
          <a:r>
            <a:rPr lang="en-US" sz="1200" kern="1200" dirty="0" smtClean="0"/>
            <a:t> de  </a:t>
          </a:r>
          <a:r>
            <a:rPr lang="en-US" sz="1200" kern="1200" dirty="0" err="1" smtClean="0"/>
            <a:t>Datos</a:t>
          </a:r>
          <a:endParaRPr lang="en-US" sz="1200" kern="1200" dirty="0"/>
        </a:p>
      </dsp:txBody>
      <dsp:txXfrm>
        <a:off x="1257155" y="1490960"/>
        <a:ext cx="1490960" cy="1490960"/>
      </dsp:txXfrm>
    </dsp:sp>
    <dsp:sp modelId="{ABA7CC1E-997B-47E8-94A7-AAA66AD75A30}">
      <dsp:nvSpPr>
        <dsp:cNvPr id="0" name=""/>
        <dsp:cNvSpPr/>
      </dsp:nvSpPr>
      <dsp:spPr>
        <a:xfrm rot="10800000">
          <a:off x="2002635" y="1490960"/>
          <a:ext cx="1490960" cy="1490960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Modelo</a:t>
          </a:r>
          <a:r>
            <a:rPr lang="en-US" sz="1200" kern="1200" dirty="0" smtClean="0"/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Tácticas</a:t>
          </a:r>
          <a:endParaRPr lang="en-US" sz="800" kern="1200" dirty="0">
            <a:latin typeface="DIN" pitchFamily="2" charset="0"/>
          </a:endParaRPr>
        </a:p>
      </dsp:txBody>
      <dsp:txXfrm rot="10800000">
        <a:off x="2002635" y="1490960"/>
        <a:ext cx="1490960" cy="1490960"/>
      </dsp:txXfrm>
    </dsp:sp>
    <dsp:sp modelId="{05F3022E-26EE-4997-A6CB-C577F4290D51}">
      <dsp:nvSpPr>
        <dsp:cNvPr id="0" name=""/>
        <dsp:cNvSpPr/>
      </dsp:nvSpPr>
      <dsp:spPr>
        <a:xfrm>
          <a:off x="2748115" y="1490960"/>
          <a:ext cx="1490960" cy="1490960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SIG</a:t>
          </a:r>
          <a:endParaRPr lang="en-US" sz="1200" kern="1200" dirty="0"/>
        </a:p>
      </dsp:txBody>
      <dsp:txXfrm>
        <a:off x="2748115" y="1490960"/>
        <a:ext cx="1490960" cy="14909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3B70C3-17C1-43F1-B2D2-C06E72FD5624}">
      <dsp:nvSpPr>
        <dsp:cNvPr id="0" name=""/>
        <dsp:cNvSpPr/>
      </dsp:nvSpPr>
      <dsp:spPr>
        <a:xfrm>
          <a:off x="141645" y="358706"/>
          <a:ext cx="1926850" cy="1751669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cap="all" baseline="0" noProof="0" dirty="0" smtClean="0">
              <a:latin typeface="DIN" pitchFamily="2" charset="0"/>
            </a:rPr>
            <a:t>Demanda</a:t>
          </a:r>
          <a:endParaRPr lang="es-CL" sz="2000" b="1" kern="1200" cap="all" baseline="0" noProof="0" dirty="0">
            <a:latin typeface="DIN" pitchFamily="2" charset="0"/>
          </a:endParaRPr>
        </a:p>
      </dsp:txBody>
      <dsp:txXfrm>
        <a:off x="141645" y="358706"/>
        <a:ext cx="1926850" cy="1751669"/>
      </dsp:txXfrm>
    </dsp:sp>
    <dsp:sp modelId="{B8FF2630-605B-4F33-852A-08733159706C}">
      <dsp:nvSpPr>
        <dsp:cNvPr id="0" name=""/>
        <dsp:cNvSpPr/>
      </dsp:nvSpPr>
      <dsp:spPr>
        <a:xfrm rot="10065275">
          <a:off x="1111939" y="1944888"/>
          <a:ext cx="506686" cy="562034"/>
        </a:xfrm>
        <a:prstGeom prst="mathPlus">
          <a:avLst/>
        </a:prstGeom>
        <a:solidFill>
          <a:schemeClr val="tx2">
            <a:lumMod val="5000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4A41EC-3D14-4213-A730-AD48B1D70A9D}">
      <dsp:nvSpPr>
        <dsp:cNvPr id="0" name=""/>
        <dsp:cNvSpPr/>
      </dsp:nvSpPr>
      <dsp:spPr>
        <a:xfrm>
          <a:off x="731845" y="2748836"/>
          <a:ext cx="1710599" cy="1413729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cap="all" baseline="0" noProof="0" dirty="0" smtClean="0">
              <a:latin typeface="DIN" pitchFamily="2" charset="0"/>
            </a:rPr>
            <a:t>Flujos</a:t>
          </a:r>
          <a:endParaRPr lang="es-CL" sz="2000" kern="1200" cap="all" baseline="0" noProof="0" dirty="0">
            <a:latin typeface="DIN" pitchFamily="2" charset="0"/>
          </a:endParaRPr>
        </a:p>
      </dsp:txBody>
      <dsp:txXfrm>
        <a:off x="731845" y="2748836"/>
        <a:ext cx="1710599" cy="1413729"/>
      </dsp:txXfrm>
    </dsp:sp>
    <dsp:sp modelId="{518900D2-42B8-4A55-A5E5-E1641A8A6B2A}">
      <dsp:nvSpPr>
        <dsp:cNvPr id="0" name=""/>
        <dsp:cNvSpPr/>
      </dsp:nvSpPr>
      <dsp:spPr>
        <a:xfrm rot="9127055">
          <a:off x="1938178" y="4135482"/>
          <a:ext cx="314613" cy="562034"/>
        </a:xfrm>
        <a:prstGeom prst="mathPlus">
          <a:avLst/>
        </a:prstGeom>
        <a:solidFill>
          <a:schemeClr val="tx2">
            <a:lumMod val="5000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EAED18-558F-4CC8-BBC5-E82584A229AE}">
      <dsp:nvSpPr>
        <dsp:cNvPr id="0" name=""/>
        <dsp:cNvSpPr/>
      </dsp:nvSpPr>
      <dsp:spPr>
        <a:xfrm>
          <a:off x="1814334" y="4647864"/>
          <a:ext cx="1555091" cy="1413719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cap="all" baseline="0" noProof="0" dirty="0" err="1" smtClean="0">
              <a:solidFill>
                <a:schemeClr val="tx1"/>
              </a:solidFill>
              <a:latin typeface="DIN" pitchFamily="2" charset="0"/>
            </a:rPr>
            <a:t>Inver</a:t>
          </a:r>
          <a:endParaRPr lang="es-CL" sz="2000" kern="1200" cap="all" baseline="0" noProof="0" dirty="0">
            <a:solidFill>
              <a:schemeClr val="tx1"/>
            </a:solidFill>
            <a:latin typeface="DIN" pitchFamily="2" charset="0"/>
          </a:endParaRPr>
        </a:p>
      </dsp:txBody>
      <dsp:txXfrm>
        <a:off x="1814334" y="4647864"/>
        <a:ext cx="1555091" cy="1413719"/>
      </dsp:txXfrm>
    </dsp:sp>
    <dsp:sp modelId="{BAB30380-3CB9-4BE2-9071-CBD25579F1BD}">
      <dsp:nvSpPr>
        <dsp:cNvPr id="0" name=""/>
        <dsp:cNvSpPr/>
      </dsp:nvSpPr>
      <dsp:spPr>
        <a:xfrm rot="5508647">
          <a:off x="3457718" y="5131599"/>
          <a:ext cx="314613" cy="510940"/>
        </a:xfrm>
        <a:prstGeom prst="mathPlus">
          <a:avLst/>
        </a:prstGeom>
        <a:solidFill>
          <a:schemeClr val="tx2">
            <a:lumMod val="5000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828913-8056-48A9-88B2-36BA627DF8AA}">
      <dsp:nvSpPr>
        <dsp:cNvPr id="0" name=""/>
        <dsp:cNvSpPr/>
      </dsp:nvSpPr>
      <dsp:spPr>
        <a:xfrm>
          <a:off x="3847039" y="4776387"/>
          <a:ext cx="1555091" cy="1285199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noProof="0" dirty="0" smtClean="0">
              <a:latin typeface="DIN" pitchFamily="2" charset="0"/>
            </a:rPr>
            <a:t>Marca</a:t>
          </a:r>
          <a:endParaRPr lang="es-CL" sz="2000" kern="1200" noProof="0" dirty="0">
            <a:latin typeface="DIN" pitchFamily="2" charset="0"/>
          </a:endParaRPr>
        </a:p>
      </dsp:txBody>
      <dsp:txXfrm>
        <a:off x="3847039" y="4776387"/>
        <a:ext cx="1555091" cy="1285199"/>
      </dsp:txXfrm>
    </dsp:sp>
    <dsp:sp modelId="{B159845F-1659-4E28-A419-63FA32C2E201}">
      <dsp:nvSpPr>
        <dsp:cNvPr id="0" name=""/>
        <dsp:cNvSpPr/>
      </dsp:nvSpPr>
      <dsp:spPr>
        <a:xfrm rot="20773134">
          <a:off x="4161600" y="4445073"/>
          <a:ext cx="506681" cy="238357"/>
        </a:xfrm>
        <a:prstGeom prst="mathPlus">
          <a:avLst/>
        </a:prstGeom>
        <a:solidFill>
          <a:schemeClr val="tx2">
            <a:lumMod val="5000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6456DD-24B7-4B91-8A6E-D90261ED5854}">
      <dsp:nvSpPr>
        <dsp:cNvPr id="0" name=""/>
        <dsp:cNvSpPr/>
      </dsp:nvSpPr>
      <dsp:spPr>
        <a:xfrm>
          <a:off x="3303938" y="2666432"/>
          <a:ext cx="1710599" cy="1710599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cap="all" baseline="0" noProof="0" dirty="0" smtClean="0">
              <a:latin typeface="DIN" pitchFamily="2" charset="0"/>
            </a:rPr>
            <a:t>P</a:t>
          </a:r>
          <a:r>
            <a:rPr lang="es-CL" sz="2000" kern="1200" cap="all" baseline="0" noProof="0" smtClean="0">
              <a:latin typeface="DIN" pitchFamily="2" charset="0"/>
            </a:rPr>
            <a:t>. Comer</a:t>
          </a:r>
          <a:endParaRPr lang="es-CL" sz="2000" kern="1200" cap="all" baseline="0" noProof="0" dirty="0">
            <a:latin typeface="DIN" pitchFamily="2" charset="0"/>
          </a:endParaRPr>
        </a:p>
      </dsp:txBody>
      <dsp:txXfrm>
        <a:off x="3303938" y="2666432"/>
        <a:ext cx="1710599" cy="1710599"/>
      </dsp:txXfrm>
    </dsp:sp>
    <dsp:sp modelId="{B384B03B-7FAA-446C-A882-282324594F04}">
      <dsp:nvSpPr>
        <dsp:cNvPr id="0" name=""/>
        <dsp:cNvSpPr/>
      </dsp:nvSpPr>
      <dsp:spPr>
        <a:xfrm rot="20945529">
          <a:off x="3533678" y="2137358"/>
          <a:ext cx="816015" cy="510940"/>
        </a:xfrm>
        <a:prstGeom prst="mathPlus">
          <a:avLst/>
        </a:prstGeom>
        <a:solidFill>
          <a:schemeClr val="tx2">
            <a:lumMod val="5000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711C81-E54C-4208-929F-183C375FB326}">
      <dsp:nvSpPr>
        <dsp:cNvPr id="0" name=""/>
        <dsp:cNvSpPr/>
      </dsp:nvSpPr>
      <dsp:spPr>
        <a:xfrm>
          <a:off x="2769668" y="252354"/>
          <a:ext cx="1881663" cy="1881663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cap="all" baseline="0" noProof="0" dirty="0" smtClean="0">
              <a:latin typeface="DIN" pitchFamily="2" charset="0"/>
            </a:rPr>
            <a:t>Precio</a:t>
          </a:r>
          <a:endParaRPr lang="es-CL" sz="2000" kern="1200" cap="all" baseline="0" noProof="0" dirty="0">
            <a:latin typeface="DIN" pitchFamily="2" charset="0"/>
          </a:endParaRPr>
        </a:p>
      </dsp:txBody>
      <dsp:txXfrm>
        <a:off x="2769668" y="252354"/>
        <a:ext cx="1881663" cy="1881663"/>
      </dsp:txXfrm>
    </dsp:sp>
    <dsp:sp modelId="{73E0E781-DFE6-499C-BB2C-C91C6D9A7634}">
      <dsp:nvSpPr>
        <dsp:cNvPr id="0" name=""/>
        <dsp:cNvSpPr/>
      </dsp:nvSpPr>
      <dsp:spPr>
        <a:xfrm rot="5134052">
          <a:off x="4910215" y="694527"/>
          <a:ext cx="816015" cy="748070"/>
        </a:xfrm>
        <a:prstGeom prst="mathPlus">
          <a:avLst/>
        </a:prstGeom>
        <a:solidFill>
          <a:schemeClr val="tx2">
            <a:lumMod val="5000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23FE00-0366-4FCC-AF56-563DF841B056}">
      <dsp:nvSpPr>
        <dsp:cNvPr id="0" name=""/>
        <dsp:cNvSpPr/>
      </dsp:nvSpPr>
      <dsp:spPr>
        <a:xfrm>
          <a:off x="5971661" y="4150"/>
          <a:ext cx="1881663" cy="1881663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cap="all" baseline="0" noProof="0" dirty="0" smtClean="0">
              <a:latin typeface="DIN" pitchFamily="2" charset="0"/>
            </a:rPr>
            <a:t>Área</a:t>
          </a:r>
          <a:endParaRPr lang="es-CL" sz="2000" kern="1200" cap="all" baseline="0" noProof="0" dirty="0">
            <a:latin typeface="DIN" pitchFamily="2" charset="0"/>
          </a:endParaRPr>
        </a:p>
      </dsp:txBody>
      <dsp:txXfrm>
        <a:off x="5971661" y="4150"/>
        <a:ext cx="1881663" cy="1881663"/>
      </dsp:txXfrm>
    </dsp:sp>
    <dsp:sp modelId="{5B024EF8-4FC7-42C6-A2C8-C23BBE92B1A1}">
      <dsp:nvSpPr>
        <dsp:cNvPr id="0" name=""/>
        <dsp:cNvSpPr/>
      </dsp:nvSpPr>
      <dsp:spPr>
        <a:xfrm rot="10629879">
          <a:off x="6574503" y="1930342"/>
          <a:ext cx="816015" cy="562037"/>
        </a:xfrm>
        <a:prstGeom prst="mathPlus">
          <a:avLst/>
        </a:prstGeom>
        <a:solidFill>
          <a:schemeClr val="tx2">
            <a:lumMod val="5000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44371-1124-4935-A2AF-5E0028E64C8A}">
      <dsp:nvSpPr>
        <dsp:cNvPr id="0" name=""/>
        <dsp:cNvSpPr/>
      </dsp:nvSpPr>
      <dsp:spPr>
        <a:xfrm>
          <a:off x="5984962" y="2818628"/>
          <a:ext cx="2119519" cy="1592426"/>
        </a:xfrm>
        <a:prstGeom prst="ellipse">
          <a:avLst/>
        </a:prstGeom>
        <a:solidFill>
          <a:schemeClr val="tx1">
            <a:lumMod val="65000"/>
            <a:lumOff val="35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cap="all" baseline="0" noProof="0" dirty="0" smtClean="0">
              <a:latin typeface="DIN" pitchFamily="2" charset="0"/>
            </a:rPr>
            <a:t>Operación</a:t>
          </a:r>
          <a:endParaRPr lang="es-CL" sz="2000" kern="1200" cap="all" baseline="0" noProof="0" dirty="0">
            <a:latin typeface="DIN" pitchFamily="2" charset="0"/>
          </a:endParaRPr>
        </a:p>
      </dsp:txBody>
      <dsp:txXfrm>
        <a:off x="5984962" y="2818628"/>
        <a:ext cx="2119519" cy="159242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3AD2A2-515F-4296-930F-32AA2D92F3B4}">
      <dsp:nvSpPr>
        <dsp:cNvPr id="0" name=""/>
        <dsp:cNvSpPr/>
      </dsp:nvSpPr>
      <dsp:spPr>
        <a:xfrm>
          <a:off x="0" y="29490"/>
          <a:ext cx="8413750" cy="6118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u="sng" kern="1200" dirty="0" smtClean="0"/>
            <a:t>Variable</a:t>
          </a:r>
          <a:r>
            <a:rPr lang="es-ES" sz="1800" b="1" kern="1200" dirty="0" smtClean="0"/>
            <a:t>		       </a:t>
          </a:r>
          <a:r>
            <a:rPr lang="es-ES" sz="1800" b="1" u="sng" kern="1200" dirty="0" smtClean="0"/>
            <a:t>Representa</a:t>
          </a:r>
          <a:endParaRPr lang="en-US" sz="1800" kern="1200" dirty="0"/>
        </a:p>
      </dsp:txBody>
      <dsp:txXfrm>
        <a:off x="1743933" y="29490"/>
        <a:ext cx="6669816" cy="611836"/>
      </dsp:txXfrm>
    </dsp:sp>
    <dsp:sp modelId="{DB435AC0-46CC-41ED-B8E4-0B217355DB11}">
      <dsp:nvSpPr>
        <dsp:cNvPr id="0" name=""/>
        <dsp:cNvSpPr/>
      </dsp:nvSpPr>
      <dsp:spPr>
        <a:xfrm>
          <a:off x="8368029" y="530941"/>
          <a:ext cx="45720" cy="489469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867994-15CF-4096-B0EC-6AB35946D0EB}">
      <dsp:nvSpPr>
        <dsp:cNvPr id="0" name=""/>
        <dsp:cNvSpPr/>
      </dsp:nvSpPr>
      <dsp:spPr>
        <a:xfrm>
          <a:off x="0" y="673020"/>
          <a:ext cx="8413750" cy="6118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Demanda	Soporte   residencial del área local</a:t>
          </a:r>
          <a:endParaRPr lang="en-US" sz="1800" kern="1200" dirty="0"/>
        </a:p>
      </dsp:txBody>
      <dsp:txXfrm>
        <a:off x="1743933" y="673020"/>
        <a:ext cx="6669816" cy="611836"/>
      </dsp:txXfrm>
    </dsp:sp>
    <dsp:sp modelId="{EB85168A-8D0F-43D1-A516-12F7F8BF306B}">
      <dsp:nvSpPr>
        <dsp:cNvPr id="0" name=""/>
        <dsp:cNvSpPr/>
      </dsp:nvSpPr>
      <dsp:spPr>
        <a:xfrm>
          <a:off x="578166" y="734203"/>
          <a:ext cx="648784" cy="4894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251834-EFBB-4AF8-8602-705C03904F92}">
      <dsp:nvSpPr>
        <dsp:cNvPr id="0" name=""/>
        <dsp:cNvSpPr/>
      </dsp:nvSpPr>
      <dsp:spPr>
        <a:xfrm>
          <a:off x="0" y="1356851"/>
          <a:ext cx="8413750" cy="6118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Flujos		Flujo vehicular y condiciones del tráfico</a:t>
          </a:r>
          <a:endParaRPr lang="en-US" sz="1800" kern="1200" dirty="0"/>
        </a:p>
      </dsp:txBody>
      <dsp:txXfrm>
        <a:off x="1743933" y="1356851"/>
        <a:ext cx="6669816" cy="611836"/>
      </dsp:txXfrm>
    </dsp:sp>
    <dsp:sp modelId="{F8F98620-F95C-43F9-BEAA-88BD2FDE1289}">
      <dsp:nvSpPr>
        <dsp:cNvPr id="0" name=""/>
        <dsp:cNvSpPr/>
      </dsp:nvSpPr>
      <dsp:spPr>
        <a:xfrm>
          <a:off x="607656" y="1407224"/>
          <a:ext cx="589803" cy="4894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D3534C-198F-4C60-A92D-B1DA624B7633}">
      <dsp:nvSpPr>
        <dsp:cNvPr id="0" name=""/>
        <dsp:cNvSpPr/>
      </dsp:nvSpPr>
      <dsp:spPr>
        <a:xfrm>
          <a:off x="0" y="2019060"/>
          <a:ext cx="8413750" cy="6118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Inversión	Características física de las  EDS</a:t>
          </a:r>
          <a:endParaRPr lang="es-ES" sz="1800" b="1" kern="1200" dirty="0"/>
        </a:p>
      </dsp:txBody>
      <dsp:txXfrm>
        <a:off x="1743933" y="2019060"/>
        <a:ext cx="6669816" cy="611836"/>
      </dsp:txXfrm>
    </dsp:sp>
    <dsp:sp modelId="{BB745097-4329-4545-A1CB-B685D68111EE}">
      <dsp:nvSpPr>
        <dsp:cNvPr id="0" name=""/>
        <dsp:cNvSpPr/>
      </dsp:nvSpPr>
      <dsp:spPr>
        <a:xfrm>
          <a:off x="552857" y="2079519"/>
          <a:ext cx="699401" cy="4909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30360B-1242-4AFF-9F42-27589FD1497C}">
      <dsp:nvSpPr>
        <dsp:cNvPr id="0" name=""/>
        <dsp:cNvSpPr/>
      </dsp:nvSpPr>
      <dsp:spPr>
        <a:xfrm>
          <a:off x="0" y="2692080"/>
          <a:ext cx="8413750" cy="6118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Marca	                 Contribución de la Marca</a:t>
          </a:r>
          <a:endParaRPr lang="es-ES" sz="1800" b="1" kern="1200" dirty="0"/>
        </a:p>
      </dsp:txBody>
      <dsp:txXfrm>
        <a:off x="1743933" y="2692080"/>
        <a:ext cx="6669816" cy="611836"/>
      </dsp:txXfrm>
    </dsp:sp>
    <dsp:sp modelId="{EA50DBFC-138A-47F8-9C6A-A495DB229E8D}">
      <dsp:nvSpPr>
        <dsp:cNvPr id="0" name=""/>
        <dsp:cNvSpPr/>
      </dsp:nvSpPr>
      <dsp:spPr>
        <a:xfrm>
          <a:off x="552857" y="2692362"/>
          <a:ext cx="699401" cy="61127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784EFF-593C-4241-81C4-D25221C65C78}">
      <dsp:nvSpPr>
        <dsp:cNvPr id="0" name=""/>
        <dsp:cNvSpPr/>
      </dsp:nvSpPr>
      <dsp:spPr>
        <a:xfrm>
          <a:off x="0" y="3379834"/>
          <a:ext cx="8413750" cy="6118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P. Comerciales	Divulgación de servicios  y p. comerciales tangibles</a:t>
          </a:r>
          <a:endParaRPr lang="en-US" sz="1800" kern="1200" dirty="0"/>
        </a:p>
      </dsp:txBody>
      <dsp:txXfrm>
        <a:off x="1743933" y="3379834"/>
        <a:ext cx="6669816" cy="611836"/>
      </dsp:txXfrm>
    </dsp:sp>
    <dsp:sp modelId="{7B2679E6-9099-42CF-9E63-6087D4B4F6B8}">
      <dsp:nvSpPr>
        <dsp:cNvPr id="0" name=""/>
        <dsp:cNvSpPr/>
      </dsp:nvSpPr>
      <dsp:spPr>
        <a:xfrm>
          <a:off x="508618" y="3418972"/>
          <a:ext cx="787880" cy="50409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C37D2A-AC40-4674-BB56-B27FE01AB03B}">
      <dsp:nvSpPr>
        <dsp:cNvPr id="0" name=""/>
        <dsp:cNvSpPr/>
      </dsp:nvSpPr>
      <dsp:spPr>
        <a:xfrm>
          <a:off x="0" y="4038121"/>
          <a:ext cx="8413750" cy="6118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Precio		Precio de venta a público</a:t>
          </a:r>
          <a:endParaRPr lang="en-US" sz="1800" kern="1200" dirty="0"/>
        </a:p>
      </dsp:txBody>
      <dsp:txXfrm>
        <a:off x="1743933" y="4038121"/>
        <a:ext cx="6669816" cy="611836"/>
      </dsp:txXfrm>
    </dsp:sp>
    <dsp:sp modelId="{2ACEC173-ABD1-4DF7-B67B-64B1C9724098}">
      <dsp:nvSpPr>
        <dsp:cNvPr id="0" name=""/>
        <dsp:cNvSpPr/>
      </dsp:nvSpPr>
      <dsp:spPr>
        <a:xfrm>
          <a:off x="529585" y="4041055"/>
          <a:ext cx="745946" cy="6059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097E3B-7B07-4448-997F-AAA45C6B1B70}">
      <dsp:nvSpPr>
        <dsp:cNvPr id="0" name=""/>
        <dsp:cNvSpPr/>
      </dsp:nvSpPr>
      <dsp:spPr>
        <a:xfrm>
          <a:off x="0" y="4711141"/>
          <a:ext cx="8413750" cy="6118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Entorno		Patrones de consumo del área local</a:t>
          </a:r>
          <a:endParaRPr lang="en-US" sz="1800" kern="1200" dirty="0"/>
        </a:p>
      </dsp:txBody>
      <dsp:txXfrm>
        <a:off x="1743933" y="4711141"/>
        <a:ext cx="6669816" cy="611836"/>
      </dsp:txXfrm>
    </dsp:sp>
    <dsp:sp modelId="{5EE0753D-4A02-404E-889F-B438576CB431}">
      <dsp:nvSpPr>
        <dsp:cNvPr id="0" name=""/>
        <dsp:cNvSpPr/>
      </dsp:nvSpPr>
      <dsp:spPr>
        <a:xfrm>
          <a:off x="479119" y="4763725"/>
          <a:ext cx="846877" cy="5066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714950-1155-4A36-AB57-AB7BB15664EB}">
      <dsp:nvSpPr>
        <dsp:cNvPr id="0" name=""/>
        <dsp:cNvSpPr/>
      </dsp:nvSpPr>
      <dsp:spPr>
        <a:xfrm>
          <a:off x="0" y="5390756"/>
          <a:ext cx="8413750" cy="6118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Operación	Aspectos intangibles de las prácticas comerciales</a:t>
          </a:r>
          <a:endParaRPr lang="en-US" sz="1800" kern="1200" dirty="0"/>
        </a:p>
      </dsp:txBody>
      <dsp:txXfrm>
        <a:off x="1743933" y="5390756"/>
        <a:ext cx="6669816" cy="611836"/>
      </dsp:txXfrm>
    </dsp:sp>
    <dsp:sp modelId="{01F0C6BE-EFD4-4EAD-9643-7146EF78C672}">
      <dsp:nvSpPr>
        <dsp:cNvPr id="0" name=""/>
        <dsp:cNvSpPr/>
      </dsp:nvSpPr>
      <dsp:spPr>
        <a:xfrm>
          <a:off x="464370" y="5427403"/>
          <a:ext cx="876376" cy="52535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D33C2F-055F-44A0-A84D-8BC81A28436F}">
      <dsp:nvSpPr>
        <dsp:cNvPr id="0" name=""/>
        <dsp:cNvSpPr/>
      </dsp:nvSpPr>
      <dsp:spPr>
        <a:xfrm rot="5400000">
          <a:off x="-185785" y="191522"/>
          <a:ext cx="1238567" cy="8669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noProof="0" dirty="0" smtClean="0">
              <a:latin typeface="DIN" pitchFamily="2" charset="0"/>
            </a:rPr>
            <a:t>1</a:t>
          </a:r>
        </a:p>
      </dsp:txBody>
      <dsp:txXfrm rot="5400000">
        <a:off x="-185785" y="191522"/>
        <a:ext cx="1238567" cy="866997"/>
      </dsp:txXfrm>
    </dsp:sp>
    <dsp:sp modelId="{514A468F-A458-4E8F-ABD7-BBB89571C371}">
      <dsp:nvSpPr>
        <dsp:cNvPr id="0" name=""/>
        <dsp:cNvSpPr/>
      </dsp:nvSpPr>
      <dsp:spPr>
        <a:xfrm rot="5400000">
          <a:off x="4248790" y="-3376056"/>
          <a:ext cx="805492" cy="75690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200" kern="1200" noProof="0" dirty="0" smtClean="0">
              <a:latin typeface="DIN" pitchFamily="2" charset="0"/>
            </a:rPr>
            <a:t>Ajuste de las preferencias locales del </a:t>
          </a:r>
          <a:r>
            <a:rPr lang="es-CL" sz="2400" kern="1200" noProof="0" dirty="0" smtClean="0">
              <a:solidFill>
                <a:schemeClr val="bg2">
                  <a:lumMod val="50000"/>
                </a:schemeClr>
              </a:solidFill>
              <a:latin typeface="DIN" pitchFamily="2" charset="0"/>
            </a:rPr>
            <a:t>CONSUMIDOR</a:t>
          </a:r>
          <a:r>
            <a:rPr lang="es-CL" sz="2200" kern="1200" noProof="0" dirty="0" smtClean="0">
              <a:latin typeface="DIN" pitchFamily="2" charset="0"/>
            </a:rPr>
            <a:t> </a:t>
          </a:r>
          <a:endParaRPr lang="es-CL" sz="2200" kern="1200" noProof="0" dirty="0">
            <a:latin typeface="DIN" pitchFamily="2" charset="0"/>
          </a:endParaRPr>
        </a:p>
      </dsp:txBody>
      <dsp:txXfrm rot="5400000">
        <a:off x="4248790" y="-3376056"/>
        <a:ext cx="805492" cy="7569078"/>
      </dsp:txXfrm>
    </dsp:sp>
    <dsp:sp modelId="{2D2F5351-4DD2-47D6-A209-79AB09118EA0}">
      <dsp:nvSpPr>
        <dsp:cNvPr id="0" name=""/>
        <dsp:cNvSpPr/>
      </dsp:nvSpPr>
      <dsp:spPr>
        <a:xfrm rot="5400000">
          <a:off x="-185785" y="1283495"/>
          <a:ext cx="1238567" cy="8669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noProof="0" dirty="0" smtClean="0">
              <a:latin typeface="DIN" pitchFamily="2" charset="0"/>
            </a:rPr>
            <a:t>2</a:t>
          </a:r>
          <a:endParaRPr lang="es-CL" sz="2400" kern="1200" noProof="0" dirty="0">
            <a:latin typeface="DIN" pitchFamily="2" charset="0"/>
          </a:endParaRPr>
        </a:p>
      </dsp:txBody>
      <dsp:txXfrm rot="5400000">
        <a:off x="-185785" y="1283495"/>
        <a:ext cx="1238567" cy="866997"/>
      </dsp:txXfrm>
    </dsp:sp>
    <dsp:sp modelId="{21051F4B-ACA1-4A40-8950-F443B7DC246F}">
      <dsp:nvSpPr>
        <dsp:cNvPr id="0" name=""/>
        <dsp:cNvSpPr/>
      </dsp:nvSpPr>
      <dsp:spPr>
        <a:xfrm rot="5400000">
          <a:off x="4249002" y="-2284294"/>
          <a:ext cx="805068" cy="75690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200" kern="1200" dirty="0" smtClean="0">
              <a:latin typeface="DIN" pitchFamily="2" charset="0"/>
            </a:rPr>
            <a:t>Calculo de la influencia de la </a:t>
          </a:r>
          <a:r>
            <a:rPr lang="es-CL" sz="2400" b="1" kern="1200" dirty="0" smtClean="0">
              <a:solidFill>
                <a:schemeClr val="bg2">
                  <a:lumMod val="50000"/>
                </a:schemeClr>
              </a:solidFill>
              <a:latin typeface="DIN" pitchFamily="2" charset="0"/>
            </a:rPr>
            <a:t>MARCA</a:t>
          </a:r>
          <a:r>
            <a:rPr lang="es-CL" sz="2400" kern="1200" dirty="0" smtClean="0">
              <a:latin typeface="DIN" pitchFamily="2" charset="0"/>
            </a:rPr>
            <a:t> </a:t>
          </a:r>
          <a:endParaRPr lang="es-CL" sz="2400" kern="1200" dirty="0">
            <a:latin typeface="DIN" pitchFamily="2" charset="0"/>
          </a:endParaRPr>
        </a:p>
      </dsp:txBody>
      <dsp:txXfrm rot="5400000">
        <a:off x="4249002" y="-2284294"/>
        <a:ext cx="805068" cy="7569078"/>
      </dsp:txXfrm>
    </dsp:sp>
    <dsp:sp modelId="{128C7258-940F-47E3-9A32-F83B611445CA}">
      <dsp:nvSpPr>
        <dsp:cNvPr id="0" name=""/>
        <dsp:cNvSpPr/>
      </dsp:nvSpPr>
      <dsp:spPr>
        <a:xfrm rot="5400000">
          <a:off x="-185785" y="2375469"/>
          <a:ext cx="1238567" cy="8669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DIN" pitchFamily="2" charset="0"/>
            </a:rPr>
            <a:t>3</a:t>
          </a:r>
          <a:endParaRPr lang="en-US" sz="2400" kern="1200" dirty="0">
            <a:latin typeface="DIN" pitchFamily="2" charset="0"/>
          </a:endParaRPr>
        </a:p>
      </dsp:txBody>
      <dsp:txXfrm rot="5400000">
        <a:off x="-185785" y="2375469"/>
        <a:ext cx="1238567" cy="866997"/>
      </dsp:txXfrm>
    </dsp:sp>
    <dsp:sp modelId="{E37EF8DF-004B-48CF-A396-CB5C5A481539}">
      <dsp:nvSpPr>
        <dsp:cNvPr id="0" name=""/>
        <dsp:cNvSpPr/>
      </dsp:nvSpPr>
      <dsp:spPr>
        <a:xfrm rot="5400000">
          <a:off x="4249002" y="-1192320"/>
          <a:ext cx="805068" cy="75690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200" kern="1200" noProof="0" dirty="0" smtClean="0">
              <a:latin typeface="DIN" pitchFamily="2" charset="0"/>
            </a:rPr>
            <a:t>Identificación patrones de desempeño del </a:t>
          </a:r>
          <a:r>
            <a:rPr lang="es-CL" sz="2400" kern="1200" noProof="0" dirty="0" smtClean="0">
              <a:solidFill>
                <a:schemeClr val="bg2">
                  <a:lumMod val="50000"/>
                </a:schemeClr>
              </a:solidFill>
              <a:latin typeface="DIN" pitchFamily="2" charset="0"/>
            </a:rPr>
            <a:t>ÁREA LOCAL</a:t>
          </a:r>
          <a:endParaRPr lang="es-CL" sz="2400" kern="1200" noProof="0" dirty="0">
            <a:solidFill>
              <a:schemeClr val="bg2">
                <a:lumMod val="50000"/>
              </a:schemeClr>
            </a:solidFill>
            <a:latin typeface="DIN" pitchFamily="2" charset="0"/>
          </a:endParaRPr>
        </a:p>
      </dsp:txBody>
      <dsp:txXfrm rot="5400000">
        <a:off x="4249002" y="-1192320"/>
        <a:ext cx="805068" cy="7569078"/>
      </dsp:txXfrm>
    </dsp:sp>
    <dsp:sp modelId="{F8BFCD2A-7C97-40CF-9A9D-C074BEC5FC7E}">
      <dsp:nvSpPr>
        <dsp:cNvPr id="0" name=""/>
        <dsp:cNvSpPr/>
      </dsp:nvSpPr>
      <dsp:spPr>
        <a:xfrm rot="5400000">
          <a:off x="-185785" y="3467443"/>
          <a:ext cx="1238567" cy="8669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noProof="0" dirty="0" smtClean="0">
              <a:latin typeface="DIN" pitchFamily="2" charset="0"/>
            </a:rPr>
            <a:t>4</a:t>
          </a:r>
          <a:endParaRPr lang="es-CL" sz="2400" kern="1200" noProof="0" dirty="0">
            <a:latin typeface="DIN" pitchFamily="2" charset="0"/>
          </a:endParaRPr>
        </a:p>
      </dsp:txBody>
      <dsp:txXfrm rot="5400000">
        <a:off x="-185785" y="3467443"/>
        <a:ext cx="1238567" cy="866997"/>
      </dsp:txXfrm>
    </dsp:sp>
    <dsp:sp modelId="{2FB79B61-B504-4013-870F-E965FF455760}">
      <dsp:nvSpPr>
        <dsp:cNvPr id="0" name=""/>
        <dsp:cNvSpPr/>
      </dsp:nvSpPr>
      <dsp:spPr>
        <a:xfrm rot="5400000">
          <a:off x="4249002" y="-100346"/>
          <a:ext cx="805068" cy="75690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200" kern="1200" noProof="0" dirty="0" smtClean="0">
              <a:latin typeface="DIN" pitchFamily="2" charset="0"/>
            </a:rPr>
            <a:t>Cuantificación la contribución de la </a:t>
          </a:r>
          <a:r>
            <a:rPr lang="es-CL" sz="2400" kern="1200" cap="all" baseline="0" noProof="0" dirty="0" smtClean="0">
              <a:solidFill>
                <a:schemeClr val="bg2">
                  <a:lumMod val="50000"/>
                </a:schemeClr>
              </a:solidFill>
              <a:latin typeface="DIN" pitchFamily="2" charset="0"/>
            </a:rPr>
            <a:t>operación</a:t>
          </a:r>
          <a:endParaRPr lang="es-CL" sz="2400" kern="1200" cap="all" baseline="0" noProof="0" dirty="0">
            <a:solidFill>
              <a:schemeClr val="bg2">
                <a:lumMod val="50000"/>
              </a:schemeClr>
            </a:solidFill>
            <a:latin typeface="DIN" pitchFamily="2" charset="0"/>
          </a:endParaRPr>
        </a:p>
      </dsp:txBody>
      <dsp:txXfrm rot="5400000">
        <a:off x="4249002" y="-100346"/>
        <a:ext cx="805068" cy="7569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9345" y="-2037"/>
            <a:ext cx="3118856" cy="48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36" tIns="0" rIns="19236" bIns="0" numCol="1" anchor="t" anchorCtr="0" compatLnSpc="1">
            <a:prstTxWarp prst="textNoShape">
              <a:avLst/>
            </a:prstTxWarp>
          </a:bodyPr>
          <a:lstStyle>
            <a:lvl1pPr defTabSz="921774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latin typeface="DIN" pitchFamily="2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616" y="-2037"/>
            <a:ext cx="3061338" cy="48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36" tIns="0" rIns="19236" bIns="0" numCol="1" anchor="t" anchorCtr="0" compatLnSpc="1">
            <a:prstTxWarp prst="textNoShape">
              <a:avLst/>
            </a:prstTxWarp>
          </a:bodyPr>
          <a:lstStyle>
            <a:lvl1pPr algn="r" defTabSz="921774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latin typeface="DIN" pitchFamily="2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9345" y="8902596"/>
            <a:ext cx="3118856" cy="48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36" tIns="0" rIns="19236" bIns="0" numCol="1" anchor="b" anchorCtr="0" compatLnSpc="1">
            <a:prstTxWarp prst="textNoShape">
              <a:avLst/>
            </a:prstTxWarp>
          </a:bodyPr>
          <a:lstStyle>
            <a:lvl1pPr defTabSz="921774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latin typeface="DIN" pitchFamily="2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616" y="8902596"/>
            <a:ext cx="3061338" cy="48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36" tIns="0" rIns="19236" bIns="0" numCol="1" anchor="b" anchorCtr="0" compatLnSpc="1">
            <a:prstTxWarp prst="textNoShape">
              <a:avLst/>
            </a:prstTxWarp>
          </a:bodyPr>
          <a:lstStyle>
            <a:lvl1pPr algn="r" defTabSz="921774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E6C9FE7-1FC9-4F65-896B-696F5FE69C2E}" type="slidenum">
              <a:rPr lang="en-US">
                <a:latin typeface="DIN" pitchFamily="2" charset="0"/>
              </a:rPr>
              <a:pPr>
                <a:defRPr/>
              </a:pPr>
              <a:t>‹#›</a:t>
            </a:fld>
            <a:endParaRPr lang="en-US" dirty="0">
              <a:latin typeface="DIN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9345" y="-2037"/>
            <a:ext cx="3118856" cy="48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36" tIns="0" rIns="19236" bIns="0" numCol="1" anchor="t" anchorCtr="0" compatLnSpc="1">
            <a:prstTxWarp prst="textNoShape">
              <a:avLst/>
            </a:prstTxWarp>
          </a:bodyPr>
          <a:lstStyle>
            <a:lvl1pPr defTabSz="770207">
              <a:defRPr sz="1000" b="0" i="1">
                <a:solidFill>
                  <a:schemeClr val="tx1"/>
                </a:solidFill>
                <a:latin typeface="DIN" pitchFamily="2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616" y="-2037"/>
            <a:ext cx="3061338" cy="48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36" tIns="0" rIns="19236" bIns="0" numCol="1" anchor="t" anchorCtr="0" compatLnSpc="1">
            <a:prstTxWarp prst="textNoShape">
              <a:avLst/>
            </a:prstTxWarp>
          </a:bodyPr>
          <a:lstStyle>
            <a:lvl1pPr algn="r" defTabSz="770207">
              <a:defRPr sz="1000" b="0" i="1">
                <a:solidFill>
                  <a:schemeClr val="tx1"/>
                </a:solidFill>
                <a:latin typeface="DIN" pitchFamily="2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9345" y="8902596"/>
            <a:ext cx="3118856" cy="48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36" tIns="0" rIns="19236" bIns="0" numCol="1" anchor="b" anchorCtr="0" compatLnSpc="1">
            <a:prstTxWarp prst="textNoShape">
              <a:avLst/>
            </a:prstTxWarp>
          </a:bodyPr>
          <a:lstStyle>
            <a:lvl1pPr defTabSz="770207">
              <a:defRPr sz="1000" b="0" i="1">
                <a:solidFill>
                  <a:schemeClr val="tx1"/>
                </a:solidFill>
                <a:latin typeface="DIN" pitchFamily="2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616" y="8902596"/>
            <a:ext cx="3061338" cy="48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36" tIns="0" rIns="19236" bIns="0" numCol="1" anchor="b" anchorCtr="0" compatLnSpc="1">
            <a:prstTxWarp prst="textNoShape">
              <a:avLst/>
            </a:prstTxWarp>
          </a:bodyPr>
          <a:lstStyle>
            <a:lvl1pPr algn="r" defTabSz="770207">
              <a:defRPr sz="1000" b="0" i="1">
                <a:solidFill>
                  <a:schemeClr val="tx1"/>
                </a:solidFill>
                <a:latin typeface="DIN" pitchFamily="2" charset="0"/>
              </a:defRPr>
            </a:lvl1pPr>
          </a:lstStyle>
          <a:p>
            <a:pPr>
              <a:defRPr/>
            </a:pPr>
            <a:fld id="{184E07C9-4353-4CC9-9098-20ED4865C0A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1975" y="4456388"/>
            <a:ext cx="5194180" cy="420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3" tIns="46485" rIns="92973" bIns="464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301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2375" y="735013"/>
            <a:ext cx="4659313" cy="3495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DIN" pitchFamily="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DIN" pitchFamily="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DIN" pitchFamily="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DIN" pitchFamily="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DIN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8B88E-5323-4040-A317-7C2FD51EFD7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9DD639-6E01-4A68-95B0-E0467C69AD4B}" type="slidenum">
              <a:rPr lang="en-US"/>
              <a:pPr/>
              <a:t>15</a:t>
            </a:fld>
            <a:endParaRPr lang="en-US"/>
          </a:p>
        </p:txBody>
      </p:sp>
      <p:sp>
        <p:nvSpPr>
          <p:cNvPr id="3973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9200" y="735013"/>
            <a:ext cx="4662488" cy="349726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0801" y="4452593"/>
            <a:ext cx="5195310" cy="420835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4279" tIns="47140" rIns="94279" bIns="47140"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8B88E-5323-4040-A317-7C2FD51EFD7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DEA5B5-FB61-4E0B-AAAE-8426E4F98C6F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709613"/>
            <a:ext cx="4681538" cy="3511550"/>
          </a:xfrm>
          <a:ln cap="flat"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8452" y="4460462"/>
            <a:ext cx="5201223" cy="4222163"/>
          </a:xfrm>
          <a:noFill/>
          <a:ln/>
        </p:spPr>
        <p:txBody>
          <a:bodyPr lIns="96211" tIns="49709" rIns="96211" bIns="49709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E4A2DB-34D5-448C-B41E-0BAFE42AC7F1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709613"/>
            <a:ext cx="4676775" cy="3508375"/>
          </a:xfrm>
          <a:ln cap="flat"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8452" y="4458428"/>
            <a:ext cx="5201223" cy="4224199"/>
          </a:xfrm>
          <a:noFill/>
          <a:ln/>
        </p:spPr>
        <p:txBody>
          <a:bodyPr lIns="93004" tIns="46502" rIns="93004" bIns="46502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E7ADF3-A215-4A1D-B8EC-EC073BBBB902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735013"/>
            <a:ext cx="4659312" cy="3495675"/>
          </a:xfrm>
          <a:ln cap="flat"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985" tIns="46493" rIns="92985" bIns="46493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Since 2008</a:t>
            </a:r>
          </a:p>
          <a:p>
            <a:r>
              <a:rPr lang="en-US" dirty="0" smtClean="0"/>
              <a:t>+-</a:t>
            </a:r>
            <a:r>
              <a:rPr lang="en-US" baseline="0" dirty="0" smtClean="0"/>
              <a:t> 10 employees – most of them Remote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4E07C9-4353-4CC9-9098-20ED4865C0A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8B88E-5323-4040-A317-7C2FD51EFD7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34122" indent="-334122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85000"/>
              <a:buFont typeface="Wingdings" pitchFamily="2" charset="2"/>
              <a:buChar char="v"/>
            </a:pPr>
            <a:r>
              <a:rPr kumimoji="1" lang="es-ES" sz="2300" dirty="0" smtClean="0">
                <a:solidFill>
                  <a:schemeClr val="bg1">
                    <a:lumMod val="85000"/>
                  </a:schemeClr>
                </a:solidFill>
              </a:rPr>
              <a:t>La conducta del consumidor</a:t>
            </a:r>
          </a:p>
          <a:p>
            <a:pPr marL="723930" lvl="1" indent="-278435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Char char="Ø"/>
            </a:pPr>
            <a:r>
              <a:rPr kumimoji="1" lang="es-ES" b="0" dirty="0" smtClean="0">
                <a:solidFill>
                  <a:schemeClr val="tx1"/>
                </a:solidFill>
              </a:rPr>
              <a:t>¿Por qué los consumidores deciden escoger y gastar de la forma que lo hacen?</a:t>
            </a:r>
          </a:p>
          <a:p>
            <a:pPr marL="723930" lvl="1" indent="-278435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u"/>
            </a:pPr>
            <a:endParaRPr kumimoji="1" lang="es-ES" b="0" dirty="0" smtClean="0">
              <a:solidFill>
                <a:schemeClr val="tx1"/>
              </a:solidFill>
            </a:endParaRPr>
          </a:p>
          <a:p>
            <a:pPr marL="334122" indent="-334122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85000"/>
              <a:buFont typeface="Wingdings" pitchFamily="2" charset="2"/>
              <a:buChar char="v"/>
            </a:pPr>
            <a:r>
              <a:rPr kumimoji="1" lang="es-ES" sz="2300" dirty="0" smtClean="0">
                <a:solidFill>
                  <a:schemeClr val="bg1">
                    <a:lumMod val="85000"/>
                  </a:schemeClr>
                </a:solidFill>
              </a:rPr>
              <a:t>El desempeño de </a:t>
            </a:r>
            <a:r>
              <a:rPr kumimoji="1" lang="es-ES" sz="2300" i="1" dirty="0" smtClean="0">
                <a:solidFill>
                  <a:schemeClr val="bg1">
                    <a:lumMod val="85000"/>
                  </a:schemeClr>
                </a:solidFill>
              </a:rPr>
              <a:t>las EDS</a:t>
            </a:r>
          </a:p>
          <a:p>
            <a:pPr marL="723930" lvl="1" indent="-278435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Char char="Ø"/>
            </a:pPr>
            <a:r>
              <a:rPr kumimoji="1" lang="es-ES" b="0" dirty="0" smtClean="0">
                <a:solidFill>
                  <a:schemeClr val="tx1"/>
                </a:solidFill>
              </a:rPr>
              <a:t>¿Por qué los puntos de venta tienen el desempeño que tienen?</a:t>
            </a:r>
          </a:p>
          <a:p>
            <a:pPr marL="723930" lvl="1" indent="-278435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u"/>
            </a:pPr>
            <a:endParaRPr kumimoji="1" lang="es-ES" sz="2300" dirty="0" smtClean="0"/>
          </a:p>
          <a:p>
            <a:pPr marL="334122" indent="-334122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85000"/>
              <a:buFont typeface="Wingdings" pitchFamily="2" charset="2"/>
              <a:buChar char="v"/>
            </a:pPr>
            <a:r>
              <a:rPr kumimoji="1" lang="es-ES" sz="2300" dirty="0" smtClean="0">
                <a:solidFill>
                  <a:schemeClr val="bg1">
                    <a:lumMod val="85000"/>
                  </a:schemeClr>
                </a:solidFill>
              </a:rPr>
              <a:t>La dinámica del mercado</a:t>
            </a:r>
          </a:p>
          <a:p>
            <a:pPr marL="723930" lvl="1" indent="-278435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Char char="Ø"/>
            </a:pPr>
            <a:r>
              <a:rPr kumimoji="1" lang="es-ES" b="0" dirty="0" smtClean="0">
                <a:solidFill>
                  <a:schemeClr val="tx1"/>
                </a:solidFill>
              </a:rPr>
              <a:t>¿Por qué los mercados interactúan, cambian y se comportan de la forma que lo hacen?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4E07C9-4353-4CC9-9098-20ED4865C0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BFE66F-B997-477B-BDAD-0859FAC438E5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4E07C9-4353-4CC9-9098-20ED4865C0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4E07C9-4353-4CC9-9098-20ED4865C0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4E07C9-4353-4CC9-9098-20ED4865C0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6BAC67-905A-4848-BBC9-3F96A94A5BE6}" type="slidenum">
              <a:rPr lang="en-US"/>
              <a:pPr/>
              <a:t>13</a:t>
            </a:fld>
            <a:endParaRPr lang="en-US"/>
          </a:p>
        </p:txBody>
      </p:sp>
      <p:sp>
        <p:nvSpPr>
          <p:cNvPr id="3993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9200" y="735013"/>
            <a:ext cx="4662488" cy="349726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0801" y="4452593"/>
            <a:ext cx="5195310" cy="420835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4279" tIns="47140" rIns="94279" bIns="47140"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86800" y="6467936"/>
            <a:ext cx="423948" cy="365125"/>
          </a:xfrm>
        </p:spPr>
        <p:txBody>
          <a:bodyPr/>
          <a:lstStyle/>
          <a:p>
            <a:fld id="{F5379CBE-8167-455B-94BD-049BAEE949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600C-C761-44E4-B264-4973CF3D8D94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9CBE-8167-455B-94BD-049BAEE949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600C-C761-44E4-B264-4973CF3D8D94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9CBE-8167-455B-94BD-049BAEE949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0013"/>
            <a:ext cx="8610600" cy="738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3543300"/>
            <a:ext cx="83058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304800" y="1295400"/>
            <a:ext cx="83058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DIN" pitchFamily="2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  <a:defRPr/>
            </a:lvl1pPr>
            <a:lvl2pPr>
              <a:buClr>
                <a:schemeClr val="bg2">
                  <a:lumMod val="25000"/>
                </a:schemeClr>
              </a:buClr>
              <a:buFont typeface="DIN" pitchFamily="2" charset="0"/>
              <a:buChar char="–"/>
              <a:defRPr/>
            </a:lvl2pPr>
            <a:lvl3pPr>
              <a:buClr>
                <a:schemeClr val="bg2">
                  <a:lumMod val="25000"/>
                </a:schemeClr>
              </a:buClr>
              <a:defRPr/>
            </a:lvl3pPr>
            <a:lvl4pPr>
              <a:buClr>
                <a:schemeClr val="bg2">
                  <a:lumMod val="25000"/>
                </a:schemeClr>
              </a:buClr>
              <a:defRPr/>
            </a:lvl4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 smtClean="0"/>
          </a:p>
          <a:p>
            <a:pPr lvl="4"/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3877902" y="6503322"/>
            <a:ext cx="1151298" cy="304800"/>
          </a:xfrm>
        </p:spPr>
        <p:txBody>
          <a:bodyPr/>
          <a:lstStyle/>
          <a:p>
            <a:fld id="{D867600C-C761-44E4-B264-4973CF3D8D94}" type="datetimeFigureOut">
              <a:rPr lang="en-US" smtClean="0"/>
              <a:pPr/>
              <a:t>11/22/2013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800600" y="6492875"/>
            <a:ext cx="2895600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11739" y="6492875"/>
            <a:ext cx="432261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F5379CBE-8167-455B-94BD-049BAEE949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600C-C761-44E4-B264-4973CF3D8D94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9CBE-8167-455B-94BD-049BAEE949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bg2">
                  <a:lumMod val="25000"/>
                </a:schemeClr>
              </a:buClr>
              <a:buFont typeface="DIN" pitchFamily="2" charset="0"/>
              <a:buChar char="–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bg2">
                  <a:lumMod val="25000"/>
                </a:schemeClr>
              </a:buClr>
              <a:buFont typeface="DIN" pitchFamily="2" charset="0"/>
              <a:buChar char="–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600C-C761-44E4-B264-4973CF3D8D94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9CBE-8167-455B-94BD-049BAEE949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600C-C761-44E4-B264-4973CF3D8D94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9CBE-8167-455B-94BD-049BAEE949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600C-C761-44E4-B264-4973CF3D8D94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9CBE-8167-455B-94BD-049BAEE949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600C-C761-44E4-B264-4973CF3D8D94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9CBE-8167-455B-94BD-049BAEE949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600C-C761-44E4-B264-4973CF3D8D94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52400" y="6492875"/>
            <a:ext cx="415650" cy="365125"/>
          </a:xfrm>
        </p:spPr>
        <p:txBody>
          <a:bodyPr/>
          <a:lstStyle/>
          <a:p>
            <a:fld id="{F5379CBE-8167-455B-94BD-049BAEE949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600C-C761-44E4-B264-4973CF3D8D94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9CBE-8167-455B-94BD-049BAEE949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A6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Rectángulo"/>
          <p:cNvSpPr/>
          <p:nvPr/>
        </p:nvSpPr>
        <p:spPr>
          <a:xfrm rot="10800000">
            <a:off x="-65" y="0"/>
            <a:ext cx="9144000" cy="6430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2">
                  <a:lumMod val="75000"/>
                </a:schemeClr>
              </a:solidFill>
              <a:latin typeface="DIN" pitchFamily="2" charset="0"/>
            </a:endParaRPr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914400" y="46038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</a:t>
            </a:r>
            <a:r>
              <a:rPr lang="es-ES" noProof="0" dirty="0" smtClean="0"/>
              <a:t>clic</a:t>
            </a:r>
            <a:r>
              <a:rPr lang="es-ES" dirty="0" smtClean="0"/>
              <a:t>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981912" y="64531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  <a:latin typeface="DIN" pitchFamily="2" charset="0"/>
              </a:defRPr>
            </a:lvl1pPr>
          </a:lstStyle>
          <a:p>
            <a:fld id="{D867600C-C761-44E4-B264-4973CF3D8D94}" type="datetimeFigureOut">
              <a:rPr lang="en-US" smtClean="0"/>
              <a:pPr/>
              <a:t>11/22/2013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448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DIN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3089695" y="6492875"/>
            <a:ext cx="415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  <a:latin typeface="DIN" pitchFamily="2" charset="0"/>
              </a:defRPr>
            </a:lvl1pPr>
          </a:lstStyle>
          <a:p>
            <a:fld id="{F5379CBE-8167-455B-94BD-049BAEE9491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16"/>
          <p:cNvGrpSpPr/>
          <p:nvPr/>
        </p:nvGrpSpPr>
        <p:grpSpPr>
          <a:xfrm>
            <a:off x="76200" y="838200"/>
            <a:ext cx="8991600" cy="152400"/>
            <a:chOff x="914400" y="990600"/>
            <a:chExt cx="8153400" cy="1524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914400" y="990600"/>
              <a:ext cx="8153400" cy="5486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914400" y="1066800"/>
              <a:ext cx="8153400" cy="3657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914400" y="1088136"/>
              <a:ext cx="8153400" cy="5486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 descr="Puma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6512941" y="6477000"/>
            <a:ext cx="2162175" cy="381000"/>
          </a:xfrm>
          <a:prstGeom prst="rect">
            <a:avLst/>
          </a:prstGeom>
        </p:spPr>
      </p:pic>
      <p:pic>
        <p:nvPicPr>
          <p:cNvPr id="21" name="Picture 20" descr="BCGBravoConsultingG.jpg"/>
          <p:cNvPicPr/>
          <p:nvPr userDrawn="1"/>
        </p:nvPicPr>
        <p:blipFill>
          <a:blip r:embed="rId15" cstate="screen"/>
          <a:stretch>
            <a:fillRect/>
          </a:stretch>
        </p:blipFill>
        <p:spPr>
          <a:xfrm>
            <a:off x="424986" y="6448516"/>
            <a:ext cx="392232" cy="39223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800" kern="1200" cap="all" baseline="0">
          <a:solidFill>
            <a:schemeClr val="tx2">
              <a:lumMod val="50000"/>
            </a:schemeClr>
          </a:solidFill>
          <a:latin typeface="DIN" pitchFamily="2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DIN" pitchFamily="2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DIN" pitchFamily="2" charset="0"/>
        <a:buChar char="–"/>
        <a:defRPr sz="2800" kern="1200">
          <a:solidFill>
            <a:srgbClr val="A9A684"/>
          </a:solidFill>
          <a:latin typeface="DIN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DIN" pitchFamily="2" charset="0"/>
        <a:buChar char="»"/>
        <a:defRPr sz="2400" kern="1200">
          <a:solidFill>
            <a:srgbClr val="A9A684"/>
          </a:solidFill>
          <a:latin typeface="DIN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Wingdings" pitchFamily="2" charset="2"/>
        <a:buChar char="Ø"/>
        <a:defRPr sz="2000" kern="1200">
          <a:solidFill>
            <a:srgbClr val="A9A684"/>
          </a:solidFill>
          <a:latin typeface="DIN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A9A684"/>
          </a:solidFill>
          <a:latin typeface="DIN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811177" y="5399193"/>
            <a:ext cx="7580661" cy="795132"/>
          </a:xfrm>
        </p:spPr>
        <p:txBody>
          <a:bodyPr>
            <a:noAutofit/>
          </a:bodyPr>
          <a:lstStyle/>
          <a:p>
            <a:r>
              <a:rPr lang="es-CL" sz="4400" cap="all" dirty="0" smtClean="0">
                <a:solidFill>
                  <a:schemeClr val="bg2">
                    <a:lumMod val="50000"/>
                  </a:schemeClr>
                </a:solidFill>
              </a:rPr>
              <a:t>Planificación de Redes</a:t>
            </a:r>
            <a:endParaRPr lang="es-CL" sz="4400" cap="al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Subtitle 6"/>
          <p:cNvSpPr txBox="1">
            <a:spLocks/>
          </p:cNvSpPr>
          <p:nvPr/>
        </p:nvSpPr>
        <p:spPr>
          <a:xfrm>
            <a:off x="1445344" y="1202021"/>
            <a:ext cx="6400800" cy="8775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DIN" pitchFamily="2" charset="0"/>
                <a:ea typeface="+mn-ea"/>
                <a:cs typeface="Arial" pitchFamily="34" charset="0"/>
              </a:rPr>
              <a:t>Bravo Consulting Group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DIN" pitchFamily="2" charset="0"/>
              <a:ea typeface="+mn-ea"/>
              <a:cs typeface="Arial" pitchFamily="34" charset="0"/>
            </a:endParaRPr>
          </a:p>
        </p:txBody>
      </p:sp>
      <p:pic>
        <p:nvPicPr>
          <p:cNvPr id="6" name="Picture 5" descr="BCGBravoConsultingG.jpg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2987030" y="2316464"/>
            <a:ext cx="2844425" cy="282488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7" name="Rectangle 3"/>
          <p:cNvSpPr>
            <a:spLocks noChangeArrowheads="1"/>
          </p:cNvSpPr>
          <p:nvPr/>
        </p:nvSpPr>
        <p:spPr bwMode="auto">
          <a:xfrm>
            <a:off x="890997" y="1020056"/>
            <a:ext cx="3148012" cy="77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s-VE" sz="2400" b="0" dirty="0">
                <a:solidFill>
                  <a:schemeClr val="bg2">
                    <a:lumMod val="50000"/>
                  </a:schemeClr>
                </a:solidFill>
                <a:latin typeface="DIN" pitchFamily="2" charset="0"/>
              </a:rPr>
              <a:t>Mapas Digitales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s-VE" sz="2400" b="0" dirty="0" smtClean="0">
                <a:solidFill>
                  <a:schemeClr val="bg2">
                    <a:lumMod val="50000"/>
                  </a:schemeClr>
                </a:solidFill>
                <a:latin typeface="DIN" pitchFamily="2" charset="0"/>
              </a:rPr>
              <a:t>Estaciones</a:t>
            </a:r>
          </a:p>
        </p:txBody>
      </p:sp>
      <p:sp>
        <p:nvSpPr>
          <p:cNvPr id="216068" name="Rectangle 4"/>
          <p:cNvSpPr>
            <a:spLocks noChangeArrowheads="1"/>
          </p:cNvSpPr>
          <p:nvPr/>
        </p:nvSpPr>
        <p:spPr bwMode="auto">
          <a:xfrm>
            <a:off x="5272497" y="1021642"/>
            <a:ext cx="3095625" cy="739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s-VE" b="0" dirty="0" smtClean="0">
                <a:solidFill>
                  <a:schemeClr val="bg2">
                    <a:lumMod val="50000"/>
                  </a:schemeClr>
                </a:solidFill>
                <a:latin typeface="DIN" pitchFamily="2" charset="0"/>
              </a:rPr>
              <a:t>Información Censo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s-VE" b="0" dirty="0" smtClean="0">
                <a:solidFill>
                  <a:schemeClr val="bg2">
                    <a:lumMod val="50000"/>
                  </a:schemeClr>
                </a:solidFill>
                <a:latin typeface="DIN" pitchFamily="2" charset="0"/>
              </a:rPr>
              <a:t>Flujos Vehiculares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85000"/>
              <a:buFont typeface="Wingdings" pitchFamily="2" charset="2"/>
              <a:buChar char="§"/>
            </a:pPr>
            <a:endParaRPr lang="es-VE" b="0" dirty="0">
              <a:solidFill>
                <a:schemeClr val="bg2">
                  <a:lumMod val="50000"/>
                </a:schemeClr>
              </a:solidFill>
              <a:latin typeface="DIN" pitchFamily="2" charset="0"/>
            </a:endParaRPr>
          </a:p>
        </p:txBody>
      </p:sp>
      <p:sp>
        <p:nvSpPr>
          <p:cNvPr id="18436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VE" dirty="0" smtClean="0"/>
              <a:t>Construcción de la Base de Datos</a:t>
            </a:r>
            <a:endParaRPr lang="en-US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133" y="1794373"/>
            <a:ext cx="8695267" cy="4583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EB0B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EB0B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6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6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EB0B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6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6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EB0B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build="p" autoUpdateAnimBg="0" advAuto="1000"/>
      <p:bldP spid="216068" grpId="0" build="p" autoUpdateAnimBg="0" advAuto="100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389" y="0"/>
            <a:ext cx="6463985" cy="641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all" dirty="0" err="1" smtClean="0">
                <a:solidFill>
                  <a:schemeClr val="bg2">
                    <a:lumMod val="50000"/>
                  </a:schemeClr>
                </a:solidFill>
              </a:rPr>
              <a:t>Contribución</a:t>
            </a:r>
            <a:r>
              <a:rPr lang="en-US" cap="all" dirty="0" smtClean="0">
                <a:solidFill>
                  <a:schemeClr val="bg2">
                    <a:lumMod val="50000"/>
                  </a:schemeClr>
                </a:solidFill>
              </a:rPr>
              <a:t> al </a:t>
            </a:r>
            <a:r>
              <a:rPr lang="en-US" cap="all" dirty="0" err="1" smtClean="0">
                <a:solidFill>
                  <a:schemeClr val="bg2">
                    <a:lumMod val="50000"/>
                  </a:schemeClr>
                </a:solidFill>
              </a:rPr>
              <a:t>desempeño</a:t>
            </a:r>
            <a:endParaRPr lang="en-US" cap="all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68711" y="383458"/>
          <a:ext cx="8568812" cy="6061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1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61543" y="206484"/>
          <a:ext cx="8413750" cy="6002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435AC0-46CC-41ED-B8E4-0B217355DB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DB435AC0-46CC-41ED-B8E4-0B217355DB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3AD2A2-515F-4296-930F-32AA2D92F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763AD2A2-515F-4296-930F-32AA2D92F3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85168A-8D0F-43D1-A516-12F7F8BF3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EB85168A-8D0F-43D1-A516-12F7F8BF3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867994-15CF-4096-B0EC-6AB35946D0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DD867994-15CF-4096-B0EC-6AB35946D0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F98620-F95C-43F9-BEAA-88BD2FDE1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F8F98620-F95C-43F9-BEAA-88BD2FDE12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251834-EFBB-4AF8-8602-705C03904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3B251834-EFBB-4AF8-8602-705C03904F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745097-4329-4545-A1CB-B685D6811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BB745097-4329-4545-A1CB-B685D68111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D3534C-198F-4C60-A92D-B1DA624B7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graphicEl>
                                              <a:dgm id="{65D3534C-198F-4C60-A92D-B1DA624B76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50DBFC-138A-47F8-9C6A-A495DB229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EA50DBFC-138A-47F8-9C6A-A495DB229E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30360B-1242-4AFF-9F42-27589FD149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graphicEl>
                                              <a:dgm id="{9630360B-1242-4AFF-9F42-27589FD149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2679E6-9099-42CF-9E63-6087D4B4F6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7B2679E6-9099-42CF-9E63-6087D4B4F6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784EFF-593C-4241-81C4-D25221C65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">
                                            <p:graphicEl>
                                              <a:dgm id="{30784EFF-593C-4241-81C4-D25221C65C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CEC173-ABD1-4DF7-B67B-64B1C9724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">
                                            <p:graphicEl>
                                              <a:dgm id="{2ACEC173-ABD1-4DF7-B67B-64B1C97240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C37D2A-AC40-4674-BB56-B27FE01AB0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">
                                            <p:graphicEl>
                                              <a:dgm id="{B7C37D2A-AC40-4674-BB56-B27FE01AB0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E0753D-4A02-404E-889F-B438576CB4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">
                                            <p:graphicEl>
                                              <a:dgm id="{5EE0753D-4A02-404E-889F-B438576CB4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097E3B-7B07-4448-997F-AAA45C6B1B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">
                                            <p:graphicEl>
                                              <a:dgm id="{ED097E3B-7B07-4448-997F-AAA45C6B1B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F0C6BE-EFD4-4EAD-9643-7146EF78C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">
                                            <p:graphicEl>
                                              <a:dgm id="{01F0C6BE-EFD4-4EAD-9643-7146EF78C6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714950-1155-4A36-AB57-AB7BB15664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">
                                            <p:graphicEl>
                                              <a:dgm id="{A7714950-1155-4A36-AB57-AB7BB15664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mtClean="0"/>
              <a:t>Creación del modelo</a:t>
            </a:r>
            <a:endParaRPr lang="es-C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12956" y="1600200"/>
          <a:ext cx="843607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D33C2F-055F-44A0-A84D-8BC81A284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A6D33C2F-055F-44A0-A84D-8BC81A2843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4A468F-A458-4E8F-ABD7-BBB89571C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514A468F-A458-4E8F-ABD7-BBB89571C3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2F5351-4DD2-47D6-A209-79AB09118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2D2F5351-4DD2-47D6-A209-79AB09118E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051F4B-ACA1-4A40-8950-F443B7DC2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21051F4B-ACA1-4A40-8950-F443B7DC24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8C7258-940F-47E3-9A32-F83B611445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128C7258-940F-47E3-9A32-F83B611445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7EF8DF-004B-48CF-A396-CB5C5A481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E37EF8DF-004B-48CF-A396-CB5C5A4815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BFCD2A-7C97-40CF-9A9D-C074BEC5F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F8BFCD2A-7C97-40CF-9A9D-C074BEC5FC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B79B61-B504-4013-870F-E965FF455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graphicEl>
                                              <a:dgm id="{2FB79B61-B504-4013-870F-E965FF4557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2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redondeado 14"/>
          <p:cNvSpPr>
            <a:spLocks noChangeArrowheads="1"/>
          </p:cNvSpPr>
          <p:nvPr/>
        </p:nvSpPr>
        <p:spPr bwMode="auto">
          <a:xfrm>
            <a:off x="327555" y="2108200"/>
            <a:ext cx="1353779" cy="3837530"/>
          </a:xfrm>
          <a:prstGeom prst="roundRect">
            <a:avLst>
              <a:gd name="adj" fmla="val 6116"/>
            </a:avLst>
          </a:prstGeom>
          <a:solidFill>
            <a:schemeClr val="accent3">
              <a:lumMod val="75000"/>
            </a:schemeClr>
          </a:solidFill>
          <a:ln w="9525">
            <a:solidFill>
              <a:srgbClr val="7F7F7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endParaRPr lang="es-ES" dirty="0">
              <a:solidFill>
                <a:srgbClr val="FFFFFF"/>
              </a:solidFill>
              <a:latin typeface="DIN" pitchFamily="2" charset="0"/>
            </a:endParaRPr>
          </a:p>
        </p:txBody>
      </p:sp>
      <p:sp>
        <p:nvSpPr>
          <p:cNvPr id="26" name="Rectángulo redondeado 14"/>
          <p:cNvSpPr>
            <a:spLocks noChangeArrowheads="1"/>
          </p:cNvSpPr>
          <p:nvPr/>
        </p:nvSpPr>
        <p:spPr bwMode="auto">
          <a:xfrm>
            <a:off x="6040066" y="2137697"/>
            <a:ext cx="1353779" cy="3839562"/>
          </a:xfrm>
          <a:prstGeom prst="roundRect">
            <a:avLst>
              <a:gd name="adj" fmla="val 6116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rgbClr val="7F7F7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endParaRPr lang="es-ES" dirty="0">
              <a:solidFill>
                <a:srgbClr val="FFFFFF"/>
              </a:solidFill>
              <a:latin typeface="DIN" pitchFamily="2" charset="0"/>
            </a:endParaRPr>
          </a:p>
        </p:txBody>
      </p:sp>
      <p:sp>
        <p:nvSpPr>
          <p:cNvPr id="27" name="Rectángulo redondeado 14"/>
          <p:cNvSpPr>
            <a:spLocks noChangeArrowheads="1"/>
          </p:cNvSpPr>
          <p:nvPr/>
        </p:nvSpPr>
        <p:spPr bwMode="auto">
          <a:xfrm>
            <a:off x="6040067" y="2122946"/>
            <a:ext cx="1437365" cy="3839562"/>
          </a:xfrm>
          <a:prstGeom prst="roundRect">
            <a:avLst>
              <a:gd name="adj" fmla="val 6116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rgbClr val="7F7F7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1600" u="sng" cap="all" dirty="0" err="1" smtClean="0">
                <a:solidFill>
                  <a:schemeClr val="tx2">
                    <a:lumMod val="75000"/>
                  </a:schemeClr>
                </a:solidFill>
                <a:latin typeface="DIN" pitchFamily="2" charset="0"/>
                <a:cs typeface="Arial" pitchFamily="34" charset="0"/>
              </a:rPr>
              <a:t>Operación</a:t>
            </a:r>
            <a:endParaRPr lang="en-US" sz="1600" u="sng" cap="all" dirty="0" smtClean="0">
              <a:solidFill>
                <a:schemeClr val="tx2">
                  <a:lumMod val="75000"/>
                </a:schemeClr>
              </a:solidFill>
              <a:latin typeface="DIN" pitchFamily="2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1200" dirty="0" smtClean="0">
              <a:solidFill>
                <a:schemeClr val="bg1"/>
              </a:solidFill>
              <a:latin typeface="DIN" pitchFamily="2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DIN" pitchFamily="2" charset="0"/>
                <a:cs typeface="Arial" pitchFamily="34" charset="0"/>
              </a:rPr>
              <a:t>Demanda</a:t>
            </a:r>
            <a:endParaRPr lang="en-US" sz="1400" dirty="0" smtClean="0">
              <a:solidFill>
                <a:schemeClr val="bg1">
                  <a:lumMod val="50000"/>
                </a:schemeClr>
              </a:solidFill>
              <a:latin typeface="DIN" pitchFamily="2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DIN" pitchFamily="2" charset="0"/>
                <a:cs typeface="Arial" pitchFamily="34" charset="0"/>
              </a:rPr>
              <a:t>Flujo</a:t>
            </a:r>
            <a:endParaRPr lang="en-US" sz="1400" dirty="0" smtClean="0">
              <a:solidFill>
                <a:schemeClr val="bg1">
                  <a:lumMod val="50000"/>
                </a:schemeClr>
              </a:solidFill>
              <a:latin typeface="DIN" pitchFamily="2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DIN" pitchFamily="2" charset="0"/>
                <a:cs typeface="Arial" pitchFamily="34" charset="0"/>
              </a:rPr>
              <a:t>Inversión</a:t>
            </a:r>
            <a:endParaRPr lang="en-US" sz="1400" dirty="0" smtClean="0">
              <a:solidFill>
                <a:schemeClr val="bg1">
                  <a:lumMod val="50000"/>
                </a:schemeClr>
              </a:solidFill>
              <a:latin typeface="DIN" pitchFamily="2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DIN" pitchFamily="2" charset="0"/>
                <a:cs typeface="Arial" pitchFamily="34" charset="0"/>
              </a:rPr>
              <a:t>Marca</a:t>
            </a:r>
            <a:endParaRPr lang="en-US" sz="1400" dirty="0" smtClean="0">
              <a:solidFill>
                <a:schemeClr val="bg1">
                  <a:lumMod val="50000"/>
                </a:schemeClr>
              </a:solidFill>
              <a:latin typeface="DIN" pitchFamily="2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DIN" pitchFamily="2" charset="0"/>
                <a:cs typeface="Arial" pitchFamily="34" charset="0"/>
              </a:rPr>
              <a:t>Precio</a:t>
            </a:r>
            <a:endParaRPr lang="en-US" sz="1400" dirty="0" smtClean="0">
              <a:solidFill>
                <a:schemeClr val="bg1">
                  <a:lumMod val="50000"/>
                </a:schemeClr>
              </a:solidFill>
              <a:latin typeface="DIN" pitchFamily="2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schemeClr val="tx1"/>
                </a:solidFill>
                <a:latin typeface="DIN" pitchFamily="2" charset="0"/>
                <a:cs typeface="Arial" pitchFamily="34" charset="0"/>
              </a:rPr>
              <a:t>P. </a:t>
            </a:r>
            <a:r>
              <a:rPr lang="en-US" sz="1600" dirty="0" err="1" smtClean="0">
                <a:solidFill>
                  <a:schemeClr val="tx1"/>
                </a:solidFill>
                <a:latin typeface="DIN" pitchFamily="2" charset="0"/>
                <a:cs typeface="Arial" pitchFamily="34" charset="0"/>
              </a:rPr>
              <a:t>Comercial</a:t>
            </a:r>
            <a:r>
              <a:rPr lang="en-US" sz="1600" dirty="0" smtClean="0">
                <a:solidFill>
                  <a:schemeClr val="tx1"/>
                </a:solidFill>
                <a:latin typeface="DIN" pitchFamily="2" charset="0"/>
                <a:cs typeface="Arial" pitchFamily="34" charset="0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US" sz="1600" dirty="0" err="1" smtClean="0">
                <a:solidFill>
                  <a:schemeClr val="tx1"/>
                </a:solidFill>
                <a:latin typeface="DIN" pitchFamily="2" charset="0"/>
                <a:cs typeface="Arial" pitchFamily="34" charset="0"/>
              </a:rPr>
              <a:t>Entorno</a:t>
            </a:r>
            <a:endParaRPr lang="en-US" sz="1600" dirty="0" smtClean="0">
              <a:solidFill>
                <a:schemeClr val="tx1"/>
              </a:solidFill>
              <a:latin typeface="DIN" pitchFamily="2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chemeClr val="tx1"/>
                </a:solidFill>
                <a:latin typeface="DIN" pitchFamily="2" charset="0"/>
                <a:cs typeface="Arial" pitchFamily="34" charset="0"/>
              </a:rPr>
              <a:t>--</a:t>
            </a:r>
            <a:endParaRPr lang="en-US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DIN" pitchFamily="2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DIN" pitchFamily="2" charset="0"/>
                <a:cs typeface="Arial" pitchFamily="34" charset="0"/>
              </a:rPr>
              <a:t>70,000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DIN" pitchFamily="2" charset="0"/>
              <a:cs typeface="Arial" pitchFamily="34" charset="0"/>
            </a:endParaRPr>
          </a:p>
        </p:txBody>
      </p:sp>
      <p:sp>
        <p:nvSpPr>
          <p:cNvPr id="25" name="Rectángulo redondeado 14"/>
          <p:cNvSpPr>
            <a:spLocks noChangeArrowheads="1"/>
          </p:cNvSpPr>
          <p:nvPr/>
        </p:nvSpPr>
        <p:spPr bwMode="auto">
          <a:xfrm>
            <a:off x="7588645" y="2148553"/>
            <a:ext cx="1353779" cy="3831249"/>
          </a:xfrm>
          <a:prstGeom prst="roundRect">
            <a:avLst>
              <a:gd name="adj" fmla="val 6116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rgbClr val="C0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endParaRPr lang="es-ES" dirty="0">
              <a:solidFill>
                <a:srgbClr val="FFFFFF"/>
              </a:solidFill>
              <a:latin typeface="DIN" pitchFamily="2" charset="0"/>
            </a:endParaRPr>
          </a:p>
        </p:txBody>
      </p:sp>
      <p:sp>
        <p:nvSpPr>
          <p:cNvPr id="24" name="Rectángulo redondeado 14"/>
          <p:cNvSpPr>
            <a:spLocks noChangeArrowheads="1"/>
          </p:cNvSpPr>
          <p:nvPr/>
        </p:nvSpPr>
        <p:spPr bwMode="auto">
          <a:xfrm>
            <a:off x="4619300" y="2122948"/>
            <a:ext cx="1353779" cy="3839562"/>
          </a:xfrm>
          <a:prstGeom prst="roundRect">
            <a:avLst>
              <a:gd name="adj" fmla="val 6116"/>
            </a:avLst>
          </a:prstGeom>
          <a:solidFill>
            <a:schemeClr val="accent6">
              <a:lumMod val="75000"/>
            </a:schemeClr>
          </a:solidFill>
          <a:ln w="9525">
            <a:solidFill>
              <a:srgbClr val="7F7F7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endParaRPr lang="es-ES" dirty="0">
              <a:solidFill>
                <a:srgbClr val="FFFFFF"/>
              </a:solidFill>
              <a:latin typeface="DIN" pitchFamily="2" charset="0"/>
            </a:endParaRPr>
          </a:p>
        </p:txBody>
      </p:sp>
      <p:sp>
        <p:nvSpPr>
          <p:cNvPr id="23" name="Rectángulo redondeado 14"/>
          <p:cNvSpPr>
            <a:spLocks noChangeArrowheads="1"/>
          </p:cNvSpPr>
          <p:nvPr/>
        </p:nvSpPr>
        <p:spPr bwMode="auto">
          <a:xfrm>
            <a:off x="3213327" y="2093452"/>
            <a:ext cx="1353779" cy="3847874"/>
          </a:xfrm>
          <a:prstGeom prst="roundRect">
            <a:avLst>
              <a:gd name="adj" fmla="val 6116"/>
            </a:avLst>
          </a:prstGeom>
          <a:solidFill>
            <a:srgbClr val="943634"/>
          </a:solidFill>
          <a:ln w="9525">
            <a:solidFill>
              <a:srgbClr val="7F7F7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endParaRPr lang="es-ES" dirty="0">
              <a:solidFill>
                <a:srgbClr val="FFFFFF"/>
              </a:solidFill>
              <a:latin typeface="DIN" pitchFamily="2" charset="0"/>
            </a:endParaRPr>
          </a:p>
        </p:txBody>
      </p:sp>
      <p:sp>
        <p:nvSpPr>
          <p:cNvPr id="22" name="Rectángulo redondeado 14"/>
          <p:cNvSpPr>
            <a:spLocks noChangeArrowheads="1"/>
          </p:cNvSpPr>
          <p:nvPr/>
        </p:nvSpPr>
        <p:spPr bwMode="auto">
          <a:xfrm>
            <a:off x="1777815" y="2108200"/>
            <a:ext cx="1353779" cy="3849598"/>
          </a:xfrm>
          <a:prstGeom prst="roundRect">
            <a:avLst>
              <a:gd name="adj" fmla="val 6116"/>
            </a:avLst>
          </a:prstGeom>
          <a:solidFill>
            <a:srgbClr val="FEFCB6"/>
          </a:solidFill>
          <a:ln w="9525">
            <a:solidFill>
              <a:srgbClr val="7F7F7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endParaRPr lang="es-ES" dirty="0">
              <a:solidFill>
                <a:srgbClr val="FFFFFF"/>
              </a:solidFill>
              <a:latin typeface="DIN" pitchFamily="2" charset="0"/>
            </a:endParaRPr>
          </a:p>
        </p:txBody>
      </p:sp>
      <p:sp>
        <p:nvSpPr>
          <p:cNvPr id="396292" name="Rectangle 4"/>
          <p:cNvSpPr>
            <a:spLocks noChangeArrowheads="1"/>
          </p:cNvSpPr>
          <p:nvPr/>
        </p:nvSpPr>
        <p:spPr bwMode="auto">
          <a:xfrm>
            <a:off x="7536427" y="2226182"/>
            <a:ext cx="1415844" cy="374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u="sng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" pitchFamily="2" charset="0"/>
                <a:cs typeface="Arial" pitchFamily="34" charset="0"/>
              </a:rPr>
              <a:t>Real</a:t>
            </a:r>
            <a:endParaRPr lang="en-US" sz="1600" u="sng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" pitchFamily="2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1400" dirty="0">
              <a:solidFill>
                <a:schemeClr val="bg1"/>
              </a:solidFill>
              <a:latin typeface="DIN" pitchFamily="2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DIN" pitchFamily="2" charset="0"/>
                <a:cs typeface="Arial" pitchFamily="34" charset="0"/>
              </a:rPr>
              <a:t>Demanda</a:t>
            </a:r>
            <a:endParaRPr lang="en-US" sz="1400" dirty="0" smtClean="0">
              <a:solidFill>
                <a:schemeClr val="bg1">
                  <a:lumMod val="50000"/>
                </a:schemeClr>
              </a:solidFill>
              <a:latin typeface="DIN" pitchFamily="2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DIN" pitchFamily="2" charset="0"/>
                <a:cs typeface="Arial" pitchFamily="34" charset="0"/>
              </a:rPr>
              <a:t>Flujo</a:t>
            </a:r>
            <a:endParaRPr lang="en-US" sz="1400" dirty="0" smtClean="0">
              <a:solidFill>
                <a:schemeClr val="bg1">
                  <a:lumMod val="50000"/>
                </a:schemeClr>
              </a:solidFill>
              <a:latin typeface="DIN" pitchFamily="2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DIN" pitchFamily="2" charset="0"/>
                <a:cs typeface="Arial" pitchFamily="34" charset="0"/>
              </a:rPr>
              <a:t>Inversión</a:t>
            </a:r>
            <a:endParaRPr lang="en-US" sz="1400" dirty="0" smtClean="0">
              <a:solidFill>
                <a:schemeClr val="bg1">
                  <a:lumMod val="50000"/>
                </a:schemeClr>
              </a:solidFill>
              <a:latin typeface="DIN" pitchFamily="2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DIN" pitchFamily="2" charset="0"/>
                <a:cs typeface="Arial" pitchFamily="34" charset="0"/>
              </a:rPr>
              <a:t>Marca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DIN" pitchFamily="2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DIN" pitchFamily="2" charset="0"/>
                <a:cs typeface="Arial" pitchFamily="34" charset="0"/>
              </a:rPr>
              <a:t>P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DIN" pitchFamily="2" charset="0"/>
                <a:cs typeface="Arial" pitchFamily="34" charset="0"/>
              </a:rPr>
              <a:t>Comercial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DIN" pitchFamily="2" charset="0"/>
                <a:cs typeface="Arial" pitchFamily="34" charset="0"/>
              </a:rPr>
              <a:t>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DIN" pitchFamily="2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DIN" pitchFamily="2" charset="0"/>
                <a:cs typeface="Arial" pitchFamily="34" charset="0"/>
              </a:rPr>
              <a:t>Precio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DIN" pitchFamily="2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DIN" pitchFamily="2" charset="0"/>
                <a:cs typeface="Arial" pitchFamily="34" charset="0"/>
              </a:rPr>
              <a:t>Entorno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DIN" pitchFamily="2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600" dirty="0" err="1" smtClean="0">
                <a:solidFill>
                  <a:schemeClr val="tx1"/>
                </a:solidFill>
                <a:latin typeface="DIN" pitchFamily="2" charset="0"/>
                <a:cs typeface="Arial" pitchFamily="34" charset="0"/>
              </a:rPr>
              <a:t>Operación</a:t>
            </a:r>
            <a:endParaRPr lang="en-US" sz="1600" dirty="0">
              <a:solidFill>
                <a:schemeClr val="tx1"/>
              </a:solidFill>
              <a:latin typeface="DIN" pitchFamily="2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DIN" pitchFamily="2" charset="0"/>
                <a:cs typeface="Arial" pitchFamily="34" charset="0"/>
              </a:rPr>
              <a:t>80,000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DIN" pitchFamily="2" charset="0"/>
              <a:cs typeface="Arial" pitchFamily="34" charset="0"/>
            </a:endParaRPr>
          </a:p>
        </p:txBody>
      </p:sp>
      <p:sp>
        <p:nvSpPr>
          <p:cNvPr id="396299" name="Rectangle 11"/>
          <p:cNvSpPr>
            <a:spLocks noChangeArrowheads="1"/>
          </p:cNvSpPr>
          <p:nvPr/>
        </p:nvSpPr>
        <p:spPr bwMode="auto">
          <a:xfrm>
            <a:off x="339220" y="2167188"/>
            <a:ext cx="1268362" cy="3540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lIns="92075" tIns="46038" rIns="92075" bIns="46038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1600" u="sng" cap="all" dirty="0" err="1">
                <a:solidFill>
                  <a:schemeClr val="tx2">
                    <a:lumMod val="75000"/>
                  </a:schemeClr>
                </a:solidFill>
                <a:latin typeface="DIN" pitchFamily="2" charset="0"/>
                <a:cs typeface="Arial" pitchFamily="34" charset="0"/>
              </a:rPr>
              <a:t>Ubicación</a:t>
            </a:r>
            <a:endParaRPr lang="en-US" sz="1600" u="sng" cap="all" dirty="0">
              <a:solidFill>
                <a:schemeClr val="tx2">
                  <a:lumMod val="75000"/>
                </a:schemeClr>
              </a:solidFill>
              <a:latin typeface="DIN" pitchFamily="2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1400" dirty="0">
              <a:solidFill>
                <a:schemeClr val="bg1"/>
              </a:solidFill>
              <a:latin typeface="DIN" pitchFamily="2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600" dirty="0" err="1" smtClean="0">
                <a:solidFill>
                  <a:schemeClr val="tx1"/>
                </a:solidFill>
                <a:latin typeface="DIN" pitchFamily="2" charset="0"/>
                <a:cs typeface="Arial" pitchFamily="34" charset="0"/>
              </a:rPr>
              <a:t>Demanda</a:t>
            </a:r>
            <a:endParaRPr lang="en-US" sz="1600" dirty="0">
              <a:solidFill>
                <a:schemeClr val="tx1"/>
              </a:solidFill>
              <a:latin typeface="DIN" pitchFamily="2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600" dirty="0" err="1" smtClean="0">
                <a:solidFill>
                  <a:schemeClr val="tx1"/>
                </a:solidFill>
                <a:latin typeface="DIN" pitchFamily="2" charset="0"/>
                <a:cs typeface="Arial" pitchFamily="34" charset="0"/>
              </a:rPr>
              <a:t>Flujo</a:t>
            </a:r>
            <a:endParaRPr lang="en-US" sz="1600" dirty="0">
              <a:solidFill>
                <a:schemeClr val="tx1"/>
              </a:solidFill>
              <a:latin typeface="DIN" pitchFamily="2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DIN" pitchFamily="2" charset="0"/>
                <a:cs typeface="Arial" pitchFamily="34" charset="0"/>
              </a:rPr>
              <a:t>--</a:t>
            </a:r>
          </a:p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DIN" pitchFamily="2" charset="0"/>
                <a:cs typeface="Arial" pitchFamily="34" charset="0"/>
              </a:rPr>
              <a:t>--</a:t>
            </a:r>
          </a:p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DIN" pitchFamily="2" charset="0"/>
                <a:cs typeface="Arial" pitchFamily="34" charset="0"/>
              </a:rPr>
              <a:t>--</a:t>
            </a:r>
          </a:p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DIN" pitchFamily="2" charset="0"/>
                <a:cs typeface="Arial" pitchFamily="34" charset="0"/>
              </a:rPr>
              <a:t>--</a:t>
            </a:r>
          </a:p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DIN" pitchFamily="2" charset="0"/>
                <a:cs typeface="Arial" pitchFamily="34" charset="0"/>
              </a:rPr>
              <a:t>--</a:t>
            </a:r>
          </a:p>
          <a:p>
            <a:pPr algn="ctr">
              <a:spcBef>
                <a:spcPct val="50000"/>
              </a:spcBef>
            </a:pPr>
            <a:endParaRPr lang="en-US" sz="1400" dirty="0">
              <a:solidFill>
                <a:schemeClr val="bg1"/>
              </a:solidFill>
              <a:latin typeface="DIN" pitchFamily="2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DIN" pitchFamily="2" charset="0"/>
                <a:cs typeface="Arial" pitchFamily="34" charset="0"/>
              </a:rPr>
              <a:t>110,000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DIN" pitchFamily="2" charset="0"/>
              <a:cs typeface="Arial" pitchFamily="34" charset="0"/>
            </a:endParaRPr>
          </a:p>
        </p:txBody>
      </p:sp>
      <p:sp>
        <p:nvSpPr>
          <p:cNvPr id="396300" name="Rectangle 12"/>
          <p:cNvSpPr>
            <a:spLocks noChangeArrowheads="1"/>
          </p:cNvSpPr>
          <p:nvPr/>
        </p:nvSpPr>
        <p:spPr bwMode="auto">
          <a:xfrm>
            <a:off x="1740328" y="2211432"/>
            <a:ext cx="1415845" cy="366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u="sng" cap="all" dirty="0" err="1" smtClean="0">
                <a:solidFill>
                  <a:schemeClr val="tx2">
                    <a:lumMod val="75000"/>
                  </a:schemeClr>
                </a:solidFill>
                <a:latin typeface="DIN" pitchFamily="2" charset="0"/>
                <a:cs typeface="Arial" pitchFamily="34" charset="0"/>
              </a:rPr>
              <a:t>Inversión</a:t>
            </a:r>
            <a:endParaRPr lang="en-US" sz="1600" u="sng" cap="all" dirty="0">
              <a:solidFill>
                <a:schemeClr val="tx2">
                  <a:lumMod val="75000"/>
                </a:schemeClr>
              </a:solidFill>
              <a:latin typeface="DIN" pitchFamily="2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1400" dirty="0">
              <a:solidFill>
                <a:schemeClr val="bg1"/>
              </a:solidFill>
              <a:latin typeface="DIN" pitchFamily="2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DIN" pitchFamily="2" charset="0"/>
                <a:cs typeface="Arial" pitchFamily="34" charset="0"/>
              </a:rPr>
              <a:t>Demanda</a:t>
            </a:r>
            <a:endParaRPr lang="en-US" sz="1400" dirty="0" smtClean="0">
              <a:solidFill>
                <a:schemeClr val="bg1">
                  <a:lumMod val="50000"/>
                </a:schemeClr>
              </a:solidFill>
              <a:latin typeface="DIN" pitchFamily="2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DIN" pitchFamily="2" charset="0"/>
                <a:cs typeface="Arial" pitchFamily="34" charset="0"/>
              </a:rPr>
              <a:t>Flujo</a:t>
            </a:r>
            <a:endParaRPr lang="en-US" sz="1400" dirty="0" smtClean="0">
              <a:solidFill>
                <a:schemeClr val="bg1">
                  <a:lumMod val="50000"/>
                </a:schemeClr>
              </a:solidFill>
              <a:latin typeface="DIN" pitchFamily="2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600" dirty="0" err="1" smtClean="0">
                <a:solidFill>
                  <a:schemeClr val="tx1"/>
                </a:solidFill>
                <a:latin typeface="DIN" pitchFamily="2" charset="0"/>
                <a:cs typeface="Arial" pitchFamily="34" charset="0"/>
              </a:rPr>
              <a:t>Inversión</a:t>
            </a:r>
            <a:endParaRPr lang="en-US" sz="1600" dirty="0">
              <a:solidFill>
                <a:schemeClr val="tx1"/>
              </a:solidFill>
              <a:latin typeface="DIN" pitchFamily="2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DIN" pitchFamily="2" charset="0"/>
                <a:cs typeface="Arial" pitchFamily="34" charset="0"/>
              </a:rPr>
              <a:t>--</a:t>
            </a:r>
          </a:p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DIN" pitchFamily="2" charset="0"/>
                <a:cs typeface="Arial" pitchFamily="34" charset="0"/>
              </a:rPr>
              <a:t>--</a:t>
            </a:r>
          </a:p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DIN" pitchFamily="2" charset="0"/>
                <a:cs typeface="Arial" pitchFamily="34" charset="0"/>
              </a:rPr>
              <a:t>--</a:t>
            </a:r>
          </a:p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DIN" pitchFamily="2" charset="0"/>
                <a:cs typeface="Arial" pitchFamily="34" charset="0"/>
              </a:rPr>
              <a:t>--</a:t>
            </a:r>
          </a:p>
          <a:p>
            <a:pPr algn="ctr">
              <a:spcBef>
                <a:spcPct val="50000"/>
              </a:spcBef>
            </a:pPr>
            <a:endParaRPr lang="en-US" sz="1400" dirty="0">
              <a:solidFill>
                <a:schemeClr val="bg1"/>
              </a:solidFill>
              <a:latin typeface="DIN" pitchFamily="2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DIN" pitchFamily="2" charset="0"/>
                <a:cs typeface="Arial" pitchFamily="34" charset="0"/>
              </a:rPr>
              <a:t>95,000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DIN" pitchFamily="2" charset="0"/>
              <a:cs typeface="Arial" pitchFamily="34" charset="0"/>
            </a:endParaRPr>
          </a:p>
        </p:txBody>
      </p:sp>
      <p:sp>
        <p:nvSpPr>
          <p:cNvPr id="396301" name="Rectangle 13"/>
          <p:cNvSpPr>
            <a:spLocks noChangeArrowheads="1"/>
          </p:cNvSpPr>
          <p:nvPr/>
        </p:nvSpPr>
        <p:spPr bwMode="auto">
          <a:xfrm>
            <a:off x="3229918" y="2167188"/>
            <a:ext cx="1342103" cy="366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u="sng" cap="all" dirty="0" err="1" smtClean="0">
                <a:solidFill>
                  <a:schemeClr val="tx2">
                    <a:lumMod val="75000"/>
                  </a:schemeClr>
                </a:solidFill>
                <a:latin typeface="DIN" pitchFamily="2" charset="0"/>
                <a:cs typeface="Arial" pitchFamily="34" charset="0"/>
              </a:rPr>
              <a:t>Marca</a:t>
            </a:r>
            <a:endParaRPr lang="en-US" sz="1600" u="sng" cap="all" dirty="0">
              <a:solidFill>
                <a:schemeClr val="tx2">
                  <a:lumMod val="75000"/>
                </a:schemeClr>
              </a:solidFill>
              <a:latin typeface="DIN" pitchFamily="2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1400" dirty="0">
              <a:solidFill>
                <a:schemeClr val="bg1"/>
              </a:solidFill>
              <a:latin typeface="DIN" pitchFamily="2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DIN" pitchFamily="2" charset="0"/>
                <a:cs typeface="Arial" pitchFamily="34" charset="0"/>
              </a:rPr>
              <a:t>Demanda</a:t>
            </a:r>
            <a:endParaRPr lang="en-US" sz="1400" dirty="0" smtClean="0">
              <a:solidFill>
                <a:schemeClr val="bg1">
                  <a:lumMod val="50000"/>
                </a:schemeClr>
              </a:solidFill>
              <a:latin typeface="DIN" pitchFamily="2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DIN" pitchFamily="2" charset="0"/>
                <a:cs typeface="Arial" pitchFamily="34" charset="0"/>
              </a:rPr>
              <a:t>Flujo</a:t>
            </a:r>
            <a:endParaRPr lang="en-US" sz="1400" dirty="0" smtClean="0">
              <a:solidFill>
                <a:schemeClr val="bg1">
                  <a:lumMod val="50000"/>
                </a:schemeClr>
              </a:solidFill>
              <a:latin typeface="DIN" pitchFamily="2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DIN" pitchFamily="2" charset="0"/>
                <a:cs typeface="Arial" pitchFamily="34" charset="0"/>
              </a:rPr>
              <a:t>Inversión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DIN" pitchFamily="2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" pitchFamily="2" charset="0"/>
                <a:cs typeface="Arial" pitchFamily="34" charset="0"/>
              </a:rPr>
              <a:t>Marca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" pitchFamily="2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chemeClr val="bg1"/>
                </a:solidFill>
                <a:latin typeface="DIN" pitchFamily="2" charset="0"/>
                <a:cs typeface="Arial" pitchFamily="34" charset="0"/>
              </a:rPr>
              <a:t>--</a:t>
            </a:r>
          </a:p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chemeClr val="bg1"/>
                </a:solidFill>
                <a:latin typeface="DIN" pitchFamily="2" charset="0"/>
                <a:cs typeface="Arial" pitchFamily="34" charset="0"/>
              </a:rPr>
              <a:t>--</a:t>
            </a:r>
          </a:p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chemeClr val="bg1"/>
                </a:solidFill>
                <a:latin typeface="DIN" pitchFamily="2" charset="0"/>
                <a:cs typeface="Arial" pitchFamily="34" charset="0"/>
              </a:rPr>
              <a:t>--</a:t>
            </a:r>
          </a:p>
          <a:p>
            <a:pPr algn="ctr">
              <a:spcBef>
                <a:spcPct val="50000"/>
              </a:spcBef>
            </a:pPr>
            <a:endParaRPr lang="en-US" sz="1400" dirty="0">
              <a:solidFill>
                <a:schemeClr val="bg1"/>
              </a:solidFill>
              <a:latin typeface="DIN" pitchFamily="2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DIN" pitchFamily="2" charset="0"/>
                <a:cs typeface="Arial" pitchFamily="34" charset="0"/>
              </a:rPr>
              <a:t>92,000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DIN" pitchFamily="2" charset="0"/>
              <a:cs typeface="Arial" pitchFamily="34" charset="0"/>
            </a:endParaRPr>
          </a:p>
        </p:txBody>
      </p:sp>
      <p:sp>
        <p:nvSpPr>
          <p:cNvPr id="396302" name="Rectangle 14"/>
          <p:cNvSpPr>
            <a:spLocks noChangeArrowheads="1"/>
          </p:cNvSpPr>
          <p:nvPr/>
        </p:nvSpPr>
        <p:spPr bwMode="auto">
          <a:xfrm>
            <a:off x="4586748" y="2177178"/>
            <a:ext cx="1430580" cy="366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u="sng" cap="all" dirty="0" err="1" smtClean="0">
                <a:solidFill>
                  <a:schemeClr val="tx2">
                    <a:lumMod val="75000"/>
                  </a:schemeClr>
                </a:solidFill>
                <a:latin typeface="DIN" pitchFamily="2" charset="0"/>
                <a:cs typeface="Arial" pitchFamily="34" charset="0"/>
              </a:rPr>
              <a:t>Precio</a:t>
            </a:r>
            <a:endParaRPr lang="en-US" sz="1600" u="sng" cap="all" dirty="0">
              <a:solidFill>
                <a:schemeClr val="tx2">
                  <a:lumMod val="75000"/>
                </a:schemeClr>
              </a:solidFill>
              <a:latin typeface="DIN" pitchFamily="2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1400" dirty="0" smtClean="0">
              <a:solidFill>
                <a:schemeClr val="bg1">
                  <a:lumMod val="50000"/>
                </a:schemeClr>
              </a:solidFill>
              <a:latin typeface="DIN" pitchFamily="2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DIN" pitchFamily="2" charset="0"/>
                <a:cs typeface="Arial" pitchFamily="34" charset="0"/>
              </a:rPr>
              <a:t>Demanda</a:t>
            </a:r>
            <a:endParaRPr lang="en-US" sz="1400" dirty="0" smtClean="0">
              <a:solidFill>
                <a:schemeClr val="bg1">
                  <a:lumMod val="50000"/>
                </a:schemeClr>
              </a:solidFill>
              <a:latin typeface="DIN" pitchFamily="2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DIN" pitchFamily="2" charset="0"/>
                <a:cs typeface="Arial" pitchFamily="34" charset="0"/>
              </a:rPr>
              <a:t>Flujo</a:t>
            </a:r>
            <a:endParaRPr lang="en-US" sz="1400" dirty="0" smtClean="0">
              <a:solidFill>
                <a:schemeClr val="bg1">
                  <a:lumMod val="50000"/>
                </a:schemeClr>
              </a:solidFill>
              <a:latin typeface="DIN" pitchFamily="2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  <a:latin typeface="DIN" pitchFamily="2" charset="0"/>
                <a:cs typeface="Arial" pitchFamily="34" charset="0"/>
              </a:rPr>
              <a:t>Inversión</a:t>
            </a:r>
            <a:endParaRPr lang="en-US" sz="1400" dirty="0" smtClean="0">
              <a:solidFill>
                <a:schemeClr val="bg2">
                  <a:lumMod val="50000"/>
                </a:schemeClr>
              </a:solidFill>
              <a:latin typeface="DIN" pitchFamily="2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DIN" pitchFamily="2" charset="0"/>
                <a:cs typeface="Arial" pitchFamily="34" charset="0"/>
              </a:rPr>
              <a:t>Marca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DIN" pitchFamily="2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600" dirty="0" err="1" smtClean="0">
                <a:solidFill>
                  <a:schemeClr val="tx1"/>
                </a:solidFill>
                <a:latin typeface="DIN" pitchFamily="2" charset="0"/>
                <a:cs typeface="Arial" pitchFamily="34" charset="0"/>
              </a:rPr>
              <a:t>Precio</a:t>
            </a:r>
            <a:endParaRPr lang="en-US" sz="1600" dirty="0" smtClean="0">
              <a:solidFill>
                <a:schemeClr val="tx1"/>
              </a:solidFill>
              <a:latin typeface="DIN" pitchFamily="2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IN" pitchFamily="2" charset="0"/>
                <a:cs typeface="Arial" pitchFamily="34" charset="0"/>
              </a:rPr>
              <a:t>--</a:t>
            </a:r>
          </a:p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IN" pitchFamily="2" charset="0"/>
                <a:cs typeface="Arial" pitchFamily="34" charset="0"/>
              </a:rPr>
              <a:t>--</a:t>
            </a:r>
          </a:p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IN" pitchFamily="2" charset="0"/>
                <a:cs typeface="Arial" pitchFamily="34" charset="0"/>
              </a:rPr>
              <a:t>--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DIN" pitchFamily="2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DIN" pitchFamily="2" charset="0"/>
                <a:cs typeface="Arial" pitchFamily="34" charset="0"/>
              </a:rPr>
              <a:t>85,000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DIN" pitchFamily="2" charset="0"/>
              <a:cs typeface="Arial" pitchFamily="34" charset="0"/>
            </a:endParaRPr>
          </a:p>
        </p:txBody>
      </p:sp>
      <p:sp>
        <p:nvSpPr>
          <p:cNvPr id="396303" name="Line 15"/>
          <p:cNvSpPr>
            <a:spLocks noChangeShapeType="1"/>
          </p:cNvSpPr>
          <p:nvPr/>
        </p:nvSpPr>
        <p:spPr bwMode="auto">
          <a:xfrm>
            <a:off x="353961" y="5500328"/>
            <a:ext cx="8598309" cy="82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s-CO" dirty="0">
              <a:latin typeface="DIN" pitchFamily="2" charset="0"/>
            </a:endParaRPr>
          </a:p>
        </p:txBody>
      </p:sp>
      <p:sp>
        <p:nvSpPr>
          <p:cNvPr id="396305" name="Line 17"/>
          <p:cNvSpPr>
            <a:spLocks noChangeShapeType="1"/>
          </p:cNvSpPr>
          <p:nvPr/>
        </p:nvSpPr>
        <p:spPr bwMode="auto">
          <a:xfrm>
            <a:off x="3192463" y="1589088"/>
            <a:ext cx="0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CO" dirty="0">
              <a:latin typeface="DIN" pitchFamily="2" charset="0"/>
            </a:endParaRPr>
          </a:p>
        </p:txBody>
      </p:sp>
      <p:sp>
        <p:nvSpPr>
          <p:cNvPr id="396306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cap="all" dirty="0" smtClean="0"/>
              <a:t>Volúmenes Analíticos</a:t>
            </a:r>
            <a:endParaRPr lang="es-ES" cap="all" dirty="0"/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7983128" y="1156366"/>
            <a:ext cx="606425" cy="544513"/>
          </a:xfrm>
          <a:prstGeom prst="downArrow">
            <a:avLst>
              <a:gd name="adj1" fmla="val 50000"/>
              <a:gd name="adj2" fmla="val 50005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O" dirty="0">
              <a:latin typeface="DIN" pitchFamily="2" charset="0"/>
            </a:endParaRPr>
          </a:p>
        </p:txBody>
      </p:sp>
      <p:sp>
        <p:nvSpPr>
          <p:cNvPr id="28" name="AutoShape 6"/>
          <p:cNvSpPr>
            <a:spLocks noChangeArrowheads="1"/>
          </p:cNvSpPr>
          <p:nvPr/>
        </p:nvSpPr>
        <p:spPr bwMode="auto">
          <a:xfrm>
            <a:off x="3543084" y="1162269"/>
            <a:ext cx="740023" cy="544513"/>
          </a:xfrm>
          <a:prstGeom prst="downArrow">
            <a:avLst>
              <a:gd name="adj1" fmla="val 50000"/>
              <a:gd name="adj2" fmla="val 50005"/>
            </a:avLst>
          </a:prstGeom>
          <a:solidFill>
            <a:srgbClr val="943634"/>
          </a:solidFill>
          <a:ln w="127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O" dirty="0">
              <a:latin typeface="DIN" pitchFamily="2" charset="0"/>
            </a:endParaRPr>
          </a:p>
        </p:txBody>
      </p:sp>
      <p:sp>
        <p:nvSpPr>
          <p:cNvPr id="29" name="AutoShape 7"/>
          <p:cNvSpPr>
            <a:spLocks noChangeArrowheads="1"/>
          </p:cNvSpPr>
          <p:nvPr/>
        </p:nvSpPr>
        <p:spPr bwMode="auto">
          <a:xfrm>
            <a:off x="663678" y="1162269"/>
            <a:ext cx="741965" cy="544513"/>
          </a:xfrm>
          <a:prstGeom prst="downArrow">
            <a:avLst>
              <a:gd name="adj1" fmla="val 50000"/>
              <a:gd name="adj2" fmla="val 50005"/>
            </a:avLst>
          </a:prstGeom>
          <a:solidFill>
            <a:schemeClr val="accent3">
              <a:lumMod val="50000"/>
            </a:schemeClr>
          </a:solidFill>
          <a:ln w="127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O" dirty="0">
              <a:latin typeface="DIN" pitchFamily="2" charset="0"/>
            </a:endParaRPr>
          </a:p>
        </p:txBody>
      </p:sp>
      <p:sp>
        <p:nvSpPr>
          <p:cNvPr id="30" name="AutoShape 8"/>
          <p:cNvSpPr>
            <a:spLocks noChangeArrowheads="1"/>
          </p:cNvSpPr>
          <p:nvPr/>
        </p:nvSpPr>
        <p:spPr bwMode="auto">
          <a:xfrm>
            <a:off x="6448424" y="1139583"/>
            <a:ext cx="741965" cy="544513"/>
          </a:xfrm>
          <a:prstGeom prst="downArrow">
            <a:avLst>
              <a:gd name="adj1" fmla="val 50000"/>
              <a:gd name="adj2" fmla="val 50005"/>
            </a:avLst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O" dirty="0">
              <a:latin typeface="DIN" pitchFamily="2" charset="0"/>
            </a:endParaRPr>
          </a:p>
        </p:txBody>
      </p:sp>
      <p:sp>
        <p:nvSpPr>
          <p:cNvPr id="31" name="AutoShape 9"/>
          <p:cNvSpPr>
            <a:spLocks noChangeArrowheads="1"/>
          </p:cNvSpPr>
          <p:nvPr/>
        </p:nvSpPr>
        <p:spPr bwMode="auto">
          <a:xfrm>
            <a:off x="2032980" y="1162270"/>
            <a:ext cx="740023" cy="544513"/>
          </a:xfrm>
          <a:prstGeom prst="downArrow">
            <a:avLst>
              <a:gd name="adj1" fmla="val 50000"/>
              <a:gd name="adj2" fmla="val 50005"/>
            </a:avLst>
          </a:prstGeom>
          <a:solidFill>
            <a:srgbClr val="FFFFCC"/>
          </a:solidFill>
          <a:ln w="127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O" dirty="0">
              <a:latin typeface="DIN" pitchFamily="2" charset="0"/>
            </a:endParaRPr>
          </a:p>
        </p:txBody>
      </p:sp>
      <p:sp>
        <p:nvSpPr>
          <p:cNvPr id="32" name="Line 10"/>
          <p:cNvSpPr>
            <a:spLocks noChangeShapeType="1"/>
          </p:cNvSpPr>
          <p:nvPr/>
        </p:nvSpPr>
        <p:spPr bwMode="auto">
          <a:xfrm flipV="1">
            <a:off x="666183" y="1105769"/>
            <a:ext cx="8035368" cy="14288"/>
          </a:xfrm>
          <a:prstGeom prst="line">
            <a:avLst/>
          </a:prstGeom>
          <a:solidFill>
            <a:schemeClr val="accent1"/>
          </a:solidFill>
          <a:ln w="50800">
            <a:solidFill>
              <a:schemeClr val="bg2">
                <a:lumMod val="50000"/>
              </a:schemeClr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s-CO" dirty="0" smtClean="0">
                <a:latin typeface="DIN" pitchFamily="2" charset="0"/>
              </a:rPr>
              <a:t> </a:t>
            </a:r>
            <a:endParaRPr lang="es-CO" dirty="0">
              <a:latin typeface="DIN" pitchFamily="2" charset="0"/>
            </a:endParaRPr>
          </a:p>
        </p:txBody>
      </p:sp>
      <p:sp>
        <p:nvSpPr>
          <p:cNvPr id="33" name="AutoShape 8"/>
          <p:cNvSpPr>
            <a:spLocks noChangeArrowheads="1"/>
          </p:cNvSpPr>
          <p:nvPr/>
        </p:nvSpPr>
        <p:spPr bwMode="auto">
          <a:xfrm>
            <a:off x="4993250" y="1129749"/>
            <a:ext cx="741965" cy="544513"/>
          </a:xfrm>
          <a:prstGeom prst="downArrow">
            <a:avLst>
              <a:gd name="adj1" fmla="val 50000"/>
              <a:gd name="adj2" fmla="val 50005"/>
            </a:avLst>
          </a:prstGeom>
          <a:solidFill>
            <a:srgbClr val="FF9900"/>
          </a:solidFill>
          <a:ln w="127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O" dirty="0">
              <a:latin typeface="DIN" pitchFamily="2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6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6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6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lide Projec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5" grpId="0" animBg="1"/>
      <p:bldP spid="24" grpId="0" animBg="1"/>
      <p:bldP spid="23" grpId="0" animBg="1"/>
      <p:bldP spid="396292" grpId="0" autoUpdateAnimBg="0"/>
      <p:bldP spid="396300" grpId="0" autoUpdateAnimBg="0"/>
      <p:bldP spid="396301" grpId="0" autoUpdateAnimBg="0"/>
      <p:bldP spid="39630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618" y="46038"/>
            <a:ext cx="8153400" cy="715962"/>
          </a:xfrm>
        </p:spPr>
        <p:txBody>
          <a:bodyPr/>
          <a:lstStyle/>
          <a:p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Objetivo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Implementación de un proceso </a:t>
            </a:r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estándar </a:t>
            </a:r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y proactivo en la evaluación y planificación de red que permita validar las decisiones que proporcionaran el mayor retorno</a:t>
            </a:r>
          </a:p>
          <a:p>
            <a:pPr lvl="1"/>
            <a:r>
              <a:rPr lang="es-CO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Evaluación de cada estación de PUMA</a:t>
            </a:r>
          </a:p>
          <a:p>
            <a:pPr lvl="1"/>
            <a:r>
              <a:rPr lang="es-CO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Impacto de acciones competitivas</a:t>
            </a:r>
          </a:p>
          <a:p>
            <a:pPr lvl="1"/>
            <a:r>
              <a:rPr lang="es-CO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Búsqueda proactiva de Nuevos Puntos</a:t>
            </a:r>
          </a:p>
          <a:p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Uso de “</a:t>
            </a:r>
            <a:r>
              <a:rPr lang="es-CO" dirty="0" err="1" smtClean="0">
                <a:solidFill>
                  <a:schemeClr val="bg2">
                    <a:lumMod val="50000"/>
                  </a:schemeClr>
                </a:solidFill>
              </a:rPr>
              <a:t>Best</a:t>
            </a:r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 –of-</a:t>
            </a:r>
            <a:r>
              <a:rPr lang="es-CO" dirty="0" err="1" smtClean="0">
                <a:solidFill>
                  <a:schemeClr val="bg2">
                    <a:lumMod val="50000"/>
                  </a:schemeClr>
                </a:solidFill>
              </a:rPr>
              <a:t>Practices</a:t>
            </a:r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” en el desarrollo de los planes estratégicos de cada </a:t>
            </a:r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micro-</a:t>
            </a:r>
            <a:r>
              <a:rPr lang="es-CO" dirty="0" err="1" smtClean="0">
                <a:solidFill>
                  <a:schemeClr val="bg2">
                    <a:lumMod val="50000"/>
                  </a:schemeClr>
                </a:solidFill>
              </a:rPr>
              <a:t>region</a:t>
            </a:r>
            <a:endParaRPr lang="es-CO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endParaRPr lang="es-CO" dirty="0" smtClean="0"/>
          </a:p>
          <a:p>
            <a:pPr lvl="1"/>
            <a:endParaRPr lang="es-CO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Ejemplos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Aplicaciones</a:t>
            </a:r>
            <a:r>
              <a:rPr lang="en-US" dirty="0" smtClean="0"/>
              <a:t> del Market Planner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1676400"/>
            <a:ext cx="4099688" cy="2983992"/>
          </a:xfrm>
          <a:prstGeom prst="rect">
            <a:avLst/>
          </a:prstGeom>
        </p:spPr>
      </p:pic>
      <p:pic>
        <p:nvPicPr>
          <p:cNvPr id="8" name="Picture 7" descr="Outlet_View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447800"/>
            <a:ext cx="5004486" cy="35216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341" y="46038"/>
            <a:ext cx="8153400" cy="715962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BCG’s market  Planner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Picture 6" descr="Matri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4191000"/>
            <a:ext cx="4047744" cy="2261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950" y="46038"/>
            <a:ext cx="8153400" cy="715962"/>
          </a:xfrm>
        </p:spPr>
        <p:txBody>
          <a:bodyPr/>
          <a:lstStyle/>
          <a:p>
            <a:r>
              <a:rPr lang="es-CO" sz="3200" smtClean="0">
                <a:solidFill>
                  <a:schemeClr val="bg2">
                    <a:lumMod val="50000"/>
                  </a:schemeClr>
                </a:solidFill>
              </a:rPr>
              <a:t>Analisis e/s vs. area de influencia</a:t>
            </a:r>
            <a:endParaRPr lang="es-CO" sz="320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427" y="1373697"/>
            <a:ext cx="7389146" cy="4525963"/>
          </a:xfrm>
          <a:prstGeom prst="rect">
            <a:avLst/>
          </a:prstGeom>
          <a:noFill/>
          <a:ln w="1905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BCG?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A company that provides personalized and customized consulting services and products to a small client base in the Retail Petroleum and Convenience Store Industry.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Analisis</a:t>
            </a:r>
            <a:r>
              <a:rPr lang="en-US" dirty="0" smtClean="0"/>
              <a:t> area de </a:t>
            </a:r>
            <a:r>
              <a:rPr lang="en-US" dirty="0" err="1" smtClean="0"/>
              <a:t>influencia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9121" y="840640"/>
            <a:ext cx="5714999" cy="556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>
          <a:xfrm flipV="1">
            <a:off x="6329448" y="3521826"/>
            <a:ext cx="2628900" cy="6882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181874" y="3261307"/>
            <a:ext cx="59052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3Km</a:t>
            </a:r>
            <a:endParaRPr lang="en-US" sz="1300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648710"/>
            <a:ext cx="3272319" cy="1600200"/>
          </a:xfrm>
          <a:prstGeom prst="rect">
            <a:avLst/>
          </a:prstGeom>
          <a:noFill/>
          <a:ln w="25400">
            <a:solidFill>
              <a:schemeClr val="tx1">
                <a:lumMod val="95000"/>
                <a:lumOff val="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3810000"/>
            <a:ext cx="28956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CL" sz="1200" dirty="0" smtClean="0">
                <a:solidFill>
                  <a:schemeClr val="bg2">
                    <a:lumMod val="50000"/>
                  </a:schemeClr>
                </a:solidFill>
                <a:latin typeface="DIN" pitchFamily="2" charset="0"/>
              </a:rPr>
              <a:t>El área en verde representa </a:t>
            </a:r>
            <a:r>
              <a:rPr lang="es-CL" sz="1200" dirty="0" err="1" smtClean="0">
                <a:solidFill>
                  <a:schemeClr val="bg2">
                    <a:lumMod val="50000"/>
                  </a:schemeClr>
                </a:solidFill>
                <a:latin typeface="DIN" pitchFamily="2" charset="0"/>
              </a:rPr>
              <a:t>isodistancias</a:t>
            </a:r>
            <a:r>
              <a:rPr lang="es-CL" sz="1200" dirty="0" smtClean="0">
                <a:solidFill>
                  <a:schemeClr val="bg2">
                    <a:lumMod val="50000"/>
                  </a:schemeClr>
                </a:solidFill>
                <a:latin typeface="DIN" pitchFamily="2" charset="0"/>
              </a:rPr>
              <a:t> de 3 Km.  Desde la estación recorridas por las calles.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s-CL" sz="1200" dirty="0" smtClean="0">
                <a:solidFill>
                  <a:schemeClr val="bg2">
                    <a:lumMod val="50000"/>
                  </a:schemeClr>
                </a:solidFill>
                <a:latin typeface="DIN" pitchFamily="2" charset="0"/>
              </a:rPr>
              <a:t>El calculo para el índice </a:t>
            </a:r>
            <a:r>
              <a:rPr lang="es-CL" sz="1200" dirty="0" err="1" smtClean="0">
                <a:solidFill>
                  <a:schemeClr val="bg2">
                    <a:lumMod val="50000"/>
                  </a:schemeClr>
                </a:solidFill>
                <a:latin typeface="DIN" pitchFamily="2" charset="0"/>
              </a:rPr>
              <a:t>Herfindahl</a:t>
            </a:r>
            <a:r>
              <a:rPr lang="es-CL" sz="1200" dirty="0" smtClean="0">
                <a:solidFill>
                  <a:schemeClr val="bg2">
                    <a:lumMod val="50000"/>
                  </a:schemeClr>
                </a:solidFill>
                <a:latin typeface="DIN" pitchFamily="2" charset="0"/>
              </a:rPr>
              <a:t> lleva en consideración las estaciones dentro de la región de la </a:t>
            </a:r>
            <a:r>
              <a:rPr lang="es-CL" sz="1200" dirty="0" err="1" smtClean="0">
                <a:solidFill>
                  <a:schemeClr val="bg2">
                    <a:lumMod val="50000"/>
                  </a:schemeClr>
                </a:solidFill>
                <a:latin typeface="DIN" pitchFamily="2" charset="0"/>
              </a:rPr>
              <a:t>isodistance</a:t>
            </a:r>
            <a:endParaRPr lang="es-CL" sz="1200" dirty="0">
              <a:solidFill>
                <a:schemeClr val="bg2">
                  <a:lumMod val="50000"/>
                </a:schemeClr>
              </a:solidFill>
              <a:latin typeface="D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139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53231" y="0"/>
            <a:ext cx="7637463" cy="906462"/>
          </a:xfrm>
          <a:noFill/>
        </p:spPr>
        <p:txBody>
          <a:bodyPr lIns="92075" tIns="46038" rIns="92075" bIns="46038" anchor="ctr" anchorCtr="1"/>
          <a:lstStyle/>
          <a:p>
            <a:r>
              <a:rPr lang="en-US" dirty="0" err="1" smtClean="0"/>
              <a:t>Análisis</a:t>
            </a:r>
            <a:r>
              <a:rPr lang="en-US" dirty="0" smtClean="0"/>
              <a:t> de </a:t>
            </a:r>
            <a:r>
              <a:rPr lang="en-US" dirty="0" err="1" smtClean="0"/>
              <a:t>Desempeño</a:t>
            </a:r>
            <a:endParaRPr lang="en-US" dirty="0" smtClean="0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794000" y="5718175"/>
            <a:ext cx="4859338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Volumen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Ubicación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560440" y="1843548"/>
            <a:ext cx="1503310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i="1" dirty="0" err="1">
                <a:solidFill>
                  <a:schemeClr val="tx2">
                    <a:lumMod val="75000"/>
                  </a:schemeClr>
                </a:solidFill>
              </a:rPr>
              <a:t>Volumen</a:t>
            </a:r>
            <a:r>
              <a:rPr lang="en-US" sz="18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en-US" sz="1800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1800" i="1" dirty="0" smtClean="0">
                <a:solidFill>
                  <a:schemeClr val="tx2">
                    <a:lumMod val="75000"/>
                  </a:schemeClr>
                </a:solidFill>
              </a:rPr>
              <a:t>Real</a:t>
            </a:r>
            <a:endParaRPr lang="en-US" sz="1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2070100" y="1720850"/>
            <a:ext cx="5741988" cy="36528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4941888" y="1714500"/>
            <a:ext cx="0" cy="36655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>
            <a:off x="2062163" y="3579813"/>
            <a:ext cx="57721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1720" name="Rectangle 8"/>
          <p:cNvSpPr>
            <a:spLocks noChangeArrowheads="1"/>
          </p:cNvSpPr>
          <p:nvPr/>
        </p:nvSpPr>
        <p:spPr bwMode="auto">
          <a:xfrm>
            <a:off x="527050" y="3316288"/>
            <a:ext cx="1231900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 anchorCtr="1"/>
          <a:lstStyle/>
          <a:p>
            <a:pPr algn="ctr">
              <a:lnSpc>
                <a:spcPct val="90000"/>
              </a:lnSpc>
              <a:defRPr/>
            </a:pPr>
            <a:r>
              <a:rPr lang="en-US" sz="18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Bajo</a:t>
            </a:r>
            <a:r>
              <a:rPr lang="en-US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Potencial</a:t>
            </a:r>
            <a:endParaRPr lang="en-US" sz="1800" b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1721" name="Rectangle 9"/>
          <p:cNvSpPr>
            <a:spLocks noChangeArrowheads="1"/>
          </p:cNvSpPr>
          <p:nvPr/>
        </p:nvSpPr>
        <p:spPr bwMode="auto">
          <a:xfrm>
            <a:off x="7929563" y="3373438"/>
            <a:ext cx="121285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 anchorCtr="1"/>
          <a:lstStyle/>
          <a:p>
            <a:pPr algn="ctr">
              <a:lnSpc>
                <a:spcPct val="90000"/>
              </a:lnSpc>
              <a:defRPr/>
            </a:pPr>
            <a:r>
              <a:rPr lang="en-US" sz="18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Alto Potencial</a:t>
            </a:r>
          </a:p>
        </p:txBody>
      </p:sp>
      <p:sp>
        <p:nvSpPr>
          <p:cNvPr id="371722" name="Rectangle 10"/>
          <p:cNvSpPr>
            <a:spLocks noChangeArrowheads="1"/>
          </p:cNvSpPr>
          <p:nvPr/>
        </p:nvSpPr>
        <p:spPr bwMode="auto">
          <a:xfrm>
            <a:off x="4005263" y="5259388"/>
            <a:ext cx="1817687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 anchorCtr="1"/>
          <a:lstStyle/>
          <a:p>
            <a:pPr algn="ctr">
              <a:lnSpc>
                <a:spcPct val="90000"/>
              </a:lnSpc>
              <a:defRPr/>
            </a:pPr>
            <a:r>
              <a:rPr lang="en-US" sz="18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Bajas ventas</a:t>
            </a:r>
          </a:p>
        </p:txBody>
      </p:sp>
      <p:sp>
        <p:nvSpPr>
          <p:cNvPr id="371723" name="Rectangle 11"/>
          <p:cNvSpPr>
            <a:spLocks noChangeArrowheads="1"/>
          </p:cNvSpPr>
          <p:nvPr/>
        </p:nvSpPr>
        <p:spPr bwMode="auto">
          <a:xfrm>
            <a:off x="3967163" y="1335088"/>
            <a:ext cx="1816100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 anchorCtr="1"/>
          <a:lstStyle/>
          <a:p>
            <a:pPr algn="ctr">
              <a:lnSpc>
                <a:spcPct val="90000"/>
              </a:lnSpc>
              <a:defRPr/>
            </a:pPr>
            <a:r>
              <a:rPr lang="en-US" sz="18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Altas ventas</a:t>
            </a:r>
          </a:p>
        </p:txBody>
      </p:sp>
      <p:sp>
        <p:nvSpPr>
          <p:cNvPr id="371724" name="Rectangle 12"/>
          <p:cNvSpPr>
            <a:spLocks noChangeArrowheads="1"/>
          </p:cNvSpPr>
          <p:nvPr/>
        </p:nvSpPr>
        <p:spPr bwMode="auto">
          <a:xfrm>
            <a:off x="5132388" y="1811338"/>
            <a:ext cx="2917825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101"/>
                </a:solidFill>
              </a:rPr>
              <a:t>    </a:t>
            </a:r>
            <a:r>
              <a:rPr lang="en-US" dirty="0" err="1">
                <a:solidFill>
                  <a:srgbClr val="FFC000"/>
                </a:solidFill>
              </a:rPr>
              <a:t>Cuadrante</a:t>
            </a:r>
            <a:r>
              <a:rPr lang="en-US" dirty="0">
                <a:solidFill>
                  <a:srgbClr val="FFC000"/>
                </a:solidFill>
              </a:rPr>
              <a:t> A</a:t>
            </a:r>
            <a:endParaRPr lang="en-US" sz="2400" dirty="0">
              <a:solidFill>
                <a:srgbClr val="FFC000"/>
              </a:solidFill>
            </a:endParaRPr>
          </a:p>
          <a:p>
            <a:pPr>
              <a:spcBef>
                <a:spcPct val="50000"/>
              </a:spcBef>
              <a:buClr>
                <a:srgbClr val="179807"/>
              </a:buClr>
              <a:buFont typeface="Wingdings" pitchFamily="2" charset="2"/>
              <a:buChar char="C"/>
            </a:pPr>
            <a:r>
              <a:rPr lang="en-US" sz="1600" dirty="0">
                <a:solidFill>
                  <a:schemeClr val="tx2"/>
                </a:solidFill>
              </a:rPr>
              <a:t>  </a:t>
            </a:r>
            <a:r>
              <a:rPr lang="en-US" sz="1600" dirty="0" err="1">
                <a:solidFill>
                  <a:schemeClr val="tx2"/>
                </a:solidFill>
              </a:rPr>
              <a:t>Concentración</a:t>
            </a:r>
            <a:r>
              <a:rPr lang="en-US" sz="1600" dirty="0">
                <a:solidFill>
                  <a:schemeClr val="tx2"/>
                </a:solidFill>
              </a:rPr>
              <a:t>  </a:t>
            </a:r>
          </a:p>
          <a:p>
            <a:pPr>
              <a:spcBef>
                <a:spcPct val="50000"/>
              </a:spcBef>
              <a:buClr>
                <a:srgbClr val="179807"/>
              </a:buClr>
              <a:buFont typeface="Wingdings" pitchFamily="2" charset="2"/>
              <a:buChar char="C"/>
            </a:pPr>
            <a:r>
              <a:rPr lang="en-US" sz="1600" dirty="0">
                <a:solidFill>
                  <a:schemeClr val="tx2"/>
                </a:solidFill>
              </a:rPr>
              <a:t>  </a:t>
            </a:r>
            <a:r>
              <a:rPr lang="en-US" sz="1600" dirty="0" err="1">
                <a:solidFill>
                  <a:schemeClr val="tx2"/>
                </a:solidFill>
              </a:rPr>
              <a:t>Expansión</a:t>
            </a:r>
            <a:endParaRPr lang="en-US" sz="1600" dirty="0">
              <a:solidFill>
                <a:srgbClr val="FF0101"/>
              </a:solidFill>
            </a:endParaRPr>
          </a:p>
          <a:p>
            <a:pPr>
              <a:spcBef>
                <a:spcPct val="50000"/>
              </a:spcBef>
              <a:buClr>
                <a:srgbClr val="179807"/>
              </a:buClr>
              <a:buFont typeface="Wingdings" pitchFamily="2" charset="2"/>
              <a:buChar char="C"/>
            </a:pPr>
            <a:r>
              <a:rPr lang="en-US" sz="1600" dirty="0">
                <a:solidFill>
                  <a:schemeClr val="tx2"/>
                </a:solidFill>
              </a:rPr>
              <a:t>  </a:t>
            </a:r>
            <a:r>
              <a:rPr lang="en-US" sz="1600" dirty="0" err="1">
                <a:solidFill>
                  <a:schemeClr val="tx2"/>
                </a:solidFill>
              </a:rPr>
              <a:t>Nuevas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Estaciones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371725" name="Rectangle 13"/>
          <p:cNvSpPr>
            <a:spLocks noChangeArrowheads="1"/>
          </p:cNvSpPr>
          <p:nvPr/>
        </p:nvSpPr>
        <p:spPr bwMode="auto">
          <a:xfrm>
            <a:off x="4906963" y="3629025"/>
            <a:ext cx="3125787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890116"/>
                </a:solidFill>
              </a:rPr>
              <a:t>      </a:t>
            </a:r>
            <a:r>
              <a:rPr lang="en-US" dirty="0" err="1">
                <a:solidFill>
                  <a:srgbClr val="FFC000"/>
                </a:solidFill>
              </a:rPr>
              <a:t>Cuadrante</a:t>
            </a:r>
            <a:r>
              <a:rPr lang="en-US" dirty="0">
                <a:solidFill>
                  <a:srgbClr val="FFC000"/>
                </a:solidFill>
              </a:rPr>
              <a:t> B</a:t>
            </a:r>
            <a:endParaRPr lang="en-US" sz="2400" dirty="0">
              <a:solidFill>
                <a:srgbClr val="FFC000"/>
              </a:solidFill>
            </a:endParaRPr>
          </a:p>
          <a:p>
            <a:pPr>
              <a:spcBef>
                <a:spcPct val="10000"/>
              </a:spcBef>
              <a:buClr>
                <a:srgbClr val="179807"/>
              </a:buClr>
              <a:buFont typeface="Wingdings" pitchFamily="2" charset="2"/>
              <a:buChar char="$"/>
            </a:pP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Modernizar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instalaciones</a:t>
            </a:r>
            <a:endParaRPr lang="en-US" sz="1600" dirty="0">
              <a:solidFill>
                <a:schemeClr val="tx2"/>
              </a:solidFill>
            </a:endParaRPr>
          </a:p>
          <a:p>
            <a:pPr>
              <a:spcBef>
                <a:spcPct val="10000"/>
              </a:spcBef>
              <a:buClr>
                <a:srgbClr val="179807"/>
              </a:buClr>
              <a:buFont typeface="Wingdings" pitchFamily="2" charset="2"/>
              <a:buChar char="$"/>
            </a:pP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Evaluar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servicios</a:t>
            </a:r>
            <a:r>
              <a:rPr lang="en-US" sz="1600" dirty="0">
                <a:solidFill>
                  <a:schemeClr val="tx2"/>
                </a:solidFill>
              </a:rPr>
              <a:t>,</a:t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     </a:t>
            </a:r>
            <a:r>
              <a:rPr lang="en-US" sz="1600" dirty="0" err="1">
                <a:solidFill>
                  <a:schemeClr val="tx2"/>
                </a:solidFill>
              </a:rPr>
              <a:t>posturas</a:t>
            </a:r>
            <a:r>
              <a:rPr lang="en-US" sz="1600" dirty="0">
                <a:solidFill>
                  <a:schemeClr val="tx2"/>
                </a:solidFill>
              </a:rPr>
              <a:t> de </a:t>
            </a:r>
            <a:r>
              <a:rPr lang="en-US" sz="1600" dirty="0" err="1">
                <a:solidFill>
                  <a:schemeClr val="tx2"/>
                </a:solidFill>
              </a:rPr>
              <a:t>precio</a:t>
            </a:r>
            <a:r>
              <a:rPr lang="en-US" sz="1600" dirty="0">
                <a:solidFill>
                  <a:schemeClr val="tx2"/>
                </a:solidFill>
              </a:rPr>
              <a:t>,</a:t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     </a:t>
            </a:r>
            <a:r>
              <a:rPr lang="en-US" sz="1600" dirty="0" err="1">
                <a:solidFill>
                  <a:schemeClr val="tx2"/>
                </a:solidFill>
              </a:rPr>
              <a:t>prácticas</a:t>
            </a:r>
            <a:r>
              <a:rPr lang="en-US" sz="1600" dirty="0">
                <a:solidFill>
                  <a:schemeClr val="tx2"/>
                </a:solidFill>
              </a:rPr>
              <a:t> de </a:t>
            </a:r>
            <a:r>
              <a:rPr lang="en-US" sz="1600" dirty="0" err="1">
                <a:solidFill>
                  <a:schemeClr val="tx2"/>
                </a:solidFill>
              </a:rPr>
              <a:t>mercadeo</a:t>
            </a:r>
            <a:r>
              <a:rPr lang="en-US" sz="1600" dirty="0">
                <a:solidFill>
                  <a:schemeClr val="tx2"/>
                </a:solidFill>
              </a:rPr>
              <a:t>,</a:t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     </a:t>
            </a:r>
            <a:r>
              <a:rPr lang="en-US" sz="1600" dirty="0" err="1">
                <a:solidFill>
                  <a:schemeClr val="tx2"/>
                </a:solidFill>
              </a:rPr>
              <a:t>p</a:t>
            </a:r>
            <a:r>
              <a:rPr lang="en-US" sz="1600" dirty="0" err="1" smtClean="0">
                <a:solidFill>
                  <a:schemeClr val="tx2"/>
                </a:solidFill>
              </a:rPr>
              <a:t>rácticas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gerenciales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371726" name="Rectangle 14"/>
          <p:cNvSpPr>
            <a:spLocks noChangeArrowheads="1"/>
          </p:cNvSpPr>
          <p:nvPr/>
        </p:nvSpPr>
        <p:spPr bwMode="auto">
          <a:xfrm>
            <a:off x="2179638" y="3609975"/>
            <a:ext cx="2427287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>
                <a:solidFill>
                  <a:srgbClr val="FFC000"/>
                </a:solidFill>
              </a:rPr>
              <a:t>Cuadrante</a:t>
            </a:r>
            <a:r>
              <a:rPr lang="en-US" dirty="0">
                <a:solidFill>
                  <a:srgbClr val="FFC000"/>
                </a:solidFill>
              </a:rPr>
              <a:t> C</a:t>
            </a:r>
          </a:p>
          <a:p>
            <a:pPr>
              <a:spcBef>
                <a:spcPct val="50000"/>
              </a:spcBef>
              <a:buClr>
                <a:srgbClr val="179807"/>
              </a:buClr>
              <a:buFont typeface="Wingdings" pitchFamily="2" charset="2"/>
              <a:buChar char="N"/>
            </a:pPr>
            <a:r>
              <a:rPr lang="en-US" sz="1600" dirty="0">
                <a:solidFill>
                  <a:schemeClr val="tx2"/>
                </a:solidFill>
              </a:rPr>
              <a:t>  </a:t>
            </a:r>
            <a:r>
              <a:rPr lang="en-US" sz="1600" dirty="0" err="1">
                <a:solidFill>
                  <a:schemeClr val="tx2"/>
                </a:solidFill>
              </a:rPr>
              <a:t>Cierres</a:t>
            </a:r>
            <a:endParaRPr lang="en-US" sz="1600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  <a:buClr>
                <a:srgbClr val="179807"/>
              </a:buClr>
              <a:buFont typeface="Wingdings" pitchFamily="2" charset="2"/>
              <a:buChar char="N"/>
            </a:pPr>
            <a:r>
              <a:rPr lang="en-US" sz="1600" dirty="0">
                <a:solidFill>
                  <a:schemeClr val="tx2"/>
                </a:solidFill>
              </a:rPr>
              <a:t>  </a:t>
            </a:r>
            <a:r>
              <a:rPr lang="en-US" sz="1600" dirty="0" err="1">
                <a:solidFill>
                  <a:schemeClr val="tx2"/>
                </a:solidFill>
              </a:rPr>
              <a:t>Relocalizaciones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371727" name="Rectangle 15"/>
          <p:cNvSpPr>
            <a:spLocks noChangeArrowheads="1"/>
          </p:cNvSpPr>
          <p:nvPr/>
        </p:nvSpPr>
        <p:spPr bwMode="auto">
          <a:xfrm>
            <a:off x="2044700" y="1754188"/>
            <a:ext cx="3659188" cy="144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>
                <a:solidFill>
                  <a:srgbClr val="FF0101"/>
                </a:solidFill>
              </a:rPr>
              <a:t>     </a:t>
            </a:r>
            <a:r>
              <a:rPr lang="en-US" dirty="0" err="1">
                <a:solidFill>
                  <a:srgbClr val="FFC000"/>
                </a:solidFill>
              </a:rPr>
              <a:t>Cuadrante</a:t>
            </a:r>
            <a:r>
              <a:rPr lang="en-US" dirty="0">
                <a:solidFill>
                  <a:srgbClr val="FFC000"/>
                </a:solidFill>
              </a:rPr>
              <a:t> D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</a:p>
          <a:p>
            <a:pPr>
              <a:spcBef>
                <a:spcPct val="50000"/>
              </a:spcBef>
              <a:buClr>
                <a:srgbClr val="179807"/>
              </a:buClr>
              <a:buFont typeface="Wingdings" pitchFamily="2" charset="2"/>
              <a:buChar char="F"/>
            </a:pP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Motivar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nivel</a:t>
            </a:r>
            <a:r>
              <a:rPr lang="en-US" sz="1600" dirty="0">
                <a:solidFill>
                  <a:schemeClr val="tx2"/>
                </a:solidFill>
              </a:rPr>
              <a:t> de</a:t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     </a:t>
            </a:r>
            <a:r>
              <a:rPr lang="en-US" sz="1600" dirty="0" err="1">
                <a:solidFill>
                  <a:schemeClr val="tx2"/>
                </a:solidFill>
              </a:rPr>
              <a:t>desempeño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</a:p>
          <a:p>
            <a:pPr>
              <a:spcBef>
                <a:spcPct val="50000"/>
              </a:spcBef>
              <a:buClr>
                <a:srgbClr val="179807"/>
              </a:buClr>
              <a:buFont typeface="Wingdings" pitchFamily="2" charset="2"/>
              <a:buChar char="F"/>
            </a:pPr>
            <a:r>
              <a:rPr lang="en-US" sz="1600" dirty="0">
                <a:solidFill>
                  <a:schemeClr val="tx2"/>
                </a:solidFill>
              </a:rPr>
              <a:t> No </a:t>
            </a:r>
            <a:r>
              <a:rPr lang="en-US" sz="1600" dirty="0" err="1">
                <a:solidFill>
                  <a:schemeClr val="tx2"/>
                </a:solidFill>
              </a:rPr>
              <a:t>modernice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371728" name="Line 16"/>
          <p:cNvSpPr>
            <a:spLocks noChangeShapeType="1"/>
          </p:cNvSpPr>
          <p:nvPr/>
        </p:nvSpPr>
        <p:spPr bwMode="auto">
          <a:xfrm flipV="1">
            <a:off x="2090738" y="1730375"/>
            <a:ext cx="5745162" cy="3644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1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lide Projec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1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lide Projec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1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lide Projec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1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lide Projec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1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1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1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1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1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1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1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1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1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1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20" grpId="0" build="p" autoUpdateAnimBg="0" rev="1"/>
      <p:bldP spid="371721" grpId="0" build="p" autoUpdateAnimBg="0" rev="1"/>
      <p:bldP spid="371722" grpId="0" build="p" autoUpdateAnimBg="0" rev="1"/>
      <p:bldP spid="371723" grpId="0" build="p" autoUpdateAnimBg="0" rev="1"/>
      <p:bldP spid="371724" grpId="0" autoUpdateAnimBg="0"/>
      <p:bldP spid="371725" grpId="0" autoUpdateAnimBg="0"/>
      <p:bldP spid="371726" grpId="0" autoUpdateAnimBg="0"/>
      <p:bldP spid="371727" grpId="0" autoUpdateAnimBg="0"/>
      <p:bldP spid="3717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idx="1"/>
          </p:nvPr>
        </p:nvSpPr>
        <p:spPr>
          <a:xfrm>
            <a:off x="887413" y="5095875"/>
            <a:ext cx="4311650" cy="1025525"/>
          </a:xfrm>
          <a:noFill/>
        </p:spPr>
        <p:txBody>
          <a:bodyPr lIns="92075" tIns="46038" rIns="92075" bIns="46038"/>
          <a:lstStyle/>
          <a:p>
            <a:pPr>
              <a:buFont typeface="Wingdings" pitchFamily="2" charset="2"/>
              <a:buNone/>
            </a:pPr>
            <a:r>
              <a:rPr lang="en-US" sz="1800" b="1" dirty="0" err="1" smtClean="0"/>
              <a:t>Cambios</a:t>
            </a:r>
            <a:r>
              <a:rPr lang="en-US" sz="1800" b="1" dirty="0" smtClean="0"/>
              <a:t> en la </a:t>
            </a:r>
            <a:r>
              <a:rPr lang="en-US" sz="1800" b="1" dirty="0" err="1" smtClean="0"/>
              <a:t>Demanda</a:t>
            </a:r>
            <a:endParaRPr lang="en-US" sz="1800" b="1" dirty="0" smtClean="0"/>
          </a:p>
          <a:p>
            <a:pPr lvl="1">
              <a:buClr>
                <a:srgbClr val="008000"/>
              </a:buClr>
              <a:buSzTx/>
              <a:buFont typeface="Monotype Sorts" pitchFamily="2" charset="2"/>
              <a:buChar char="u"/>
            </a:pP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Tráfico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Clr>
                <a:srgbClr val="008000"/>
              </a:buClr>
              <a:buSzTx/>
              <a:buFont typeface="Monotype Sorts" pitchFamily="2" charset="2"/>
              <a:buChar char="u"/>
            </a:pP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Crecimiento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/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Reducción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Demanda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73763" name="Rectangle 3"/>
          <p:cNvSpPr>
            <a:spLocks noChangeArrowheads="1"/>
          </p:cNvSpPr>
          <p:nvPr/>
        </p:nvSpPr>
        <p:spPr bwMode="auto">
          <a:xfrm>
            <a:off x="5751513" y="1695450"/>
            <a:ext cx="3087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685800" lvl="1" indent="-285750">
              <a:lnSpc>
                <a:spcPct val="90000"/>
              </a:lnSpc>
              <a:spcBef>
                <a:spcPct val="30000"/>
              </a:spcBef>
            </a:pPr>
            <a:r>
              <a:rPr lang="en-US" sz="1800">
                <a:solidFill>
                  <a:schemeClr val="tx2"/>
                </a:solidFill>
              </a:rPr>
              <a:t>Cambios en la Oferta</a:t>
            </a:r>
            <a:endParaRPr lang="en-US" sz="1600">
              <a:solidFill>
                <a:schemeClr val="tx2"/>
              </a:solidFill>
            </a:endParaRPr>
          </a:p>
          <a:p>
            <a:pPr marL="685800" lvl="1" indent="-285750">
              <a:lnSpc>
                <a:spcPct val="90000"/>
              </a:lnSpc>
              <a:spcBef>
                <a:spcPct val="30000"/>
              </a:spcBef>
              <a:buClr>
                <a:srgbClr val="179807"/>
              </a:buClr>
              <a:buFont typeface="Monotype Sorts" pitchFamily="2" charset="2"/>
              <a:buChar char="u"/>
            </a:pPr>
            <a:r>
              <a:rPr lang="en-US" sz="1600" b="0">
                <a:solidFill>
                  <a:schemeClr val="tx2"/>
                </a:solidFill>
              </a:rPr>
              <a:t>Nuevas Marcas</a:t>
            </a:r>
          </a:p>
          <a:p>
            <a:pPr marL="685800" lvl="1" indent="-285750">
              <a:lnSpc>
                <a:spcPct val="90000"/>
              </a:lnSpc>
              <a:spcBef>
                <a:spcPct val="30000"/>
              </a:spcBef>
              <a:buClr>
                <a:srgbClr val="179807"/>
              </a:buClr>
              <a:buFont typeface="Monotype Sorts" pitchFamily="2" charset="2"/>
              <a:buChar char="u"/>
            </a:pPr>
            <a:r>
              <a:rPr lang="en-US" sz="1600" b="0">
                <a:solidFill>
                  <a:schemeClr val="tx2"/>
                </a:solidFill>
              </a:rPr>
              <a:t>Competencia</a:t>
            </a:r>
          </a:p>
          <a:p>
            <a:pPr marL="685800" lvl="1" indent="-285750">
              <a:lnSpc>
                <a:spcPct val="90000"/>
              </a:lnSpc>
              <a:spcBef>
                <a:spcPct val="30000"/>
              </a:spcBef>
              <a:buClr>
                <a:srgbClr val="179807"/>
              </a:buClr>
              <a:buFont typeface="Monotype Sorts" pitchFamily="2" charset="2"/>
              <a:buChar char="u"/>
            </a:pPr>
            <a:r>
              <a:rPr lang="en-US" sz="1600" b="0">
                <a:solidFill>
                  <a:schemeClr val="tx2"/>
                </a:solidFill>
              </a:rPr>
              <a:t>Cambios de Marca</a:t>
            </a: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877888" y="-50830"/>
            <a:ext cx="71818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3765" name="Rectangle 5"/>
          <p:cNvSpPr>
            <a:spLocks noChangeArrowheads="1"/>
          </p:cNvSpPr>
          <p:nvPr/>
        </p:nvSpPr>
        <p:spPr bwMode="auto">
          <a:xfrm>
            <a:off x="958850" y="1498600"/>
            <a:ext cx="376555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</a:pPr>
            <a:r>
              <a:rPr lang="en-US" sz="1800">
                <a:solidFill>
                  <a:schemeClr val="tx2"/>
                </a:solidFill>
              </a:rPr>
              <a:t>Cambios Operacionales</a:t>
            </a:r>
            <a:endParaRPr lang="en-US" sz="1600" b="0">
              <a:solidFill>
                <a:schemeClr val="tx2"/>
              </a:solidFill>
            </a:endParaRPr>
          </a:p>
          <a:p>
            <a:pPr marL="685800" lvl="1" indent="-285750">
              <a:lnSpc>
                <a:spcPct val="90000"/>
              </a:lnSpc>
              <a:spcBef>
                <a:spcPct val="30000"/>
              </a:spcBef>
              <a:buClr>
                <a:srgbClr val="179807"/>
              </a:buClr>
              <a:buFont typeface="Monotype Sorts" pitchFamily="2" charset="2"/>
              <a:buChar char="u"/>
            </a:pPr>
            <a:r>
              <a:rPr lang="en-US" sz="1600" b="0">
                <a:solidFill>
                  <a:schemeClr val="tx2"/>
                </a:solidFill>
              </a:rPr>
              <a:t>Estrategias de Precio</a:t>
            </a:r>
          </a:p>
          <a:p>
            <a:pPr marL="685800" lvl="1" indent="-285750">
              <a:lnSpc>
                <a:spcPct val="90000"/>
              </a:lnSpc>
              <a:spcBef>
                <a:spcPct val="30000"/>
              </a:spcBef>
              <a:buClr>
                <a:srgbClr val="179807"/>
              </a:buClr>
              <a:buFont typeface="Monotype Sorts" pitchFamily="2" charset="2"/>
              <a:buChar char="u"/>
            </a:pPr>
            <a:r>
              <a:rPr lang="en-US" sz="1600" b="0">
                <a:solidFill>
                  <a:schemeClr val="tx2"/>
                </a:solidFill>
              </a:rPr>
              <a:t>Prácticas de Mercadeo</a:t>
            </a: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373766" name="Rectangle 6"/>
          <p:cNvSpPr>
            <a:spLocks noChangeArrowheads="1"/>
          </p:cNvSpPr>
          <p:nvPr/>
        </p:nvSpPr>
        <p:spPr bwMode="auto">
          <a:xfrm>
            <a:off x="679450" y="156623"/>
            <a:ext cx="805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 anchorCtr="1"/>
          <a:lstStyle/>
          <a:p>
            <a:pPr algn="ctr">
              <a:lnSpc>
                <a:spcPct val="90000"/>
              </a:lnSpc>
              <a:defRPr/>
            </a:pPr>
            <a:r>
              <a:rPr lang="en-US" sz="3600" b="0" dirty="0" err="1">
                <a:solidFill>
                  <a:schemeClr val="bg2">
                    <a:lumMod val="50000"/>
                  </a:schemeClr>
                </a:solidFill>
              </a:rPr>
              <a:t>Aplicaciones</a:t>
            </a:r>
            <a:r>
              <a:rPr lang="en-US" sz="3600" b="0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US" sz="3600" b="0" dirty="0" err="1">
                <a:solidFill>
                  <a:schemeClr val="bg2">
                    <a:lumMod val="50000"/>
                  </a:schemeClr>
                </a:solidFill>
              </a:rPr>
              <a:t>las</a:t>
            </a:r>
            <a:r>
              <a:rPr lang="en-US" sz="3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b="0" dirty="0" err="1">
                <a:solidFill>
                  <a:schemeClr val="bg2">
                    <a:lumMod val="50000"/>
                  </a:schemeClr>
                </a:solidFill>
              </a:rPr>
              <a:t>Tácticas</a:t>
            </a:r>
            <a:endParaRPr lang="en-US" sz="3600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73767" name="Rectangle 7"/>
          <p:cNvSpPr>
            <a:spLocks noChangeArrowheads="1"/>
          </p:cNvSpPr>
          <p:nvPr/>
        </p:nvSpPr>
        <p:spPr bwMode="auto">
          <a:xfrm>
            <a:off x="5643563" y="5229225"/>
            <a:ext cx="31051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</a:rPr>
              <a:t>      Inversión de Capital</a:t>
            </a:r>
          </a:p>
          <a:p>
            <a:pPr marL="685800" lvl="1" indent="-285750">
              <a:lnSpc>
                <a:spcPct val="90000"/>
              </a:lnSpc>
              <a:spcBef>
                <a:spcPct val="30000"/>
              </a:spcBef>
              <a:buClr>
                <a:srgbClr val="179807"/>
              </a:buClr>
              <a:buFont typeface="Monotype Sorts" pitchFamily="2" charset="2"/>
              <a:buChar char="u"/>
            </a:pPr>
            <a:r>
              <a:rPr lang="en-US" sz="1600" b="0">
                <a:solidFill>
                  <a:schemeClr val="tx2"/>
                </a:solidFill>
              </a:rPr>
              <a:t>Nuevas Ubicaciones</a:t>
            </a:r>
          </a:p>
          <a:p>
            <a:pPr marL="685800" lvl="1" indent="-285750">
              <a:lnSpc>
                <a:spcPct val="90000"/>
              </a:lnSpc>
              <a:spcBef>
                <a:spcPct val="30000"/>
              </a:spcBef>
              <a:buClr>
                <a:srgbClr val="179807"/>
              </a:buClr>
              <a:buFont typeface="Monotype Sorts" pitchFamily="2" charset="2"/>
              <a:buChar char="u"/>
            </a:pPr>
            <a:r>
              <a:rPr lang="en-US" sz="1600" b="0">
                <a:solidFill>
                  <a:schemeClr val="tx2"/>
                </a:solidFill>
              </a:rPr>
              <a:t>Mejorar Instalaciones</a:t>
            </a: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3413125" y="3244850"/>
            <a:ext cx="23161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2400">
                <a:solidFill>
                  <a:schemeClr val="tx2"/>
                </a:solidFill>
              </a:rPr>
              <a:t>Desempeño</a:t>
            </a:r>
          </a:p>
          <a:p>
            <a:pPr algn="ctr"/>
            <a:r>
              <a:rPr lang="en-US" sz="2400">
                <a:solidFill>
                  <a:schemeClr val="tx2"/>
                </a:solidFill>
              </a:rPr>
              <a:t> de la Estación</a:t>
            </a:r>
          </a:p>
          <a:p>
            <a:pPr algn="ctr"/>
            <a:r>
              <a:rPr lang="en-US" sz="2400">
                <a:solidFill>
                  <a:schemeClr val="tx2"/>
                </a:solidFill>
              </a:rPr>
              <a:t> o de la Red</a:t>
            </a:r>
          </a:p>
        </p:txBody>
      </p:sp>
      <p:pic>
        <p:nvPicPr>
          <p:cNvPr id="38921" name="Picture 9"/>
          <p:cNvPicPr>
            <a:picLocks noChangeArrowheads="1"/>
          </p:cNvPicPr>
          <p:nvPr/>
        </p:nvPicPr>
        <p:blipFill>
          <a:blip r:embed="rId3" cstate="print"/>
          <a:srcRect l="49629" b="45959"/>
          <a:stretch>
            <a:fillRect/>
          </a:stretch>
        </p:blipFill>
        <p:spPr bwMode="auto">
          <a:xfrm>
            <a:off x="4838700" y="2693988"/>
            <a:ext cx="890588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Picture 10"/>
          <p:cNvPicPr>
            <a:picLocks noChangeArrowheads="1"/>
          </p:cNvPicPr>
          <p:nvPr/>
        </p:nvPicPr>
        <p:blipFill>
          <a:blip r:embed="rId4" cstate="print"/>
          <a:srcRect r="48419" b="51311"/>
          <a:stretch>
            <a:fillRect/>
          </a:stretch>
        </p:blipFill>
        <p:spPr bwMode="auto">
          <a:xfrm>
            <a:off x="3343275" y="2682875"/>
            <a:ext cx="914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3" name="Picture 11"/>
          <p:cNvPicPr>
            <a:picLocks noChangeArrowheads="1"/>
          </p:cNvPicPr>
          <p:nvPr/>
        </p:nvPicPr>
        <p:blipFill>
          <a:blip r:embed="rId5" cstate="print"/>
          <a:srcRect l="50229" t="51271"/>
          <a:stretch>
            <a:fillRect/>
          </a:stretch>
        </p:blipFill>
        <p:spPr bwMode="auto">
          <a:xfrm>
            <a:off x="4872038" y="4435475"/>
            <a:ext cx="1604962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4" name="Picture 12"/>
          <p:cNvPicPr>
            <a:picLocks noChangeArrowheads="1"/>
          </p:cNvPicPr>
          <p:nvPr/>
        </p:nvPicPr>
        <p:blipFill>
          <a:blip r:embed="rId6" cstate="print"/>
          <a:srcRect t="49170" r="48419"/>
          <a:stretch>
            <a:fillRect/>
          </a:stretch>
        </p:blipFill>
        <p:spPr bwMode="auto">
          <a:xfrm>
            <a:off x="3103563" y="4473575"/>
            <a:ext cx="912812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3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3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3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3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3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3" grpId="0"/>
      <p:bldP spid="373765" grpId="0"/>
      <p:bldP spid="37376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1178" y="1390277"/>
            <a:ext cx="7541704" cy="4637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Simulaciones o Tácticas</a:t>
            </a:r>
            <a:endParaRPr lang="es-CO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301842" y="1275127"/>
            <a:ext cx="1090570" cy="318781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36066" y="953549"/>
            <a:ext cx="3345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Proyección de Volumen</a:t>
            </a:r>
            <a:endParaRPr lang="es-CO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3706886" y="4482867"/>
            <a:ext cx="2819400" cy="457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59017" y="6019800"/>
            <a:ext cx="7175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Cuales estaciones fueron mas afectadas y por cuanto</a:t>
            </a:r>
            <a:endParaRPr lang="es-CO" dirty="0"/>
          </a:p>
        </p:txBody>
      </p:sp>
      <p:sp>
        <p:nvSpPr>
          <p:cNvPr id="13" name="Oval 12"/>
          <p:cNvSpPr/>
          <p:nvPr/>
        </p:nvSpPr>
        <p:spPr>
          <a:xfrm>
            <a:off x="4882393" y="1535185"/>
            <a:ext cx="369115" cy="3020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3005" y="41945"/>
            <a:ext cx="8153400" cy="715962"/>
          </a:xfrm>
          <a:noFill/>
        </p:spPr>
        <p:txBody>
          <a:bodyPr lIns="92075" tIns="46038" rIns="92075" bIns="46038" anchor="ctr" anchorCtr="1">
            <a:normAutofit fontScale="90000"/>
          </a:bodyPr>
          <a:lstStyle/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Algunos de los beneficios  de  BCG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87747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s-ES" sz="2000" dirty="0" smtClean="0">
                <a:solidFill>
                  <a:schemeClr val="tx1"/>
                </a:solidFill>
              </a:rPr>
              <a:t>Coloca a su disposición una metodología objetiva de análisis que le permite incrementar su conocimiento del mercado proporcionando:</a:t>
            </a:r>
          </a:p>
          <a:p>
            <a:pPr lvl="1">
              <a:lnSpc>
                <a:spcPct val="90000"/>
              </a:lnSpc>
            </a:pPr>
            <a:r>
              <a:rPr lang="es-ES" sz="1600" dirty="0" smtClean="0">
                <a:solidFill>
                  <a:schemeClr val="tx1"/>
                </a:solidFill>
              </a:rPr>
              <a:t>Una visión clara y objetiva de la competencia</a:t>
            </a:r>
          </a:p>
          <a:p>
            <a:pPr lvl="1">
              <a:lnSpc>
                <a:spcPct val="90000"/>
              </a:lnSpc>
            </a:pPr>
            <a:r>
              <a:rPr lang="es-ES" sz="1600" dirty="0" smtClean="0">
                <a:solidFill>
                  <a:schemeClr val="tx1"/>
                </a:solidFill>
              </a:rPr>
              <a:t>El potencial de venta de cada estación</a:t>
            </a:r>
          </a:p>
          <a:p>
            <a:pPr lvl="1">
              <a:lnSpc>
                <a:spcPct val="90000"/>
              </a:lnSpc>
            </a:pPr>
            <a:r>
              <a:rPr lang="es-ES" sz="1600" dirty="0" smtClean="0">
                <a:solidFill>
                  <a:schemeClr val="tx1"/>
                </a:solidFill>
              </a:rPr>
              <a:t>La viabilidad de Tiendas de Conveniencia</a:t>
            </a:r>
          </a:p>
          <a:p>
            <a:pPr lvl="1">
              <a:lnSpc>
                <a:spcPct val="90000"/>
              </a:lnSpc>
            </a:pPr>
            <a:r>
              <a:rPr lang="es-ES" sz="1600" dirty="0" smtClean="0">
                <a:solidFill>
                  <a:schemeClr val="tx1"/>
                </a:solidFill>
              </a:rPr>
              <a:t>Los puntos fuertes y débiles de cada estación </a:t>
            </a:r>
          </a:p>
          <a:p>
            <a:pPr lvl="1" algn="just">
              <a:lnSpc>
                <a:spcPct val="90000"/>
              </a:lnSpc>
            </a:pPr>
            <a:r>
              <a:rPr lang="es-ES" sz="1600" dirty="0" smtClean="0">
                <a:solidFill>
                  <a:schemeClr val="tx1"/>
                </a:solidFill>
              </a:rPr>
              <a:t>La  identificación de los candidatos clave para invertir capital</a:t>
            </a:r>
          </a:p>
          <a:p>
            <a:pPr lvl="1" algn="just">
              <a:lnSpc>
                <a:spcPct val="90000"/>
              </a:lnSpc>
            </a:pPr>
            <a:r>
              <a:rPr lang="es-ES" sz="1600" dirty="0" smtClean="0">
                <a:solidFill>
                  <a:schemeClr val="tx1"/>
                </a:solidFill>
              </a:rPr>
              <a:t>La evaluación del desempeño de las prácticas gerenciales </a:t>
            </a:r>
          </a:p>
          <a:p>
            <a:pPr lvl="1" algn="just">
              <a:lnSpc>
                <a:spcPct val="90000"/>
              </a:lnSpc>
            </a:pPr>
            <a:r>
              <a:rPr lang="es-ES" sz="1600" dirty="0" smtClean="0">
                <a:solidFill>
                  <a:schemeClr val="tx1"/>
                </a:solidFill>
              </a:rPr>
              <a:t>La Documentación de  la información utilizada en la decisión de cada proyecto</a:t>
            </a:r>
          </a:p>
          <a:p>
            <a:pPr lvl="1" algn="just">
              <a:lnSpc>
                <a:spcPct val="90000"/>
              </a:lnSpc>
            </a:pPr>
            <a:r>
              <a:rPr lang="es-ES" sz="1600" dirty="0" smtClean="0">
                <a:solidFill>
                  <a:schemeClr val="tx1"/>
                </a:solidFill>
              </a:rPr>
              <a:t>El fácil acceso a un banco de datos con una extensa gama de información</a:t>
            </a:r>
          </a:p>
          <a:p>
            <a:pPr>
              <a:lnSpc>
                <a:spcPct val="90000"/>
              </a:lnSpc>
            </a:pPr>
            <a:r>
              <a:rPr lang="es-ES" sz="2000" dirty="0" smtClean="0">
                <a:solidFill>
                  <a:schemeClr val="tx1"/>
                </a:solidFill>
              </a:rPr>
              <a:t>Selección automática de las mejores ubicaciones del mercado con un alto nivel de precisión</a:t>
            </a:r>
          </a:p>
          <a:p>
            <a:pPr>
              <a:lnSpc>
                <a:spcPct val="90000"/>
              </a:lnSpc>
            </a:pPr>
            <a:r>
              <a:rPr lang="es-ES" sz="2000" dirty="0" smtClean="0">
                <a:solidFill>
                  <a:schemeClr val="tx1"/>
                </a:solidFill>
              </a:rPr>
              <a:t>Permite realizar simulaciones de estrategias antes de que sean estas implementadas</a:t>
            </a:r>
          </a:p>
          <a:p>
            <a:pPr>
              <a:lnSpc>
                <a:spcPct val="90000"/>
              </a:lnSpc>
            </a:pPr>
            <a:r>
              <a:rPr lang="es-ES" sz="2000" dirty="0" smtClean="0">
                <a:solidFill>
                  <a:schemeClr val="tx1"/>
                </a:solidFill>
              </a:rPr>
              <a:t>Permite la realización de un plan estratégico para cada mercado estudiado con objetivos claros y definidos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EB0B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7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7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EB0B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7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7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EB0B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7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7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EB0B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7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7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EB0B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7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7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EB0B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7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7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EB0B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7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7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EB0B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7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7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EB0B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7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7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EB0B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7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7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EB0B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7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7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EB0B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7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Nuestra área de actuación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615" y="1600200"/>
            <a:ext cx="8665827" cy="437029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s-CO" dirty="0" smtClean="0"/>
              <a:t>Modelos para Optimización de redes de estaciones</a:t>
            </a:r>
          </a:p>
          <a:p>
            <a:pPr lvl="1">
              <a:buFont typeface="Wingdings" pitchFamily="2" charset="2"/>
              <a:buChar char="Ø"/>
            </a:pPr>
            <a:r>
              <a:rPr lang="es-CO" dirty="0" smtClean="0"/>
              <a:t> Network </a:t>
            </a:r>
            <a:r>
              <a:rPr lang="es-CO" dirty="0" err="1" smtClean="0"/>
              <a:t>Planner</a:t>
            </a:r>
            <a:r>
              <a:rPr lang="es-CO" dirty="0" smtClean="0"/>
              <a:t>©</a:t>
            </a:r>
          </a:p>
          <a:p>
            <a:pPr lvl="1"/>
            <a:endParaRPr lang="es-CO" dirty="0" smtClean="0"/>
          </a:p>
          <a:p>
            <a:pPr>
              <a:buFont typeface="Wingdings" pitchFamily="2" charset="2"/>
              <a:buChar char="v"/>
            </a:pPr>
            <a:r>
              <a:rPr lang="es-CO" dirty="0" smtClean="0"/>
              <a:t>Optimización de Precio de Combustible</a:t>
            </a:r>
          </a:p>
          <a:p>
            <a:pPr lvl="1">
              <a:buFont typeface="Wingdings" pitchFamily="2" charset="2"/>
              <a:buChar char="Ø"/>
            </a:pPr>
            <a:r>
              <a:rPr lang="es-CO" dirty="0" smtClean="0"/>
              <a:t>Price </a:t>
            </a:r>
            <a:r>
              <a:rPr lang="es-CO" dirty="0" err="1" smtClean="0"/>
              <a:t>Optimizer</a:t>
            </a:r>
            <a:r>
              <a:rPr lang="es-CO" dirty="0" smtClean="0"/>
              <a:t>©</a:t>
            </a:r>
          </a:p>
          <a:p>
            <a:pPr lvl="1"/>
            <a:endParaRPr lang="es-CO" dirty="0" smtClean="0"/>
          </a:p>
          <a:p>
            <a:pPr>
              <a:buFont typeface="Wingdings" pitchFamily="2" charset="2"/>
              <a:buChar char="v"/>
            </a:pPr>
            <a:r>
              <a:rPr lang="es-CO" dirty="0" err="1" smtClean="0"/>
              <a:t>Gerenciadores</a:t>
            </a:r>
            <a:r>
              <a:rPr lang="es-CO" dirty="0" smtClean="0"/>
              <a:t> de Bancos de Datos inteligentes</a:t>
            </a:r>
          </a:p>
          <a:p>
            <a:pPr lvl="1">
              <a:buFont typeface="Wingdings" pitchFamily="2" charset="2"/>
              <a:buChar char="Ø"/>
            </a:pPr>
            <a:r>
              <a:rPr lang="es-CO" dirty="0" err="1" smtClean="0"/>
              <a:t>Market</a:t>
            </a:r>
            <a:r>
              <a:rPr lang="es-CO" dirty="0" smtClean="0"/>
              <a:t> </a:t>
            </a:r>
            <a:r>
              <a:rPr lang="es-CO" dirty="0" err="1" smtClean="0"/>
              <a:t>Analyzer</a:t>
            </a:r>
            <a:r>
              <a:rPr lang="es-CO" dirty="0" smtClean="0"/>
              <a:t>©</a:t>
            </a:r>
          </a:p>
          <a:p>
            <a:pPr lvl="1"/>
            <a:endParaRPr lang="es-CO" dirty="0" smtClean="0"/>
          </a:p>
          <a:p>
            <a:pPr>
              <a:buFont typeface="Wingdings" pitchFamily="2" charset="2"/>
              <a:buChar char="v"/>
            </a:pPr>
            <a:r>
              <a:rPr lang="es-CO" dirty="0" smtClean="0"/>
              <a:t>Consultoría</a:t>
            </a:r>
          </a:p>
          <a:p>
            <a:pPr lvl="1">
              <a:buNone/>
            </a:pP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Puma’s proposed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923" y="1283677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es-CO" dirty="0" smtClean="0"/>
          </a:p>
          <a:p>
            <a:pPr>
              <a:buFont typeface="Wingdings" pitchFamily="2" charset="2"/>
              <a:buChar char="v"/>
            </a:pPr>
            <a:r>
              <a:rPr lang="es-CO" dirty="0" smtClean="0"/>
              <a:t> Network </a:t>
            </a:r>
            <a:r>
              <a:rPr lang="es-CO" dirty="0" err="1" smtClean="0"/>
              <a:t>Planning</a:t>
            </a:r>
            <a:r>
              <a:rPr lang="es-CO" dirty="0" smtClean="0"/>
              <a:t> </a:t>
            </a:r>
            <a:r>
              <a:rPr lang="es-CO" dirty="0" err="1" smtClean="0"/>
              <a:t>Process</a:t>
            </a:r>
            <a:endParaRPr lang="es-CO" dirty="0" smtClean="0"/>
          </a:p>
          <a:p>
            <a:pPr lvl="1">
              <a:buFont typeface="Wingdings" pitchFamily="2" charset="2"/>
              <a:buChar char="Ø"/>
            </a:pPr>
            <a:r>
              <a:rPr lang="es-CO" dirty="0" smtClean="0"/>
              <a:t>Usando el </a:t>
            </a:r>
            <a:r>
              <a:rPr lang="es-CO" dirty="0" err="1" smtClean="0"/>
              <a:t>BCG’s</a:t>
            </a:r>
            <a:r>
              <a:rPr lang="es-CO" dirty="0" smtClean="0"/>
              <a:t> MARKET PLANNER®</a:t>
            </a:r>
          </a:p>
          <a:p>
            <a:pPr lvl="1">
              <a:buFont typeface="Wingdings" pitchFamily="2" charset="2"/>
              <a:buChar char="Ø"/>
            </a:pPr>
            <a:r>
              <a:rPr lang="es-CO" dirty="0" smtClean="0"/>
              <a:t> Con alcance Nacional</a:t>
            </a:r>
          </a:p>
          <a:p>
            <a:pPr lvl="1">
              <a:buFont typeface="Wingdings" pitchFamily="2" charset="2"/>
              <a:buChar char="Ø"/>
            </a:pPr>
            <a:r>
              <a:rPr lang="es-CO" dirty="0" smtClean="0"/>
              <a:t>Desarrollado en “</a:t>
            </a:r>
            <a:r>
              <a:rPr lang="es-CO" dirty="0" err="1" smtClean="0"/>
              <a:t>Partnership</a:t>
            </a:r>
            <a:r>
              <a:rPr lang="es-CO" dirty="0" smtClean="0"/>
              <a:t>” </a:t>
            </a:r>
          </a:p>
          <a:p>
            <a:pPr lvl="2">
              <a:buFont typeface="Courier New" pitchFamily="49" charset="0"/>
              <a:buChar char="o"/>
            </a:pPr>
            <a:r>
              <a:rPr lang="es-CO" sz="2000" dirty="0" smtClean="0"/>
              <a:t>Contando con la participación de los </a:t>
            </a:r>
            <a:r>
              <a:rPr lang="es-CO" sz="2000" dirty="0" err="1" smtClean="0"/>
              <a:t>TM’s</a:t>
            </a:r>
            <a:r>
              <a:rPr lang="es-CO" sz="2000" dirty="0" smtClean="0"/>
              <a:t> </a:t>
            </a:r>
          </a:p>
          <a:p>
            <a:pPr lvl="2">
              <a:buFont typeface="Courier New" pitchFamily="49" charset="0"/>
              <a:buChar char="o"/>
            </a:pPr>
            <a:r>
              <a:rPr lang="es-CO" sz="2000" dirty="0" smtClean="0"/>
              <a:t>Puma realiza la recolección de datos con el apoyo de BCG</a:t>
            </a:r>
          </a:p>
          <a:p>
            <a:pPr lvl="2">
              <a:buFont typeface="Courier New" pitchFamily="49" charset="0"/>
              <a:buChar char="o"/>
            </a:pPr>
            <a:r>
              <a:rPr lang="es-CO" sz="2000" dirty="0" smtClean="0"/>
              <a:t>Apoyo remoto de BCG</a:t>
            </a:r>
          </a:p>
          <a:p>
            <a:pPr lvl="2">
              <a:buNone/>
            </a:pPr>
            <a:endParaRPr lang="es-CO" dirty="0" smtClean="0"/>
          </a:p>
          <a:p>
            <a:pPr lvl="1"/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117" y="46038"/>
            <a:ext cx="8153400" cy="715962"/>
          </a:xfrm>
        </p:spPr>
        <p:txBody>
          <a:bodyPr>
            <a:normAutofit/>
          </a:bodyPr>
          <a:lstStyle/>
          <a:p>
            <a:r>
              <a:rPr lang="en-US" cap="all" dirty="0" smtClean="0">
                <a:solidFill>
                  <a:schemeClr val="bg2">
                    <a:lumMod val="50000"/>
                  </a:schemeClr>
                </a:solidFill>
              </a:rPr>
              <a:t>Network Planning Process</a:t>
            </a:r>
            <a:endParaRPr lang="en-US" cap="all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822961" y="1447800"/>
          <a:ext cx="7970520" cy="3601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4840" y="4971692"/>
            <a:ext cx="8092439" cy="161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ct val="35000"/>
              </a:spcAft>
              <a:buFont typeface="Wingdings" pitchFamily="2" charset="2"/>
              <a:buChar char="ü"/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DIN" pitchFamily="2" charset="0"/>
              </a:rPr>
              <a:t>  A strong value chain is created by development and execution of an well-organized, disciplined network plan.</a:t>
            </a:r>
          </a:p>
          <a:p>
            <a:pPr>
              <a:spcAft>
                <a:spcPct val="35000"/>
              </a:spcAft>
              <a:buFont typeface="Wingdings" pitchFamily="2" charset="2"/>
              <a:buChar char="ü"/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DIN" pitchFamily="2" charset="0"/>
              </a:rPr>
              <a:t>  Network plans help target capital toward risk-managed investments and position a brand’s network to withstand competitive pressures and fluctuations in consumer behavior.  </a:t>
            </a:r>
          </a:p>
          <a:p>
            <a:pPr>
              <a:spcAft>
                <a:spcPct val="35000"/>
              </a:spcAft>
              <a:buFont typeface="Wingdings" pitchFamily="2" charset="2"/>
              <a:buChar char="ü"/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DIN" pitchFamily="2" charset="0"/>
              </a:rPr>
              <a:t>  A sound network planning process helps to forge a sound retail network. </a:t>
            </a:r>
          </a:p>
          <a:p>
            <a:pPr>
              <a:buFont typeface="Arial" pitchFamily="34" charset="0"/>
              <a:buChar char="•"/>
            </a:pPr>
            <a:endParaRPr lang="en-US" sz="1400" dirty="0">
              <a:solidFill>
                <a:schemeClr val="bg2">
                  <a:lumMod val="50000"/>
                </a:schemeClr>
              </a:solidFill>
              <a:latin typeface="DIN" pitchFamily="2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AA18EE-6AE2-4BDA-918D-3FB2D910C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37AA18EE-6AE2-4BDA-918D-3FB2D910C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2368F8-D8CC-4686-94C0-9761C34A1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FC2368F8-D8CC-4686-94C0-9761C34A12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C49D7C-52E2-4BED-86F3-E270E4B52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A4C49D7C-52E2-4BED-86F3-E270E4B523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5EFFF3-9585-4530-A83C-AD20224E0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7B5EFFF3-9585-4530-A83C-AD20224E0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3E0E3F-FB86-4F52-922B-42635344B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3D3E0E3F-FB86-4F52-922B-42635344B8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ABABB7-ABCA-44A7-AA5A-570FA10E7E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C3ABABB7-ABCA-44A7-AA5A-570FA10E7E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3CD569-AC16-404E-93D4-3918A4A5AC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173CD569-AC16-404E-93D4-3918A4A5AC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FC4EB4-83B8-4CBD-AC4F-070DB8551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28FC4EB4-83B8-4CBD-AC4F-070DB8551A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279CD4-8E37-48C4-86E0-D4B09FFA4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B4279CD4-8E37-48C4-86E0-D4B09FFA41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A43872-92AB-40CA-B183-A23A58808B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20A43872-92AB-40CA-B183-A23A58808B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4F7409-3C4E-4272-AA5D-7C37F0FD9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684F7409-3C4E-4272-AA5D-7C37F0FD94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1BCD38-CC96-415A-B35D-6D14EB296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graphicEl>
                                              <a:dgm id="{881BCD38-CC96-415A-B35D-6D14EB296B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02E263-CEC7-49A5-AF36-78961C45C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">
                                            <p:graphicEl>
                                              <a:dgm id="{5302E263-CEC7-49A5-AF36-78961C45CB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000" dirty="0" smtClean="0"/>
              <a:t>BCG </a:t>
            </a:r>
            <a:r>
              <a:rPr lang="es-CL" sz="4000" dirty="0" err="1" smtClean="0"/>
              <a:t>analyzer</a:t>
            </a:r>
            <a:endParaRPr lang="es-CL" sz="40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1120878" y="1280362"/>
            <a:ext cx="7138219" cy="5190213"/>
            <a:chOff x="855408" y="1059137"/>
            <a:chExt cx="7138219" cy="5190213"/>
          </a:xfrm>
        </p:grpSpPr>
        <p:graphicFrame>
          <p:nvGraphicFramePr>
            <p:cNvPr id="3" name="Diagram 2"/>
            <p:cNvGraphicFramePr/>
            <p:nvPr/>
          </p:nvGraphicFramePr>
          <p:xfrm>
            <a:off x="1582994" y="1059137"/>
            <a:ext cx="5496232" cy="298192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4" name="Group 17"/>
            <p:cNvGrpSpPr/>
            <p:nvPr/>
          </p:nvGrpSpPr>
          <p:grpSpPr>
            <a:xfrm>
              <a:off x="855408" y="4060724"/>
              <a:ext cx="7138219" cy="2188626"/>
              <a:chOff x="693137" y="3765881"/>
              <a:chExt cx="8292930" cy="327364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693137" y="3765881"/>
                <a:ext cx="8292930" cy="1058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b="1" dirty="0" smtClean="0">
                    <a:solidFill>
                      <a:schemeClr val="bg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IN" pitchFamily="2" charset="0"/>
                  </a:rPr>
                  <a:t>Sistema dinámico con las herramientas necesarias para tomar decisiones en todos los aspectos del negocio</a:t>
                </a:r>
                <a:endParaRPr lang="es-CO" dirty="0">
                  <a:solidFill>
                    <a:schemeClr val="bg2">
                      <a:lumMod val="50000"/>
                    </a:schemeClr>
                  </a:solidFill>
                  <a:latin typeface="DIN" pitchFamily="2" charset="0"/>
                </a:endParaRPr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1429907" y="4767850"/>
                <a:ext cx="1576158" cy="1999888"/>
                <a:chOff x="1429907" y="4767850"/>
                <a:chExt cx="1576158" cy="1999888"/>
              </a:xfrm>
            </p:grpSpPr>
            <p:sp>
              <p:nvSpPr>
                <p:cNvPr id="7" name="AutoShape 14"/>
                <p:cNvSpPr>
                  <a:spLocks noChangeArrowheads="1"/>
                </p:cNvSpPr>
                <p:nvPr/>
              </p:nvSpPr>
              <p:spPr bwMode="auto">
                <a:xfrm rot="6829944">
                  <a:off x="1909462" y="5013119"/>
                  <a:ext cx="976313" cy="485776"/>
                </a:xfrm>
                <a:custGeom>
                  <a:avLst/>
                  <a:gdLst>
                    <a:gd name="G0" fmla="+- 16200 0 0"/>
                    <a:gd name="G1" fmla="+- 5400 0 0"/>
                    <a:gd name="G2" fmla="+- 21600 0 5400"/>
                    <a:gd name="G3" fmla="+- 10800 0 5400"/>
                    <a:gd name="G4" fmla="+- 21600 0 16200"/>
                    <a:gd name="G5" fmla="*/ G4 G3 10800"/>
                    <a:gd name="G6" fmla="+- 21600 0 G5"/>
                    <a:gd name="T0" fmla="*/ 16200 w 21600"/>
                    <a:gd name="T1" fmla="*/ 0 h 21600"/>
                    <a:gd name="T2" fmla="*/ 0 w 21600"/>
                    <a:gd name="T3" fmla="*/ 10800 h 21600"/>
                    <a:gd name="T4" fmla="*/ 16200 w 21600"/>
                    <a:gd name="T5" fmla="*/ 21600 h 21600"/>
                    <a:gd name="T6" fmla="*/ 21600 w 21600"/>
                    <a:gd name="T7" fmla="*/ 1080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5 w 21600"/>
                    <a:gd name="T13" fmla="*/ G1 h 21600"/>
                    <a:gd name="T14" fmla="*/ G6 w 21600"/>
                    <a:gd name="T15" fmla="*/ G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110000"/>
                    </a:spcBef>
                    <a:buClr>
                      <a:srgbClr val="FF3300"/>
                    </a:buClr>
                    <a:buSzPct val="125000"/>
                    <a:defRPr/>
                  </a:pPr>
                  <a:endParaRPr lang="en-US" dirty="0">
                    <a:latin typeface="DIN" pitchFamily="2" charset="0"/>
                    <a:cs typeface="+mn-cs"/>
                  </a:endParaRP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1429907" y="5662879"/>
                  <a:ext cx="1576158" cy="11048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eaLnBrk="0" hangingPunct="0">
                    <a:defRPr/>
                  </a:pPr>
                  <a:r>
                    <a:rPr lang="es-CL" sz="1400" dirty="0" smtClean="0">
                      <a:solidFill>
                        <a:schemeClr val="tx2">
                          <a:lumMod val="75000"/>
                        </a:schemeClr>
                      </a:solidFill>
                      <a:latin typeface="DIN" pitchFamily="2" charset="0"/>
                      <a:cs typeface="Arial" pitchFamily="34" charset="0"/>
                    </a:rPr>
                    <a:t>Dinámica del </a:t>
                  </a:r>
                </a:p>
                <a:p>
                  <a:pPr algn="ctr" eaLnBrk="0" hangingPunct="0">
                    <a:defRPr/>
                  </a:pPr>
                  <a:r>
                    <a:rPr lang="es-CL" sz="1400" dirty="0" smtClean="0">
                      <a:solidFill>
                        <a:schemeClr val="tx2">
                          <a:lumMod val="75000"/>
                        </a:schemeClr>
                      </a:solidFill>
                      <a:latin typeface="DIN" pitchFamily="2" charset="0"/>
                      <a:cs typeface="Arial" pitchFamily="34" charset="0"/>
                    </a:rPr>
                    <a:t>Mercado</a:t>
                  </a:r>
                </a:p>
                <a:p>
                  <a:endParaRPr lang="es-CL" sz="1400" dirty="0">
                    <a:solidFill>
                      <a:schemeClr val="tx2">
                        <a:lumMod val="75000"/>
                      </a:schemeClr>
                    </a:solidFill>
                    <a:latin typeface="DIN" pitchFamily="2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3048000" y="4953794"/>
                <a:ext cx="1828800" cy="2085730"/>
                <a:chOff x="3048000" y="4953794"/>
                <a:chExt cx="1828800" cy="2085730"/>
              </a:xfrm>
            </p:grpSpPr>
            <p:sp>
              <p:nvSpPr>
                <p:cNvPr id="10" name="AutoShape 22"/>
                <p:cNvSpPr>
                  <a:spLocks noChangeArrowheads="1"/>
                </p:cNvSpPr>
                <p:nvPr/>
              </p:nvSpPr>
              <p:spPr bwMode="auto">
                <a:xfrm rot="5759620">
                  <a:off x="3567113" y="5199063"/>
                  <a:ext cx="976313" cy="485775"/>
                </a:xfrm>
                <a:custGeom>
                  <a:avLst/>
                  <a:gdLst>
                    <a:gd name="G0" fmla="+- 16200 0 0"/>
                    <a:gd name="G1" fmla="+- 5400 0 0"/>
                    <a:gd name="G2" fmla="+- 21600 0 5400"/>
                    <a:gd name="G3" fmla="+- 10800 0 5400"/>
                    <a:gd name="G4" fmla="+- 21600 0 16200"/>
                    <a:gd name="G5" fmla="*/ G4 G3 10800"/>
                    <a:gd name="G6" fmla="+- 21600 0 G5"/>
                    <a:gd name="T0" fmla="*/ 16200 w 21600"/>
                    <a:gd name="T1" fmla="*/ 0 h 21600"/>
                    <a:gd name="T2" fmla="*/ 0 w 21600"/>
                    <a:gd name="T3" fmla="*/ 10800 h 21600"/>
                    <a:gd name="T4" fmla="*/ 16200 w 21600"/>
                    <a:gd name="T5" fmla="*/ 21600 h 21600"/>
                    <a:gd name="T6" fmla="*/ 21600 w 21600"/>
                    <a:gd name="T7" fmla="*/ 1080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5 w 21600"/>
                    <a:gd name="T13" fmla="*/ G1 h 21600"/>
                    <a:gd name="T14" fmla="*/ G6 w 21600"/>
                    <a:gd name="T15" fmla="*/ G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110000"/>
                    </a:spcBef>
                    <a:buClr>
                      <a:srgbClr val="FF3300"/>
                    </a:buClr>
                    <a:buSzPct val="125000"/>
                    <a:defRPr/>
                  </a:pPr>
                  <a:endParaRPr lang="en-US" dirty="0">
                    <a:latin typeface="DIN" pitchFamily="2" charset="0"/>
                    <a:cs typeface="+mn-cs"/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3048000" y="5934667"/>
                  <a:ext cx="1828800" cy="11048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eaLnBrk="0" hangingPunct="0">
                    <a:defRPr/>
                  </a:pPr>
                  <a:r>
                    <a:rPr lang="es-CL" sz="1400" dirty="0" smtClean="0">
                      <a:solidFill>
                        <a:schemeClr val="tx2">
                          <a:lumMod val="75000"/>
                        </a:schemeClr>
                      </a:solidFill>
                      <a:latin typeface="DIN" pitchFamily="2" charset="0"/>
                      <a:cs typeface="Arial" pitchFamily="34" charset="0"/>
                    </a:rPr>
                    <a:t>Benchmarking</a:t>
                  </a:r>
                </a:p>
                <a:p>
                  <a:pPr algn="ctr" eaLnBrk="0" hangingPunct="0">
                    <a:defRPr/>
                  </a:pPr>
                  <a:r>
                    <a:rPr lang="es-CL" sz="1400" dirty="0" smtClean="0">
                      <a:solidFill>
                        <a:schemeClr val="tx2">
                          <a:lumMod val="75000"/>
                        </a:schemeClr>
                      </a:solidFill>
                      <a:latin typeface="DIN" pitchFamily="2" charset="0"/>
                      <a:cs typeface="Arial" pitchFamily="34" charset="0"/>
                    </a:rPr>
                    <a:t>Competidores</a:t>
                  </a:r>
                </a:p>
                <a:p>
                  <a:endParaRPr lang="es-CL" sz="1400" dirty="0">
                    <a:solidFill>
                      <a:schemeClr val="tx2">
                        <a:lumMod val="75000"/>
                      </a:schemeClr>
                    </a:solidFill>
                    <a:latin typeface="DIN" pitchFamily="2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4891005" y="5000961"/>
                <a:ext cx="1464970" cy="1716314"/>
                <a:chOff x="4891005" y="5000961"/>
                <a:chExt cx="1464970" cy="1716314"/>
              </a:xfrm>
            </p:grpSpPr>
            <p:sp>
              <p:nvSpPr>
                <p:cNvPr id="13" name="AutoShape 15"/>
                <p:cNvSpPr>
                  <a:spLocks noChangeArrowheads="1"/>
                </p:cNvSpPr>
                <p:nvPr/>
              </p:nvSpPr>
              <p:spPr bwMode="auto">
                <a:xfrm rot="5048858">
                  <a:off x="5012541" y="5246230"/>
                  <a:ext cx="976313" cy="485776"/>
                </a:xfrm>
                <a:custGeom>
                  <a:avLst/>
                  <a:gdLst>
                    <a:gd name="G0" fmla="+- 16200 0 0"/>
                    <a:gd name="G1" fmla="+- 5400 0 0"/>
                    <a:gd name="G2" fmla="+- 21600 0 5400"/>
                    <a:gd name="G3" fmla="+- 10800 0 5400"/>
                    <a:gd name="G4" fmla="+- 21600 0 16200"/>
                    <a:gd name="G5" fmla="*/ G4 G3 10800"/>
                    <a:gd name="G6" fmla="+- 21600 0 G5"/>
                    <a:gd name="T0" fmla="*/ 16200 w 21600"/>
                    <a:gd name="T1" fmla="*/ 0 h 21600"/>
                    <a:gd name="T2" fmla="*/ 0 w 21600"/>
                    <a:gd name="T3" fmla="*/ 10800 h 21600"/>
                    <a:gd name="T4" fmla="*/ 16200 w 21600"/>
                    <a:gd name="T5" fmla="*/ 21600 h 21600"/>
                    <a:gd name="T6" fmla="*/ 21600 w 21600"/>
                    <a:gd name="T7" fmla="*/ 1080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5 w 21600"/>
                    <a:gd name="T13" fmla="*/ G1 h 21600"/>
                    <a:gd name="T14" fmla="*/ G6 w 21600"/>
                    <a:gd name="T15" fmla="*/ G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110000"/>
                    </a:spcBef>
                    <a:buClr>
                      <a:srgbClr val="FF3300"/>
                    </a:buClr>
                    <a:buSzPct val="125000"/>
                    <a:defRPr/>
                  </a:pPr>
                  <a:endParaRPr lang="en-US" dirty="0">
                    <a:latin typeface="DIN" pitchFamily="2" charset="0"/>
                    <a:cs typeface="+mn-cs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4891005" y="5934667"/>
                  <a:ext cx="1464970" cy="7826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eaLnBrk="0" hangingPunct="0">
                    <a:defRPr/>
                  </a:pPr>
                  <a:r>
                    <a:rPr lang="es-CL" sz="1400" dirty="0" smtClean="0">
                      <a:solidFill>
                        <a:schemeClr val="tx2">
                          <a:lumMod val="75000"/>
                        </a:schemeClr>
                      </a:solidFill>
                      <a:latin typeface="DIN" pitchFamily="2" charset="0"/>
                      <a:cs typeface="Arial" pitchFamily="34" charset="0"/>
                    </a:rPr>
                    <a:t>Desempeño</a:t>
                  </a:r>
                </a:p>
                <a:p>
                  <a:pPr algn="ctr" eaLnBrk="0" hangingPunct="0">
                    <a:defRPr/>
                  </a:pPr>
                  <a:r>
                    <a:rPr lang="es-CL" sz="1400" dirty="0" smtClean="0">
                      <a:solidFill>
                        <a:schemeClr val="tx2">
                          <a:lumMod val="75000"/>
                        </a:schemeClr>
                      </a:solidFill>
                      <a:latin typeface="DIN" pitchFamily="2" charset="0"/>
                      <a:cs typeface="Arial" pitchFamily="34" charset="0"/>
                    </a:rPr>
                    <a:t>Estaciones</a:t>
                  </a:r>
                  <a:endParaRPr lang="es-CL" sz="1400" dirty="0">
                    <a:solidFill>
                      <a:schemeClr val="tx2">
                        <a:lumMod val="75000"/>
                      </a:schemeClr>
                    </a:solidFill>
                    <a:latin typeface="DIN" pitchFamily="2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6155067" y="4792948"/>
                <a:ext cx="1600201" cy="1994830"/>
                <a:chOff x="6155067" y="4792948"/>
                <a:chExt cx="1600201" cy="1994830"/>
              </a:xfrm>
            </p:grpSpPr>
            <p:sp>
              <p:nvSpPr>
                <p:cNvPr id="16" name="AutoShape 19"/>
                <p:cNvSpPr>
                  <a:spLocks noChangeArrowheads="1"/>
                </p:cNvSpPr>
                <p:nvPr/>
              </p:nvSpPr>
              <p:spPr bwMode="auto">
                <a:xfrm rot="14770056" flipH="1">
                  <a:off x="6191219" y="5038217"/>
                  <a:ext cx="976314" cy="485776"/>
                </a:xfrm>
                <a:custGeom>
                  <a:avLst/>
                  <a:gdLst>
                    <a:gd name="G0" fmla="+- 16200 0 0"/>
                    <a:gd name="G1" fmla="+- 5400 0 0"/>
                    <a:gd name="G2" fmla="+- 21600 0 5400"/>
                    <a:gd name="G3" fmla="+- 10800 0 5400"/>
                    <a:gd name="G4" fmla="+- 21600 0 16200"/>
                    <a:gd name="G5" fmla="*/ G4 G3 10800"/>
                    <a:gd name="G6" fmla="+- 21600 0 G5"/>
                    <a:gd name="T0" fmla="*/ 16200 w 21600"/>
                    <a:gd name="T1" fmla="*/ 0 h 21600"/>
                    <a:gd name="T2" fmla="*/ 0 w 21600"/>
                    <a:gd name="T3" fmla="*/ 10800 h 21600"/>
                    <a:gd name="T4" fmla="*/ 16200 w 21600"/>
                    <a:gd name="T5" fmla="*/ 21600 h 21600"/>
                    <a:gd name="T6" fmla="*/ 21600 w 21600"/>
                    <a:gd name="T7" fmla="*/ 1080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5 w 21600"/>
                    <a:gd name="T13" fmla="*/ G1 h 21600"/>
                    <a:gd name="T14" fmla="*/ G6 w 21600"/>
                    <a:gd name="T15" fmla="*/ G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110000"/>
                    </a:spcBef>
                    <a:buClr>
                      <a:srgbClr val="FF3300"/>
                    </a:buClr>
                    <a:buSzPct val="125000"/>
                    <a:defRPr/>
                  </a:pPr>
                  <a:endParaRPr lang="en-US" dirty="0">
                    <a:latin typeface="DIN" pitchFamily="2" charset="0"/>
                    <a:cs typeface="+mn-cs"/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6155067" y="5682921"/>
                  <a:ext cx="1600201" cy="11048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eaLnBrk="0" hangingPunct="0">
                    <a:defRPr/>
                  </a:pPr>
                  <a:r>
                    <a:rPr lang="es-CL" sz="1400" dirty="0" smtClean="0">
                      <a:solidFill>
                        <a:schemeClr val="tx2">
                          <a:lumMod val="75000"/>
                        </a:schemeClr>
                      </a:solidFill>
                      <a:latin typeface="DIN" pitchFamily="2" charset="0"/>
                      <a:cs typeface="Arial" pitchFamily="34" charset="0"/>
                    </a:rPr>
                    <a:t>Conducta</a:t>
                  </a:r>
                </a:p>
                <a:p>
                  <a:pPr algn="ctr" eaLnBrk="0" hangingPunct="0">
                    <a:defRPr/>
                  </a:pPr>
                  <a:r>
                    <a:rPr lang="es-CL" sz="1400" dirty="0" smtClean="0">
                      <a:solidFill>
                        <a:schemeClr val="tx2">
                          <a:lumMod val="75000"/>
                        </a:schemeClr>
                      </a:solidFill>
                      <a:latin typeface="DIN" pitchFamily="2" charset="0"/>
                      <a:cs typeface="Arial" pitchFamily="34" charset="0"/>
                    </a:rPr>
                    <a:t>Consumidor</a:t>
                  </a:r>
                </a:p>
                <a:p>
                  <a:endParaRPr lang="es-CL" sz="1400" dirty="0">
                    <a:solidFill>
                      <a:schemeClr val="tx2">
                        <a:lumMod val="75000"/>
                      </a:schemeClr>
                    </a:solidFill>
                    <a:latin typeface="DIN" pitchFamily="2" charset="0"/>
                    <a:cs typeface="Arial" pitchFamily="34" charset="0"/>
                  </a:endParaRPr>
                </a:p>
              </p:txBody>
            </p:sp>
          </p:grpSp>
        </p:grpSp>
      </p:grp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¿ </a:t>
            </a:r>
            <a:r>
              <a:rPr lang="es-VE" dirty="0" smtClean="0">
                <a:solidFill>
                  <a:schemeClr val="bg2">
                    <a:lumMod val="50000"/>
                  </a:schemeClr>
                </a:solidFill>
              </a:rPr>
              <a:t>Que modela el BCG </a:t>
            </a:r>
            <a:r>
              <a:rPr lang="es-VE" dirty="0" err="1" smtClean="0">
                <a:solidFill>
                  <a:schemeClr val="bg2">
                    <a:lumMod val="50000"/>
                  </a:schemeClr>
                </a:solidFill>
              </a:rPr>
              <a:t>planner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211973" name="Rectangle 5"/>
          <p:cNvSpPr>
            <a:spLocks noChangeArrowheads="1"/>
          </p:cNvSpPr>
          <p:nvPr/>
        </p:nvSpPr>
        <p:spPr bwMode="auto">
          <a:xfrm>
            <a:off x="893763" y="1646238"/>
            <a:ext cx="7816850" cy="464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Pct val="85000"/>
              <a:buFont typeface="Wingdings" pitchFamily="2" charset="2"/>
              <a:buChar char="v"/>
            </a:pPr>
            <a:r>
              <a:rPr kumimoji="1" lang="es-ES" sz="2400" dirty="0">
                <a:solidFill>
                  <a:schemeClr val="tx2">
                    <a:lumMod val="50000"/>
                  </a:schemeClr>
                </a:solidFill>
              </a:rPr>
              <a:t>La conducta del consumidor</a:t>
            </a:r>
          </a:p>
          <a:p>
            <a:pPr marL="742950" lvl="1" indent="-285750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Char char="Ø"/>
            </a:pPr>
            <a:r>
              <a:rPr kumimoji="1" lang="es-ES" b="0" dirty="0" smtClean="0">
                <a:solidFill>
                  <a:schemeClr val="bg2">
                    <a:lumMod val="50000"/>
                  </a:schemeClr>
                </a:solidFill>
              </a:rPr>
              <a:t>¿Por qué </a:t>
            </a:r>
            <a:r>
              <a:rPr kumimoji="1" lang="es-ES" b="0" dirty="0">
                <a:solidFill>
                  <a:schemeClr val="bg2">
                    <a:lumMod val="50000"/>
                  </a:schemeClr>
                </a:solidFill>
              </a:rPr>
              <a:t>los consumidores deciden escoger y </a:t>
            </a:r>
            <a:r>
              <a:rPr kumimoji="1" lang="es-ES" b="0" dirty="0" smtClean="0">
                <a:solidFill>
                  <a:schemeClr val="bg2">
                    <a:lumMod val="50000"/>
                  </a:schemeClr>
                </a:solidFill>
              </a:rPr>
              <a:t>gastar </a:t>
            </a:r>
            <a:r>
              <a:rPr kumimoji="1" lang="es-ES" b="0" dirty="0">
                <a:solidFill>
                  <a:schemeClr val="bg2">
                    <a:lumMod val="50000"/>
                  </a:schemeClr>
                </a:solidFill>
              </a:rPr>
              <a:t>de la forma que lo </a:t>
            </a:r>
            <a:r>
              <a:rPr kumimoji="1" lang="es-ES" b="0" dirty="0" smtClean="0">
                <a:solidFill>
                  <a:schemeClr val="bg2">
                    <a:lumMod val="50000"/>
                  </a:schemeClr>
                </a:solidFill>
              </a:rPr>
              <a:t>hacen?</a:t>
            </a:r>
            <a:endParaRPr kumimoji="1" lang="es-ES" b="0" dirty="0">
              <a:solidFill>
                <a:schemeClr val="bg2">
                  <a:lumMod val="50000"/>
                </a:schemeClr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u"/>
            </a:pPr>
            <a:endParaRPr kumimoji="1" lang="es-ES" b="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SzPct val="85000"/>
              <a:buFont typeface="Wingdings" pitchFamily="2" charset="2"/>
              <a:buChar char="v"/>
            </a:pPr>
            <a:r>
              <a:rPr kumimoji="1" lang="es-ES" sz="2400" dirty="0">
                <a:solidFill>
                  <a:schemeClr val="tx2">
                    <a:lumMod val="50000"/>
                  </a:schemeClr>
                </a:solidFill>
              </a:rPr>
              <a:t>El desempeño de </a:t>
            </a:r>
            <a:r>
              <a:rPr kumimoji="1" lang="es-ES" sz="2400" i="1" dirty="0" smtClean="0">
                <a:solidFill>
                  <a:schemeClr val="tx2">
                    <a:lumMod val="50000"/>
                  </a:schemeClr>
                </a:solidFill>
              </a:rPr>
              <a:t>las EDS</a:t>
            </a:r>
            <a:endParaRPr kumimoji="1" lang="es-ES" sz="2400" i="1" dirty="0">
              <a:solidFill>
                <a:schemeClr val="tx2">
                  <a:lumMod val="50000"/>
                </a:schemeClr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Char char="Ø"/>
            </a:pPr>
            <a:r>
              <a:rPr kumimoji="1" lang="es-ES" b="0" dirty="0" smtClean="0">
                <a:solidFill>
                  <a:schemeClr val="bg2">
                    <a:lumMod val="50000"/>
                  </a:schemeClr>
                </a:solidFill>
              </a:rPr>
              <a:t>¿Por qué </a:t>
            </a:r>
            <a:r>
              <a:rPr kumimoji="1" lang="es-ES" b="0" dirty="0">
                <a:solidFill>
                  <a:schemeClr val="bg2">
                    <a:lumMod val="50000"/>
                  </a:schemeClr>
                </a:solidFill>
              </a:rPr>
              <a:t>los puntos de venta tienen el desempeño que </a:t>
            </a:r>
            <a:r>
              <a:rPr kumimoji="1" lang="es-ES" b="0" dirty="0" smtClean="0">
                <a:solidFill>
                  <a:schemeClr val="bg2">
                    <a:lumMod val="50000"/>
                  </a:schemeClr>
                </a:solidFill>
              </a:rPr>
              <a:t>tienen?</a:t>
            </a:r>
            <a:endParaRPr kumimoji="1" lang="es-ES" b="0" dirty="0">
              <a:solidFill>
                <a:schemeClr val="bg2">
                  <a:lumMod val="50000"/>
                </a:schemeClr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u"/>
            </a:pPr>
            <a:endParaRPr kumimoji="1" lang="es-ES" sz="2400" b="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SzPct val="85000"/>
              <a:buFont typeface="Wingdings" pitchFamily="2" charset="2"/>
              <a:buChar char="v"/>
            </a:pPr>
            <a:r>
              <a:rPr kumimoji="1" lang="es-ES" sz="2400" dirty="0">
                <a:solidFill>
                  <a:schemeClr val="tx2">
                    <a:lumMod val="50000"/>
                  </a:schemeClr>
                </a:solidFill>
              </a:rPr>
              <a:t>La dinámica del mercado</a:t>
            </a:r>
          </a:p>
          <a:p>
            <a:pPr marL="742950" lvl="1" indent="-285750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Char char="Ø"/>
            </a:pPr>
            <a:r>
              <a:rPr kumimoji="1" lang="es-ES" b="0" dirty="0" smtClean="0">
                <a:solidFill>
                  <a:schemeClr val="bg2">
                    <a:lumMod val="50000"/>
                  </a:schemeClr>
                </a:solidFill>
              </a:rPr>
              <a:t>¿Por qué </a:t>
            </a:r>
            <a:r>
              <a:rPr kumimoji="1" lang="es-ES" b="0" dirty="0">
                <a:solidFill>
                  <a:schemeClr val="bg2">
                    <a:lumMod val="50000"/>
                  </a:schemeClr>
                </a:solidFill>
              </a:rPr>
              <a:t>los mercados interactúan, cambian y se comportan de la forma que lo </a:t>
            </a:r>
            <a:r>
              <a:rPr kumimoji="1" lang="es-ES" b="0" dirty="0" smtClean="0">
                <a:solidFill>
                  <a:schemeClr val="bg2">
                    <a:lumMod val="50000"/>
                  </a:schemeClr>
                </a:solidFill>
              </a:rPr>
              <a:t>hacen? </a:t>
            </a:r>
            <a:endParaRPr kumimoji="1" lang="es-ES" b="0" dirty="0">
              <a:solidFill>
                <a:schemeClr val="bg2">
                  <a:lumMod val="50000"/>
                </a:schemeClr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u"/>
            </a:pPr>
            <a:endParaRPr kumimoji="1" lang="es-ES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1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1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1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EB0B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1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1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1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EB0B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19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19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19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EB0B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19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19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19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EB0B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19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19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19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EB0B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19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19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19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EB0B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3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64.4.56.71/att/GetInline.aspx?messageid=6810ad44-c4d1-11df-8c0e-00237de4a6cc&amp;attindex=0&amp;cp=-1&amp;attdepth=0&amp;imgsrc=cid%3aimage001.png%4001CB58B4.44ED96D0&amp;hm__login=alex_z9&amp;hm__domain=hotmail.com&amp;ip=10.25.150.8&amp;d=d3034&amp;mf=0&amp;hm__ts=Mon%2c%2020%20Sep%202010%2016%3a33%3a49%20GMT&amp;st=alex_z9&amp;hm__ha=01_28f32f7a98966491d8a64ae0ea0b49d3c703756e15f7e3dcc56210bc32931dab&amp;oneredir=1"/>
          <p:cNvPicPr>
            <a:picLocks noChangeAspect="1" noChangeArrowheads="1"/>
          </p:cNvPicPr>
          <p:nvPr/>
        </p:nvPicPr>
        <p:blipFill>
          <a:blip r:embed="rId3" cstate="print"/>
          <a:srcRect l="1618" t="6619" r="1730" b="15454"/>
          <a:stretch>
            <a:fillRect/>
          </a:stretch>
        </p:blipFill>
        <p:spPr bwMode="auto">
          <a:xfrm>
            <a:off x="634173" y="1191515"/>
            <a:ext cx="5560143" cy="5144417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4" name="Picture 13" descr="CSTO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3097" y="2815623"/>
            <a:ext cx="2204560" cy="165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C:\MPSIGNSS\Markets\laprto1mu02245\PHOTOS1\180208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3097" y="1179872"/>
            <a:ext cx="2209893" cy="146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b="1" dirty="0" smtClean="0"/>
              <a:t>Recolección de Datos - Oferta</a:t>
            </a:r>
            <a:endParaRPr lang="en-US" b="1" dirty="0"/>
          </a:p>
        </p:txBody>
      </p:sp>
      <p:pic>
        <p:nvPicPr>
          <p:cNvPr id="9" name="Picture 8" descr="218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83097" y="4627308"/>
            <a:ext cx="2241473" cy="1681104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VE" smtClean="0"/>
              <a:t>Recolección de Datos (Continuado)</a:t>
            </a:r>
            <a:endParaRPr lang="en-US" dirty="0" smtClean="0"/>
          </a:p>
        </p:txBody>
      </p:sp>
      <p:sp>
        <p:nvSpPr>
          <p:cNvPr id="270339" name="Rectangle 3"/>
          <p:cNvSpPr>
            <a:spLocks noChangeArrowheads="1"/>
          </p:cNvSpPr>
          <p:nvPr/>
        </p:nvSpPr>
        <p:spPr bwMode="auto">
          <a:xfrm>
            <a:off x="366406" y="1675735"/>
            <a:ext cx="4323582" cy="161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85000"/>
            </a:pPr>
            <a:r>
              <a:rPr lang="es-VE" sz="2800" b="0" cap="all" dirty="0" smtClean="0">
                <a:solidFill>
                  <a:schemeClr val="bg2">
                    <a:lumMod val="50000"/>
                  </a:schemeClr>
                </a:solidFill>
                <a:latin typeface="DIN" pitchFamily="2" charset="0"/>
              </a:rPr>
              <a:t>Demanda</a:t>
            </a:r>
            <a:endParaRPr lang="es-VE" sz="2800" b="0" cap="all" dirty="0">
              <a:solidFill>
                <a:schemeClr val="bg2">
                  <a:lumMod val="50000"/>
                </a:schemeClr>
              </a:solidFill>
              <a:latin typeface="DIN" pitchFamily="2" charset="0"/>
            </a:endParaRPr>
          </a:p>
          <a:p>
            <a:pPr marL="914400" lvl="1" indent="-457200">
              <a:spcBef>
                <a:spcPct val="20000"/>
              </a:spcBef>
              <a:buClr>
                <a:schemeClr val="bg2">
                  <a:lumMod val="50000"/>
                </a:schemeClr>
              </a:buClr>
              <a:buSzPct val="75000"/>
              <a:buFont typeface="+mj-lt"/>
              <a:buAutoNum type="arabicPeriod"/>
            </a:pPr>
            <a:r>
              <a:rPr kumimoji="1" lang="es-ES" b="0" dirty="0">
                <a:solidFill>
                  <a:schemeClr val="tx2">
                    <a:lumMod val="50000"/>
                  </a:schemeClr>
                </a:solidFill>
                <a:latin typeface="DIN" pitchFamily="2" charset="0"/>
              </a:rPr>
              <a:t>Información </a:t>
            </a:r>
            <a:r>
              <a:rPr kumimoji="1" lang="es-ES" b="0" dirty="0" smtClean="0">
                <a:solidFill>
                  <a:schemeClr val="tx2">
                    <a:lumMod val="50000"/>
                  </a:schemeClr>
                </a:solidFill>
                <a:latin typeface="DIN" pitchFamily="2" charset="0"/>
              </a:rPr>
              <a:t>Demográfica</a:t>
            </a:r>
            <a:endParaRPr kumimoji="1" lang="es-ES" sz="1800" b="0" dirty="0" smtClean="0">
              <a:solidFill>
                <a:schemeClr val="tx2">
                  <a:lumMod val="50000"/>
                </a:schemeClr>
              </a:solidFill>
              <a:latin typeface="DIN" pitchFamily="2" charset="0"/>
            </a:endParaRPr>
          </a:p>
          <a:p>
            <a:pPr marL="1371600" lvl="2" indent="-457200">
              <a:spcBef>
                <a:spcPct val="20000"/>
              </a:spcBef>
              <a:buClr>
                <a:srgbClr val="000099"/>
              </a:buClr>
              <a:buSzPct val="75000"/>
            </a:pPr>
            <a:r>
              <a:rPr kumimoji="1" lang="es-ES" sz="1800" b="0" dirty="0" smtClean="0">
                <a:solidFill>
                  <a:schemeClr val="bg2">
                    <a:lumMod val="50000"/>
                  </a:schemeClr>
                </a:solidFill>
                <a:latin typeface="DIN" pitchFamily="2" charset="0"/>
                <a:sym typeface="Wingdings" pitchFamily="2" charset="2"/>
              </a:rPr>
              <a:t>1.1 Censo</a:t>
            </a:r>
          </a:p>
          <a:p>
            <a:pPr marL="1371600" lvl="2" indent="-457200">
              <a:spcBef>
                <a:spcPct val="20000"/>
              </a:spcBef>
              <a:buClr>
                <a:srgbClr val="000099"/>
              </a:buClr>
              <a:buSzPct val="75000"/>
            </a:pPr>
            <a:r>
              <a:rPr kumimoji="1" lang="es-ES" sz="1800" b="0" dirty="0" smtClean="0">
                <a:solidFill>
                  <a:schemeClr val="bg2">
                    <a:lumMod val="50000"/>
                  </a:schemeClr>
                </a:solidFill>
                <a:latin typeface="DIN" pitchFamily="2" charset="0"/>
                <a:sym typeface="Wingdings" pitchFamily="2" charset="2"/>
              </a:rPr>
              <a:t>1.2 Actualizaciones</a:t>
            </a:r>
          </a:p>
          <a:p>
            <a:pPr marL="1600200" lvl="3" indent="-228600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</a:pPr>
            <a:endParaRPr kumimoji="1" lang="es-ES" sz="1800" b="0" dirty="0" smtClean="0">
              <a:solidFill>
                <a:schemeClr val="tx1"/>
              </a:solidFill>
              <a:latin typeface="DIN" pitchFamily="2" charset="0"/>
              <a:sym typeface="Wingdings" pitchFamily="2" charset="2"/>
            </a:endParaRPr>
          </a:p>
          <a:p>
            <a:pPr marL="1600200" lvl="3" indent="-228600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</a:pPr>
            <a:endParaRPr kumimoji="1" lang="es-ES" sz="1800" b="0" dirty="0" smtClean="0">
              <a:solidFill>
                <a:schemeClr val="tx1"/>
              </a:solidFill>
              <a:latin typeface="DIN" pitchFamily="2" charset="0"/>
              <a:sym typeface="Wingdings" pitchFamily="2" charset="2"/>
            </a:endParaRPr>
          </a:p>
          <a:p>
            <a:pPr marL="1600200" lvl="3" indent="-228600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</a:pPr>
            <a:endParaRPr kumimoji="1" lang="es-ES" sz="1800" b="0" dirty="0">
              <a:solidFill>
                <a:schemeClr val="tx1"/>
              </a:solidFill>
              <a:latin typeface="DIN" pitchFamily="2" charset="0"/>
            </a:endParaRPr>
          </a:p>
          <a:p>
            <a:pPr marL="1143000" lvl="2" indent="-228600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</a:pPr>
            <a:endParaRPr kumimoji="1" lang="es-ES" sz="1800" b="0" dirty="0">
              <a:solidFill>
                <a:schemeClr val="tx1"/>
              </a:solidFill>
              <a:latin typeface="DIN" pitchFamily="2" charset="0"/>
            </a:endParaRPr>
          </a:p>
        </p:txBody>
      </p:sp>
      <p:sp>
        <p:nvSpPr>
          <p:cNvPr id="270344" name="Rectangle 8"/>
          <p:cNvSpPr>
            <a:spLocks noChangeArrowheads="1"/>
          </p:cNvSpPr>
          <p:nvPr/>
        </p:nvSpPr>
        <p:spPr bwMode="auto">
          <a:xfrm>
            <a:off x="191729" y="4048177"/>
            <a:ext cx="4409768" cy="189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3550" lvl="1" indent="-635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kumimoji="1" lang="es-ES" sz="1800" b="0" dirty="0">
                <a:solidFill>
                  <a:schemeClr val="bg2">
                    <a:lumMod val="50000"/>
                  </a:schemeClr>
                </a:solidFill>
                <a:latin typeface="DIN" pitchFamily="2" charset="0"/>
              </a:rPr>
              <a:t>La información </a:t>
            </a:r>
            <a:r>
              <a:rPr kumimoji="1" lang="es-ES" sz="1800" b="0" dirty="0" smtClean="0">
                <a:solidFill>
                  <a:schemeClr val="bg2">
                    <a:lumMod val="50000"/>
                  </a:schemeClr>
                </a:solidFill>
                <a:latin typeface="DIN" pitchFamily="2" charset="0"/>
              </a:rPr>
              <a:t>geográfica, </a:t>
            </a:r>
            <a:r>
              <a:rPr kumimoji="1" lang="es-ES" sz="1800" b="0" dirty="0">
                <a:solidFill>
                  <a:schemeClr val="bg2">
                    <a:lumMod val="50000"/>
                  </a:schemeClr>
                </a:solidFill>
                <a:latin typeface="DIN" pitchFamily="2" charset="0"/>
              </a:rPr>
              <a:t>una vez </a:t>
            </a:r>
            <a:r>
              <a:rPr kumimoji="1" lang="es-ES" sz="1800" b="0" dirty="0" err="1" smtClean="0">
                <a:solidFill>
                  <a:schemeClr val="bg2">
                    <a:lumMod val="50000"/>
                  </a:schemeClr>
                </a:solidFill>
                <a:latin typeface="DIN" pitchFamily="2" charset="0"/>
              </a:rPr>
              <a:t>geo</a:t>
            </a:r>
            <a:r>
              <a:rPr kumimoji="1" lang="es-ES" sz="1800" b="0" dirty="0" smtClean="0">
                <a:solidFill>
                  <a:schemeClr val="bg2">
                    <a:lumMod val="50000"/>
                  </a:schemeClr>
                </a:solidFill>
                <a:latin typeface="DIN" pitchFamily="2" charset="0"/>
              </a:rPr>
              <a:t>-codificada, </a:t>
            </a:r>
            <a:r>
              <a:rPr kumimoji="1" lang="es-ES" sz="1800" b="0" dirty="0">
                <a:solidFill>
                  <a:schemeClr val="bg2">
                    <a:lumMod val="50000"/>
                  </a:schemeClr>
                </a:solidFill>
                <a:latin typeface="DIN" pitchFamily="2" charset="0"/>
              </a:rPr>
              <a:t>es utilizada para definir los niveles de gastos de los consumidores y la </a:t>
            </a:r>
            <a:r>
              <a:rPr kumimoji="1" lang="es-ES" sz="1800" b="0" dirty="0" err="1" smtClean="0">
                <a:solidFill>
                  <a:schemeClr val="bg2">
                    <a:lumMod val="50000"/>
                  </a:schemeClr>
                </a:solidFill>
                <a:latin typeface="DIN" pitchFamily="2" charset="0"/>
              </a:rPr>
              <a:t>propensidad</a:t>
            </a:r>
            <a:r>
              <a:rPr kumimoji="1" lang="es-ES" sz="1800" b="0" dirty="0" smtClean="0">
                <a:solidFill>
                  <a:schemeClr val="bg2">
                    <a:lumMod val="50000"/>
                  </a:schemeClr>
                </a:solidFill>
                <a:latin typeface="DIN" pitchFamily="2" charset="0"/>
              </a:rPr>
              <a:t> a </a:t>
            </a:r>
            <a:r>
              <a:rPr kumimoji="1" lang="es-ES" sz="1800" b="0" dirty="0">
                <a:solidFill>
                  <a:schemeClr val="bg2">
                    <a:lumMod val="50000"/>
                  </a:schemeClr>
                </a:solidFill>
                <a:latin typeface="DIN" pitchFamily="2" charset="0"/>
              </a:rPr>
              <a:t>realizar compras.</a:t>
            </a:r>
          </a:p>
        </p:txBody>
      </p:sp>
      <p:pic>
        <p:nvPicPr>
          <p:cNvPr id="13319" name="Picture 7" descr="http://www.fotosearch.com/bthumb/CSP/CSP010/k01085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9824" y="4336026"/>
            <a:ext cx="2729109" cy="181405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66917" y="3215149"/>
            <a:ext cx="38935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kumimoji="1" lang="es-ES" sz="1800" b="0" dirty="0" smtClean="0">
                <a:solidFill>
                  <a:schemeClr val="tx2">
                    <a:lumMod val="50000"/>
                  </a:schemeClr>
                </a:solidFill>
                <a:latin typeface="DIN" pitchFamily="2" charset="0"/>
                <a:sym typeface="Wingdings" pitchFamily="2" charset="2"/>
              </a:rPr>
              <a:t>2.      Flujos Vehiculares</a:t>
            </a:r>
          </a:p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Picture 10" descr="Bogota Traffic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61059" y="4315229"/>
            <a:ext cx="1561716" cy="1834846"/>
          </a:xfrm>
          <a:prstGeom prst="rect">
            <a:avLst/>
          </a:prstGeom>
        </p:spPr>
      </p:pic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4962" y="1283109"/>
            <a:ext cx="4339903" cy="289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EB0B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0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0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0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EB0B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EB0B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0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0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0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EB0B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270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9" grpId="0" build="p" bldLvl="2" autoUpdateAnimBg="0"/>
      <p:bldP spid="270344" grpId="0" autoUpdateAnimBg="0"/>
      <p:bldP spid="10" grpId="0" build="p"/>
    </p:bldLst>
  </p:timing>
</p:sld>
</file>

<file path=ppt/theme/theme1.xml><?xml version="1.0" encoding="utf-8"?>
<a:theme xmlns:a="http://schemas.openxmlformats.org/drawingml/2006/main" name="BCG 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Cali_2012</Template>
  <TotalTime>15320</TotalTime>
  <Pages>23</Pages>
  <Words>928</Words>
  <Application>Microsoft Office PowerPoint</Application>
  <PresentationFormat>On-screen Show (4:3)</PresentationFormat>
  <Paragraphs>260</Paragraphs>
  <Slides>24</Slides>
  <Notes>14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BCG STANDARD</vt:lpstr>
      <vt:lpstr>Slide 1</vt:lpstr>
      <vt:lpstr>Who is BCG?</vt:lpstr>
      <vt:lpstr>Nuestra área de actuación</vt:lpstr>
      <vt:lpstr>Puma’s proposed solution</vt:lpstr>
      <vt:lpstr>Network Planning Process</vt:lpstr>
      <vt:lpstr>BCG analyzer</vt:lpstr>
      <vt:lpstr>¿ Que modela el BCG planner?</vt:lpstr>
      <vt:lpstr>Recolección de Datos - Oferta</vt:lpstr>
      <vt:lpstr>Recolección de Datos (Continuado)</vt:lpstr>
      <vt:lpstr>Construcción de la Base de Datos</vt:lpstr>
      <vt:lpstr>Slide 11</vt:lpstr>
      <vt:lpstr>Contribución al desempeño</vt:lpstr>
      <vt:lpstr>Slide 13</vt:lpstr>
      <vt:lpstr>Creación del modelo</vt:lpstr>
      <vt:lpstr>Volúmenes Analíticos</vt:lpstr>
      <vt:lpstr>Objetivo</vt:lpstr>
      <vt:lpstr>Ejemplos</vt:lpstr>
      <vt:lpstr>BCG’s market  Planner</vt:lpstr>
      <vt:lpstr>Analisis e/s vs. area de influencia</vt:lpstr>
      <vt:lpstr>Analisis area de influencia</vt:lpstr>
      <vt:lpstr>Análisis de Desempeño</vt:lpstr>
      <vt:lpstr>Slide 22</vt:lpstr>
      <vt:lpstr>Simulaciones o Tácticas</vt:lpstr>
      <vt:lpstr>Algunos de los beneficios  de  BCG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de MPSI</dc:title>
  <dc:creator>Simon Bravo</dc:creator>
  <cp:lastModifiedBy>Simón</cp:lastModifiedBy>
  <cp:revision>1191</cp:revision>
  <cp:lastPrinted>2001-11-09T18:35:45Z</cp:lastPrinted>
  <dcterms:created xsi:type="dcterms:W3CDTF">1996-09-23T12:05:10Z</dcterms:created>
  <dcterms:modified xsi:type="dcterms:W3CDTF">2013-11-22T23:22:13Z</dcterms:modified>
</cp:coreProperties>
</file>