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3" r:id="rId3"/>
    <p:sldId id="257" r:id="rId4"/>
    <p:sldId id="3570" r:id="rId5"/>
    <p:sldId id="3571" r:id="rId6"/>
    <p:sldId id="259" r:id="rId7"/>
    <p:sldId id="357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568" r:id="rId17"/>
    <p:sldId id="3569" r:id="rId18"/>
    <p:sldId id="274" r:id="rId1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  <p1510:client id="{3351446F-1F10-4589-9A35-3631C4DC5830}" v="1" dt="2022-03-14T17:08:34.6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 snapToGrid="0">
      <p:cViewPr varScale="1">
        <p:scale>
          <a:sx n="64" d="100"/>
          <a:sy n="64" d="100"/>
        </p:scale>
        <p:origin x="9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29AF3D65-8DC1-429D-89E5-2CCEA7B9BB6C}"/>
    <pc:docChg chg="undo custSel modSld">
      <pc:chgData name="Omar Díaz" userId="24efb74535e2f669" providerId="LiveId" clId="{29AF3D65-8DC1-429D-89E5-2CCEA7B9BB6C}" dt="2022-03-14T15:09:33.800" v="50" actId="20577"/>
      <pc:docMkLst>
        <pc:docMk/>
      </pc:docMkLst>
      <pc:sldChg chg="modSp mod">
        <pc:chgData name="Omar Díaz" userId="24efb74535e2f669" providerId="LiveId" clId="{29AF3D65-8DC1-429D-89E5-2CCEA7B9BB6C}" dt="2022-03-14T15:04:53.685" v="5" actId="20577"/>
        <pc:sldMkLst>
          <pc:docMk/>
          <pc:sldMk cId="2265281832" sldId="257"/>
        </pc:sldMkLst>
        <pc:spChg chg="mod">
          <ac:chgData name="Omar Díaz" userId="24efb74535e2f669" providerId="LiveId" clId="{29AF3D65-8DC1-429D-89E5-2CCEA7B9BB6C}" dt="2022-03-14T15:04:53.685" v="5" actId="20577"/>
          <ac:spMkLst>
            <pc:docMk/>
            <pc:sldMk cId="2265281832" sldId="257"/>
            <ac:spMk id="2" creationId="{C9F476F1-B406-4158-A7FB-86ADBE835927}"/>
          </ac:spMkLst>
        </pc:spChg>
      </pc:sldChg>
      <pc:sldChg chg="modSp mod">
        <pc:chgData name="Omar Díaz" userId="24efb74535e2f669" providerId="LiveId" clId="{29AF3D65-8DC1-429D-89E5-2CCEA7B9BB6C}" dt="2022-03-14T15:08:01.719" v="10" actId="20577"/>
        <pc:sldMkLst>
          <pc:docMk/>
          <pc:sldMk cId="2345604609" sldId="259"/>
        </pc:sldMkLst>
        <pc:spChg chg="mod">
          <ac:chgData name="Omar Díaz" userId="24efb74535e2f669" providerId="LiveId" clId="{29AF3D65-8DC1-429D-89E5-2CCEA7B9BB6C}" dt="2022-03-14T15:08:01.719" v="10" actId="20577"/>
          <ac:spMkLst>
            <pc:docMk/>
            <pc:sldMk cId="2345604609" sldId="259"/>
            <ac:spMk id="2" creationId="{1E2A020B-F5BD-4DF9-8DBB-56F0E99EAF4D}"/>
          </ac:spMkLst>
        </pc:spChg>
      </pc:sldChg>
      <pc:sldChg chg="modSp mod">
        <pc:chgData name="Omar Díaz" userId="24efb74535e2f669" providerId="LiveId" clId="{29AF3D65-8DC1-429D-89E5-2CCEA7B9BB6C}" dt="2022-03-14T15:08:16.821" v="16" actId="20577"/>
        <pc:sldMkLst>
          <pc:docMk/>
          <pc:sldMk cId="284931389" sldId="261"/>
        </pc:sldMkLst>
        <pc:spChg chg="mod">
          <ac:chgData name="Omar Díaz" userId="24efb74535e2f669" providerId="LiveId" clId="{29AF3D65-8DC1-429D-89E5-2CCEA7B9BB6C}" dt="2022-03-14T15:08:16.821" v="16" actId="20577"/>
          <ac:spMkLst>
            <pc:docMk/>
            <pc:sldMk cId="284931389" sldId="261"/>
            <ac:spMk id="2" creationId="{40491F1E-3068-4B53-952E-738379468F02}"/>
          </ac:spMkLst>
        </pc:spChg>
      </pc:sldChg>
      <pc:sldChg chg="modSp mod">
        <pc:chgData name="Omar Díaz" userId="24efb74535e2f669" providerId="LiveId" clId="{29AF3D65-8DC1-429D-89E5-2CCEA7B9BB6C}" dt="2022-03-14T15:08:27.306" v="18" actId="20577"/>
        <pc:sldMkLst>
          <pc:docMk/>
          <pc:sldMk cId="2976810304" sldId="262"/>
        </pc:sldMkLst>
        <pc:spChg chg="mod">
          <ac:chgData name="Omar Díaz" userId="24efb74535e2f669" providerId="LiveId" clId="{29AF3D65-8DC1-429D-89E5-2CCEA7B9BB6C}" dt="2022-03-14T15:08:27.306" v="18" actId="20577"/>
          <ac:spMkLst>
            <pc:docMk/>
            <pc:sldMk cId="2976810304" sldId="262"/>
            <ac:spMk id="7" creationId="{1085AA59-A738-487D-AB6F-C01B0442B251}"/>
          </ac:spMkLst>
        </pc:spChg>
      </pc:sldChg>
      <pc:sldChg chg="modSp mod">
        <pc:chgData name="Omar Díaz" userId="24efb74535e2f669" providerId="LiveId" clId="{29AF3D65-8DC1-429D-89E5-2CCEA7B9BB6C}" dt="2022-03-14T15:08:43.712" v="22" actId="27636"/>
        <pc:sldMkLst>
          <pc:docMk/>
          <pc:sldMk cId="950276914" sldId="266"/>
        </pc:sldMkLst>
        <pc:spChg chg="mod">
          <ac:chgData name="Omar Díaz" userId="24efb74535e2f669" providerId="LiveId" clId="{29AF3D65-8DC1-429D-89E5-2CCEA7B9BB6C}" dt="2022-03-14T15:08:43.712" v="22" actId="27636"/>
          <ac:spMkLst>
            <pc:docMk/>
            <pc:sldMk cId="950276914" sldId="266"/>
            <ac:spMk id="2" creationId="{AE2709A2-986C-4E03-8964-06941C4BA6D3}"/>
          </ac:spMkLst>
        </pc:spChg>
      </pc:sldChg>
      <pc:sldChg chg="modSp mod">
        <pc:chgData name="Omar Díaz" userId="24efb74535e2f669" providerId="LiveId" clId="{29AF3D65-8DC1-429D-89E5-2CCEA7B9BB6C}" dt="2022-03-14T15:08:50.192" v="26" actId="27636"/>
        <pc:sldMkLst>
          <pc:docMk/>
          <pc:sldMk cId="1983722544" sldId="267"/>
        </pc:sldMkLst>
        <pc:spChg chg="mod">
          <ac:chgData name="Omar Díaz" userId="24efb74535e2f669" providerId="LiveId" clId="{29AF3D65-8DC1-429D-89E5-2CCEA7B9BB6C}" dt="2022-03-14T15:08:50.192" v="26" actId="27636"/>
          <ac:spMkLst>
            <pc:docMk/>
            <pc:sldMk cId="1983722544" sldId="267"/>
            <ac:spMk id="2" creationId="{351EB336-2F33-44D3-A509-26EDD28901F5}"/>
          </ac:spMkLst>
        </pc:spChg>
      </pc:sldChg>
      <pc:sldChg chg="modSp mod">
        <pc:chgData name="Omar Díaz" userId="24efb74535e2f669" providerId="LiveId" clId="{29AF3D65-8DC1-429D-89E5-2CCEA7B9BB6C}" dt="2022-03-14T15:09:03.669" v="39" actId="27636"/>
        <pc:sldMkLst>
          <pc:docMk/>
          <pc:sldMk cId="4033435694" sldId="268"/>
        </pc:sldMkLst>
        <pc:spChg chg="mod">
          <ac:chgData name="Omar Díaz" userId="24efb74535e2f669" providerId="LiveId" clId="{29AF3D65-8DC1-429D-89E5-2CCEA7B9BB6C}" dt="2022-03-14T15:09:03.669" v="39" actId="27636"/>
          <ac:spMkLst>
            <pc:docMk/>
            <pc:sldMk cId="4033435694" sldId="268"/>
            <ac:spMk id="5" creationId="{E377AFD3-C596-474B-BD07-723996AAB34C}"/>
          </ac:spMkLst>
        </pc:spChg>
      </pc:sldChg>
      <pc:sldChg chg="modSp mod">
        <pc:chgData name="Omar Díaz" userId="24efb74535e2f669" providerId="LiveId" clId="{29AF3D65-8DC1-429D-89E5-2CCEA7B9BB6C}" dt="2022-03-14T15:09:33.800" v="50" actId="20577"/>
        <pc:sldMkLst>
          <pc:docMk/>
          <pc:sldMk cId="4042736301" sldId="269"/>
        </pc:sldMkLst>
        <pc:spChg chg="mod">
          <ac:chgData name="Omar Díaz" userId="24efb74535e2f669" providerId="LiveId" clId="{29AF3D65-8DC1-429D-89E5-2CCEA7B9BB6C}" dt="2022-03-14T15:09:33.800" v="50" actId="20577"/>
          <ac:spMkLst>
            <pc:docMk/>
            <pc:sldMk cId="4042736301" sldId="269"/>
            <ac:spMk id="2" creationId="{070AF4FC-EA76-40A8-9EE4-0DF516C47D05}"/>
          </ac:spMkLst>
        </pc:spChg>
      </pc:sldChg>
      <pc:sldChg chg="modSp mod">
        <pc:chgData name="Omar Díaz" userId="24efb74535e2f669" providerId="LiveId" clId="{29AF3D65-8DC1-429D-89E5-2CCEA7B9BB6C}" dt="2022-03-14T15:09:27.510" v="48" actId="20577"/>
        <pc:sldMkLst>
          <pc:docMk/>
          <pc:sldMk cId="2154730074" sldId="270"/>
        </pc:sldMkLst>
        <pc:spChg chg="mod">
          <ac:chgData name="Omar Díaz" userId="24efb74535e2f669" providerId="LiveId" clId="{29AF3D65-8DC1-429D-89E5-2CCEA7B9BB6C}" dt="2022-03-14T15:09:27.510" v="48" actId="20577"/>
          <ac:spMkLst>
            <pc:docMk/>
            <pc:sldMk cId="2154730074" sldId="270"/>
            <ac:spMk id="2" creationId="{43349079-B9C5-4995-9F41-E370DAB89A60}"/>
          </ac:spMkLst>
        </pc:spChg>
      </pc:sldChg>
      <pc:sldChg chg="modSp mod">
        <pc:chgData name="Omar Díaz" userId="24efb74535e2f669" providerId="LiveId" clId="{29AF3D65-8DC1-429D-89E5-2CCEA7B9BB6C}" dt="2022-03-14T15:09:16.660" v="46" actId="27636"/>
        <pc:sldMkLst>
          <pc:docMk/>
          <pc:sldMk cId="1868355277" sldId="274"/>
        </pc:sldMkLst>
        <pc:spChg chg="mod">
          <ac:chgData name="Omar Díaz" userId="24efb74535e2f669" providerId="LiveId" clId="{29AF3D65-8DC1-429D-89E5-2CCEA7B9BB6C}" dt="2022-03-14T15:09:16.660" v="46" actId="27636"/>
          <ac:spMkLst>
            <pc:docMk/>
            <pc:sldMk cId="1868355277" sldId="274"/>
            <ac:spMk id="2" creationId="{33C1DCAB-6DBC-4AC5-B352-98EA785C3420}"/>
          </ac:spMkLst>
        </pc:spChg>
      </pc:sldChg>
      <pc:sldChg chg="modSp mod">
        <pc:chgData name="Omar Díaz" userId="24efb74535e2f669" providerId="LiveId" clId="{29AF3D65-8DC1-429D-89E5-2CCEA7B9BB6C}" dt="2022-03-14T15:07:42.529" v="6"/>
        <pc:sldMkLst>
          <pc:docMk/>
          <pc:sldMk cId="3042088924" sldId="3570"/>
        </pc:sldMkLst>
        <pc:spChg chg="mod">
          <ac:chgData name="Omar Díaz" userId="24efb74535e2f669" providerId="LiveId" clId="{29AF3D65-8DC1-429D-89E5-2CCEA7B9BB6C}" dt="2022-03-14T15:07:42.529" v="6"/>
          <ac:spMkLst>
            <pc:docMk/>
            <pc:sldMk cId="3042088924" sldId="3570"/>
            <ac:spMk id="2" creationId="{C9F476F1-B406-4158-A7FB-86ADBE835927}"/>
          </ac:spMkLst>
        </pc:spChg>
      </pc:sldChg>
      <pc:sldChg chg="modSp mod">
        <pc:chgData name="Omar Díaz" userId="24efb74535e2f669" providerId="LiveId" clId="{29AF3D65-8DC1-429D-89E5-2CCEA7B9BB6C}" dt="2022-03-14T15:07:52.068" v="8" actId="20577"/>
        <pc:sldMkLst>
          <pc:docMk/>
          <pc:sldMk cId="1990160594" sldId="3571"/>
        </pc:sldMkLst>
        <pc:spChg chg="mod">
          <ac:chgData name="Omar Díaz" userId="24efb74535e2f669" providerId="LiveId" clId="{29AF3D65-8DC1-429D-89E5-2CCEA7B9BB6C}" dt="2022-03-14T15:07:52.068" v="8" actId="20577"/>
          <ac:spMkLst>
            <pc:docMk/>
            <pc:sldMk cId="1990160594" sldId="3571"/>
            <ac:spMk id="6" creationId="{E4BCE1E8-9FC9-46BB-BD6F-24AB9330A508}"/>
          </ac:spMkLst>
        </pc:spChg>
      </pc:sldChg>
      <pc:sldChg chg="modSp mod">
        <pc:chgData name="Omar Díaz" userId="24efb74535e2f669" providerId="LiveId" clId="{29AF3D65-8DC1-429D-89E5-2CCEA7B9BB6C}" dt="2022-03-14T15:08:08.701" v="14" actId="27636"/>
        <pc:sldMkLst>
          <pc:docMk/>
          <pc:sldMk cId="4173079253" sldId="3572"/>
        </pc:sldMkLst>
        <pc:spChg chg="mod">
          <ac:chgData name="Omar Díaz" userId="24efb74535e2f669" providerId="LiveId" clId="{29AF3D65-8DC1-429D-89E5-2CCEA7B9BB6C}" dt="2022-03-14T15:08:08.701" v="14" actId="27636"/>
          <ac:spMkLst>
            <pc:docMk/>
            <pc:sldMk cId="4173079253" sldId="3572"/>
            <ac:spMk id="5" creationId="{C1B6B0A5-6D76-41DE-AC78-2517A40959AE}"/>
          </ac:spMkLst>
        </pc:spChg>
      </pc:sldChg>
    </pc:docChg>
  </pc:docChgLst>
  <pc:docChgLst>
    <pc:chgData name="Omar Díaz" userId="24efb74535e2f669" providerId="LiveId" clId="{584407FA-8349-4DD8-9BC0-4A3F3DB5957E}"/>
    <pc:docChg chg="undo custSel modSld sldOrd">
      <pc:chgData name="Omar Díaz" userId="24efb74535e2f669" providerId="LiveId" clId="{584407FA-8349-4DD8-9BC0-4A3F3DB5957E}" dt="2022-03-14T16:37:00.933" v="156"/>
      <pc:docMkLst>
        <pc:docMk/>
      </pc:docMkLst>
      <pc:sldChg chg="addSp delSp modSp mod">
        <pc:chgData name="Omar Díaz" userId="24efb74535e2f669" providerId="LiveId" clId="{584407FA-8349-4DD8-9BC0-4A3F3DB5957E}" dt="2022-03-14T15:13:34.309" v="3" actId="1076"/>
        <pc:sldMkLst>
          <pc:docMk/>
          <pc:sldMk cId="2265281832" sldId="257"/>
        </pc:sldMkLst>
        <pc:picChg chg="del">
          <ac:chgData name="Omar Díaz" userId="24efb74535e2f669" providerId="LiveId" clId="{584407FA-8349-4DD8-9BC0-4A3F3DB5957E}" dt="2022-03-14T15:13:21.676" v="0" actId="478"/>
          <ac:picMkLst>
            <pc:docMk/>
            <pc:sldMk cId="2265281832" sldId="257"/>
            <ac:picMk id="4" creationId="{EF5C259C-0610-4BE5-AF63-3BCBC12C552F}"/>
          </ac:picMkLst>
        </pc:picChg>
        <pc:picChg chg="add mod">
          <ac:chgData name="Omar Díaz" userId="24efb74535e2f669" providerId="LiveId" clId="{584407FA-8349-4DD8-9BC0-4A3F3DB5957E}" dt="2022-03-14T15:13:34.309" v="3" actId="1076"/>
          <ac:picMkLst>
            <pc:docMk/>
            <pc:sldMk cId="2265281832" sldId="257"/>
            <ac:picMk id="5" creationId="{D0EB248E-75D0-439C-A8F2-E7885E98C34C}"/>
          </ac:picMkLst>
        </pc:picChg>
      </pc:sldChg>
      <pc:sldChg chg="addSp delSp modSp mod">
        <pc:chgData name="Omar Díaz" userId="24efb74535e2f669" providerId="LiveId" clId="{584407FA-8349-4DD8-9BC0-4A3F3DB5957E}" dt="2022-03-14T15:17:52.459" v="26" actId="1036"/>
        <pc:sldMkLst>
          <pc:docMk/>
          <pc:sldMk cId="2345604609" sldId="259"/>
        </pc:sldMkLst>
        <pc:picChg chg="del">
          <ac:chgData name="Omar Díaz" userId="24efb74535e2f669" providerId="LiveId" clId="{584407FA-8349-4DD8-9BC0-4A3F3DB5957E}" dt="2022-03-14T15:17:01.935" v="14" actId="478"/>
          <ac:picMkLst>
            <pc:docMk/>
            <pc:sldMk cId="2345604609" sldId="259"/>
            <ac:picMk id="4" creationId="{756043C9-FB8D-4886-A7DF-CAE44FCF07D5}"/>
          </ac:picMkLst>
        </pc:picChg>
        <pc:picChg chg="add mod">
          <ac:chgData name="Omar Díaz" userId="24efb74535e2f669" providerId="LiveId" clId="{584407FA-8349-4DD8-9BC0-4A3F3DB5957E}" dt="2022-03-14T15:17:52.459" v="26" actId="1036"/>
          <ac:picMkLst>
            <pc:docMk/>
            <pc:sldMk cId="2345604609" sldId="259"/>
            <ac:picMk id="5" creationId="{BDCD5649-02C9-4908-9041-2DA1B9314E10}"/>
          </ac:picMkLst>
        </pc:picChg>
      </pc:sldChg>
      <pc:sldChg chg="addSp delSp modSp mod">
        <pc:chgData name="Omar Díaz" userId="24efb74535e2f669" providerId="LiveId" clId="{584407FA-8349-4DD8-9BC0-4A3F3DB5957E}" dt="2022-03-14T15:40:34.361" v="150" actId="255"/>
        <pc:sldMkLst>
          <pc:docMk/>
          <pc:sldMk cId="284931389" sldId="261"/>
        </pc:sldMkLst>
        <pc:spChg chg="mod">
          <ac:chgData name="Omar Díaz" userId="24efb74535e2f669" providerId="LiveId" clId="{584407FA-8349-4DD8-9BC0-4A3F3DB5957E}" dt="2022-03-14T15:40:34.361" v="150" actId="255"/>
          <ac:spMkLst>
            <pc:docMk/>
            <pc:sldMk cId="284931389" sldId="261"/>
            <ac:spMk id="4" creationId="{21711DA6-E2D5-4C09-99A5-4F804757D904}"/>
          </ac:spMkLst>
        </pc:spChg>
        <pc:picChg chg="add mod">
          <ac:chgData name="Omar Díaz" userId="24efb74535e2f669" providerId="LiveId" clId="{584407FA-8349-4DD8-9BC0-4A3F3DB5957E}" dt="2022-03-14T15:19:46.779" v="36" actId="1076"/>
          <ac:picMkLst>
            <pc:docMk/>
            <pc:sldMk cId="284931389" sldId="261"/>
            <ac:picMk id="5" creationId="{A3A99585-17ED-42D4-A6A2-DD5705DF0910}"/>
          </ac:picMkLst>
        </pc:picChg>
        <pc:picChg chg="del">
          <ac:chgData name="Omar Díaz" userId="24efb74535e2f669" providerId="LiveId" clId="{584407FA-8349-4DD8-9BC0-4A3F3DB5957E}" dt="2022-03-14T15:19:02.073" v="33" actId="478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584407FA-8349-4DD8-9BC0-4A3F3DB5957E}" dt="2022-03-14T15:26:12.265" v="53" actId="1036"/>
        <pc:sldMkLst>
          <pc:docMk/>
          <pc:sldMk cId="2976810304" sldId="262"/>
        </pc:sldMkLst>
        <pc:picChg chg="add mod">
          <ac:chgData name="Omar Díaz" userId="24efb74535e2f669" providerId="LiveId" clId="{584407FA-8349-4DD8-9BC0-4A3F3DB5957E}" dt="2022-03-14T15:26:12.265" v="53" actId="1036"/>
          <ac:picMkLst>
            <pc:docMk/>
            <pc:sldMk cId="2976810304" sldId="262"/>
            <ac:picMk id="3" creationId="{052C045B-C422-4A36-882C-94ACFB21A0B5}"/>
          </ac:picMkLst>
        </pc:picChg>
        <pc:picChg chg="del">
          <ac:chgData name="Omar Díaz" userId="24efb74535e2f669" providerId="LiveId" clId="{584407FA-8349-4DD8-9BC0-4A3F3DB5957E}" dt="2022-03-14T15:25:52.009" v="37" actId="478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584407FA-8349-4DD8-9BC0-4A3F3DB5957E}" dt="2022-03-14T15:26:49.041" v="59" actId="1076"/>
        <pc:sldMkLst>
          <pc:docMk/>
          <pc:sldMk cId="249458911" sldId="263"/>
        </pc:sldMkLst>
        <pc:picChg chg="add mod">
          <ac:chgData name="Omar Díaz" userId="24efb74535e2f669" providerId="LiveId" clId="{584407FA-8349-4DD8-9BC0-4A3F3DB5957E}" dt="2022-03-14T15:26:49.041" v="59" actId="1076"/>
          <ac:picMkLst>
            <pc:docMk/>
            <pc:sldMk cId="249458911" sldId="263"/>
            <ac:picMk id="5" creationId="{21B6F217-BB29-4788-8877-17F87B7A3F8C}"/>
          </ac:picMkLst>
        </pc:picChg>
        <pc:picChg chg="del">
          <ac:chgData name="Omar Díaz" userId="24efb74535e2f669" providerId="LiveId" clId="{584407FA-8349-4DD8-9BC0-4A3F3DB5957E}" dt="2022-03-14T15:26:36.986" v="54" actId="478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584407FA-8349-4DD8-9BC0-4A3F3DB5957E}" dt="2022-03-14T15:28:35.285" v="95" actId="1035"/>
        <pc:sldMkLst>
          <pc:docMk/>
          <pc:sldMk cId="1198679472" sldId="264"/>
        </pc:sldMkLst>
        <pc:picChg chg="del">
          <ac:chgData name="Omar Díaz" userId="24efb74535e2f669" providerId="LiveId" clId="{584407FA-8349-4DD8-9BC0-4A3F3DB5957E}" dt="2022-03-14T15:27:31.270" v="60" actId="478"/>
          <ac:picMkLst>
            <pc:docMk/>
            <pc:sldMk cId="1198679472" sldId="264"/>
            <ac:picMk id="5" creationId="{249A50F5-EC70-43EE-B829-32FBFA430466}"/>
          </ac:picMkLst>
        </pc:picChg>
        <pc:picChg chg="add mod">
          <ac:chgData name="Omar Díaz" userId="24efb74535e2f669" providerId="LiveId" clId="{584407FA-8349-4DD8-9BC0-4A3F3DB5957E}" dt="2022-03-14T15:28:35.285" v="95" actId="1035"/>
          <ac:picMkLst>
            <pc:docMk/>
            <pc:sldMk cId="1198679472" sldId="264"/>
            <ac:picMk id="6" creationId="{EE19B720-0FB4-4C1A-A839-51220752E94B}"/>
          </ac:picMkLst>
        </pc:picChg>
      </pc:sldChg>
      <pc:sldChg chg="addSp delSp modSp mod">
        <pc:chgData name="Omar Díaz" userId="24efb74535e2f669" providerId="LiveId" clId="{584407FA-8349-4DD8-9BC0-4A3F3DB5957E}" dt="2022-03-14T15:29:48.074" v="105" actId="27636"/>
        <pc:sldMkLst>
          <pc:docMk/>
          <pc:sldMk cId="256240163" sldId="265"/>
        </pc:sldMkLst>
        <pc:spChg chg="mod">
          <ac:chgData name="Omar Díaz" userId="24efb74535e2f669" providerId="LiveId" clId="{584407FA-8349-4DD8-9BC0-4A3F3DB5957E}" dt="2022-03-14T15:29:48.074" v="105" actId="27636"/>
          <ac:spMkLst>
            <pc:docMk/>
            <pc:sldMk cId="256240163" sldId="265"/>
            <ac:spMk id="2" creationId="{F01A10D9-4CC8-42BF-AD50-475E49DF92BB}"/>
          </ac:spMkLst>
        </pc:spChg>
        <pc:picChg chg="del">
          <ac:chgData name="Omar Díaz" userId="24efb74535e2f669" providerId="LiveId" clId="{584407FA-8349-4DD8-9BC0-4A3F3DB5957E}" dt="2022-03-14T15:28:55.965" v="96" actId="478"/>
          <ac:picMkLst>
            <pc:docMk/>
            <pc:sldMk cId="256240163" sldId="265"/>
            <ac:picMk id="5" creationId="{142C6644-0E28-4854-BA83-D208AB01B1F2}"/>
          </ac:picMkLst>
        </pc:picChg>
        <pc:picChg chg="add mod">
          <ac:chgData name="Omar Díaz" userId="24efb74535e2f669" providerId="LiveId" clId="{584407FA-8349-4DD8-9BC0-4A3F3DB5957E}" dt="2022-03-14T15:29:30.798" v="103" actId="1036"/>
          <ac:picMkLst>
            <pc:docMk/>
            <pc:sldMk cId="256240163" sldId="265"/>
            <ac:picMk id="6" creationId="{62E7B1EE-DA0C-493D-852C-E2ED88D95539}"/>
          </ac:picMkLst>
        </pc:picChg>
      </pc:sldChg>
      <pc:sldChg chg="addSp delSp modSp mod">
        <pc:chgData name="Omar Díaz" userId="24efb74535e2f669" providerId="LiveId" clId="{584407FA-8349-4DD8-9BC0-4A3F3DB5957E}" dt="2022-03-14T15:30:28.242" v="109" actId="1076"/>
        <pc:sldMkLst>
          <pc:docMk/>
          <pc:sldMk cId="950276914" sldId="266"/>
        </pc:sldMkLst>
        <pc:picChg chg="del">
          <ac:chgData name="Omar Díaz" userId="24efb74535e2f669" providerId="LiveId" clId="{584407FA-8349-4DD8-9BC0-4A3F3DB5957E}" dt="2022-03-14T15:30:17.192" v="106" actId="478"/>
          <ac:picMkLst>
            <pc:docMk/>
            <pc:sldMk cId="950276914" sldId="266"/>
            <ac:picMk id="5" creationId="{B4341A72-C55E-4708-A9E6-72462D81999D}"/>
          </ac:picMkLst>
        </pc:picChg>
        <pc:picChg chg="add mod">
          <ac:chgData name="Omar Díaz" userId="24efb74535e2f669" providerId="LiveId" clId="{584407FA-8349-4DD8-9BC0-4A3F3DB5957E}" dt="2022-03-14T15:30:28.242" v="109" actId="1076"/>
          <ac:picMkLst>
            <pc:docMk/>
            <pc:sldMk cId="950276914" sldId="266"/>
            <ac:picMk id="6" creationId="{14A5BBFB-7511-4EAD-85D7-26FD1D7D299E}"/>
          </ac:picMkLst>
        </pc:picChg>
      </pc:sldChg>
      <pc:sldChg chg="addSp delSp modSp mod">
        <pc:chgData name="Omar Díaz" userId="24efb74535e2f669" providerId="LiveId" clId="{584407FA-8349-4DD8-9BC0-4A3F3DB5957E}" dt="2022-03-14T15:41:23.467" v="152" actId="255"/>
        <pc:sldMkLst>
          <pc:docMk/>
          <pc:sldMk cId="1983722544" sldId="267"/>
        </pc:sldMkLst>
        <pc:spChg chg="mod">
          <ac:chgData name="Omar Díaz" userId="24efb74535e2f669" providerId="LiveId" clId="{584407FA-8349-4DD8-9BC0-4A3F3DB5957E}" dt="2022-03-14T15:41:23.467" v="152" actId="255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584407FA-8349-4DD8-9BC0-4A3F3DB5957E}" dt="2022-03-14T15:30:58.370" v="110" actId="478"/>
          <ac:picMkLst>
            <pc:docMk/>
            <pc:sldMk cId="1983722544" sldId="267"/>
            <ac:picMk id="5" creationId="{041AB66A-7172-460B-8A98-E9B0F7FF6DDC}"/>
          </ac:picMkLst>
        </pc:picChg>
        <pc:picChg chg="add mod">
          <ac:chgData name="Omar Díaz" userId="24efb74535e2f669" providerId="LiveId" clId="{584407FA-8349-4DD8-9BC0-4A3F3DB5957E}" dt="2022-03-14T15:31:09.765" v="113" actId="1076"/>
          <ac:picMkLst>
            <pc:docMk/>
            <pc:sldMk cId="1983722544" sldId="267"/>
            <ac:picMk id="6" creationId="{8F058421-FACB-4B7C-A8E4-D0547C38FD20}"/>
          </ac:picMkLst>
        </pc:picChg>
      </pc:sldChg>
      <pc:sldChg chg="addSp delSp modSp mod">
        <pc:chgData name="Omar Díaz" userId="24efb74535e2f669" providerId="LiveId" clId="{584407FA-8349-4DD8-9BC0-4A3F3DB5957E}" dt="2022-03-14T15:31:51.497" v="119" actId="1076"/>
        <pc:sldMkLst>
          <pc:docMk/>
          <pc:sldMk cId="4033435694" sldId="268"/>
        </pc:sldMkLst>
        <pc:picChg chg="add mod">
          <ac:chgData name="Omar Díaz" userId="24efb74535e2f669" providerId="LiveId" clId="{584407FA-8349-4DD8-9BC0-4A3F3DB5957E}" dt="2022-03-14T15:31:51.497" v="119" actId="1076"/>
          <ac:picMkLst>
            <pc:docMk/>
            <pc:sldMk cId="4033435694" sldId="268"/>
            <ac:picMk id="3" creationId="{9F744134-9826-4284-B107-5BE9164682A7}"/>
          </ac:picMkLst>
        </pc:picChg>
        <pc:picChg chg="del">
          <ac:chgData name="Omar Díaz" userId="24efb74535e2f669" providerId="LiveId" clId="{584407FA-8349-4DD8-9BC0-4A3F3DB5957E}" dt="2022-03-14T15:31:36.938" v="114" actId="478"/>
          <ac:picMkLst>
            <pc:docMk/>
            <pc:sldMk cId="4033435694" sldId="268"/>
            <ac:picMk id="6" creationId="{93623E90-2FC0-4A4D-9822-16703EB549DA}"/>
          </ac:picMkLst>
        </pc:picChg>
      </pc:sldChg>
      <pc:sldChg chg="addSp delSp modSp mod ord">
        <pc:chgData name="Omar Díaz" userId="24efb74535e2f669" providerId="LiveId" clId="{584407FA-8349-4DD8-9BC0-4A3F3DB5957E}" dt="2022-03-14T16:37:00.933" v="156"/>
        <pc:sldMkLst>
          <pc:docMk/>
          <pc:sldMk cId="4042736301" sldId="269"/>
        </pc:sldMkLst>
        <pc:spChg chg="del">
          <ac:chgData name="Omar Díaz" userId="24efb74535e2f669" providerId="LiveId" clId="{584407FA-8349-4DD8-9BC0-4A3F3DB5957E}" dt="2022-03-14T15:39:09.582" v="143" actId="478"/>
          <ac:spMkLst>
            <pc:docMk/>
            <pc:sldMk cId="4042736301" sldId="269"/>
            <ac:spMk id="6" creationId="{90B074E5-C92A-44B3-A7C3-4A07DF4073D1}"/>
          </ac:spMkLst>
        </pc:spChg>
        <pc:picChg chg="del">
          <ac:chgData name="Omar Díaz" userId="24efb74535e2f669" providerId="LiveId" clId="{584407FA-8349-4DD8-9BC0-4A3F3DB5957E}" dt="2022-03-14T15:39:06.041" v="142" actId="478"/>
          <ac:picMkLst>
            <pc:docMk/>
            <pc:sldMk cId="4042736301" sldId="269"/>
            <ac:picMk id="4" creationId="{5B2F1BCE-0D82-4726-8690-159BD066ACE0}"/>
          </ac:picMkLst>
        </pc:picChg>
        <pc:picChg chg="add mod">
          <ac:chgData name="Omar Díaz" userId="24efb74535e2f669" providerId="LiveId" clId="{584407FA-8349-4DD8-9BC0-4A3F3DB5957E}" dt="2022-03-14T15:39:19.407" v="147" actId="14100"/>
          <ac:picMkLst>
            <pc:docMk/>
            <pc:sldMk cId="4042736301" sldId="269"/>
            <ac:picMk id="7" creationId="{C7341689-CC25-47E3-90CA-F1988A84918E}"/>
          </ac:picMkLst>
        </pc:picChg>
      </pc:sldChg>
      <pc:sldChg chg="addSp delSp modSp mod">
        <pc:chgData name="Omar Díaz" userId="24efb74535e2f669" providerId="LiveId" clId="{584407FA-8349-4DD8-9BC0-4A3F3DB5957E}" dt="2022-03-14T15:38:32.740" v="141" actId="1076"/>
        <pc:sldMkLst>
          <pc:docMk/>
          <pc:sldMk cId="2154730074" sldId="270"/>
        </pc:sldMkLst>
        <pc:spChg chg="del">
          <ac:chgData name="Omar Díaz" userId="24efb74535e2f669" providerId="LiveId" clId="{584407FA-8349-4DD8-9BC0-4A3F3DB5957E}" dt="2022-03-14T15:38:18.115" v="136" actId="478"/>
          <ac:spMkLst>
            <pc:docMk/>
            <pc:sldMk cId="2154730074" sldId="270"/>
            <ac:spMk id="6" creationId="{F7618EFC-73E3-4F81-8230-0739A5A3A257}"/>
          </ac:spMkLst>
        </pc:spChg>
        <pc:picChg chg="add mod">
          <ac:chgData name="Omar Díaz" userId="24efb74535e2f669" providerId="LiveId" clId="{584407FA-8349-4DD8-9BC0-4A3F3DB5957E}" dt="2022-03-14T15:38:32.740" v="141" actId="1076"/>
          <ac:picMkLst>
            <pc:docMk/>
            <pc:sldMk cId="2154730074" sldId="270"/>
            <ac:picMk id="4" creationId="{13A63177-A229-4B80-A896-E36C057FDC28}"/>
          </ac:picMkLst>
        </pc:picChg>
        <pc:picChg chg="del">
          <ac:chgData name="Omar Díaz" userId="24efb74535e2f669" providerId="LiveId" clId="{584407FA-8349-4DD8-9BC0-4A3F3DB5957E}" dt="2022-03-14T15:38:14.389" v="135" actId="478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584407FA-8349-4DD8-9BC0-4A3F3DB5957E}" dt="2022-03-14T15:34:07.431" v="134" actId="1076"/>
        <pc:sldMkLst>
          <pc:docMk/>
          <pc:sldMk cId="1868355277" sldId="274"/>
        </pc:sldMkLst>
        <pc:picChg chg="del">
          <ac:chgData name="Omar Díaz" userId="24efb74535e2f669" providerId="LiveId" clId="{584407FA-8349-4DD8-9BC0-4A3F3DB5957E}" dt="2022-03-14T15:33:49.003" v="126" actId="478"/>
          <ac:picMkLst>
            <pc:docMk/>
            <pc:sldMk cId="1868355277" sldId="274"/>
            <ac:picMk id="4" creationId="{141E3091-4E12-45DE-A23A-689CF62CE70C}"/>
          </ac:picMkLst>
        </pc:picChg>
        <pc:picChg chg="add mod">
          <ac:chgData name="Omar Díaz" userId="24efb74535e2f669" providerId="LiveId" clId="{584407FA-8349-4DD8-9BC0-4A3F3DB5957E}" dt="2022-03-14T15:34:07.431" v="134" actId="1076"/>
          <ac:picMkLst>
            <pc:docMk/>
            <pc:sldMk cId="1868355277" sldId="274"/>
            <ac:picMk id="5" creationId="{5A46ACE8-0379-4806-94BC-F85F1428480A}"/>
          </ac:picMkLst>
        </pc:picChg>
      </pc:sldChg>
      <pc:sldChg chg="modSp mod">
        <pc:chgData name="Omar Díaz" userId="24efb74535e2f669" providerId="LiveId" clId="{584407FA-8349-4DD8-9BC0-4A3F3DB5957E}" dt="2022-03-14T15:41:38.512" v="154" actId="403"/>
        <pc:sldMkLst>
          <pc:docMk/>
          <pc:sldMk cId="1564915640" sldId="3568"/>
        </pc:sldMkLst>
        <pc:spChg chg="mod">
          <ac:chgData name="Omar Díaz" userId="24efb74535e2f669" providerId="LiveId" clId="{584407FA-8349-4DD8-9BC0-4A3F3DB5957E}" dt="2022-03-14T15:41:38.512" v="154" actId="403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">
        <pc:chgData name="Omar Díaz" userId="24efb74535e2f669" providerId="LiveId" clId="{584407FA-8349-4DD8-9BC0-4A3F3DB5957E}" dt="2022-03-14T15:33:24.279" v="125" actId="1076"/>
        <pc:sldMkLst>
          <pc:docMk/>
          <pc:sldMk cId="1125686615" sldId="3569"/>
        </pc:sldMkLst>
        <pc:picChg chg="del">
          <ac:chgData name="Omar Díaz" userId="24efb74535e2f669" providerId="LiveId" clId="{584407FA-8349-4DD8-9BC0-4A3F3DB5957E}" dt="2022-03-14T15:33:03.244" v="120" actId="478"/>
          <ac:picMkLst>
            <pc:docMk/>
            <pc:sldMk cId="1125686615" sldId="3569"/>
            <ac:picMk id="4" creationId="{2A8C5D22-2DD3-4DCC-994E-2314C92430EA}"/>
          </ac:picMkLst>
        </pc:picChg>
        <pc:picChg chg="add mod">
          <ac:chgData name="Omar Díaz" userId="24efb74535e2f669" providerId="LiveId" clId="{584407FA-8349-4DD8-9BC0-4A3F3DB5957E}" dt="2022-03-14T15:33:24.279" v="125" actId="1076"/>
          <ac:picMkLst>
            <pc:docMk/>
            <pc:sldMk cId="1125686615" sldId="3569"/>
            <ac:picMk id="5" creationId="{1D8DB360-586A-437B-993B-6CE78A4E1D12}"/>
          </ac:picMkLst>
        </pc:picChg>
      </pc:sldChg>
      <pc:sldChg chg="addSp delSp modSp mod">
        <pc:chgData name="Omar Díaz" userId="24efb74535e2f669" providerId="LiveId" clId="{584407FA-8349-4DD8-9BC0-4A3F3DB5957E}" dt="2022-03-14T15:15:46.064" v="6" actId="1076"/>
        <pc:sldMkLst>
          <pc:docMk/>
          <pc:sldMk cId="3042088924" sldId="3570"/>
        </pc:sldMkLst>
        <pc:picChg chg="add mod">
          <ac:chgData name="Omar Díaz" userId="24efb74535e2f669" providerId="LiveId" clId="{584407FA-8349-4DD8-9BC0-4A3F3DB5957E}" dt="2022-03-14T15:15:46.064" v="6" actId="1076"/>
          <ac:picMkLst>
            <pc:docMk/>
            <pc:sldMk cId="3042088924" sldId="3570"/>
            <ac:picMk id="4" creationId="{6940F1B5-5103-4A7C-A948-5FC2F4E7766A}"/>
          </ac:picMkLst>
        </pc:picChg>
        <pc:picChg chg="del">
          <ac:chgData name="Omar Díaz" userId="24efb74535e2f669" providerId="LiveId" clId="{584407FA-8349-4DD8-9BC0-4A3F3DB5957E}" dt="2022-03-14T15:15:40.304" v="4" actId="478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584407FA-8349-4DD8-9BC0-4A3F3DB5957E}" dt="2022-03-14T15:16:57.112" v="13" actId="1076"/>
        <pc:sldMkLst>
          <pc:docMk/>
          <pc:sldMk cId="1990160594" sldId="3571"/>
        </pc:sldMkLst>
        <pc:picChg chg="del">
          <ac:chgData name="Omar Díaz" userId="24efb74535e2f669" providerId="LiveId" clId="{584407FA-8349-4DD8-9BC0-4A3F3DB5957E}" dt="2022-03-14T15:16:21.966" v="7" actId="478"/>
          <ac:picMkLst>
            <pc:docMk/>
            <pc:sldMk cId="1990160594" sldId="3571"/>
            <ac:picMk id="4" creationId="{45AB94FC-0257-4001-B2C9-E690375CCC16}"/>
          </ac:picMkLst>
        </pc:picChg>
        <pc:picChg chg="add del">
          <ac:chgData name="Omar Díaz" userId="24efb74535e2f669" providerId="LiveId" clId="{584407FA-8349-4DD8-9BC0-4A3F3DB5957E}" dt="2022-03-14T15:16:36.122" v="9" actId="478"/>
          <ac:picMkLst>
            <pc:docMk/>
            <pc:sldMk cId="1990160594" sldId="3571"/>
            <ac:picMk id="5" creationId="{6D8CE19B-4C72-4E09-A8B5-E739FCB5E92E}"/>
          </ac:picMkLst>
        </pc:picChg>
        <pc:picChg chg="add mod">
          <ac:chgData name="Omar Díaz" userId="24efb74535e2f669" providerId="LiveId" clId="{584407FA-8349-4DD8-9BC0-4A3F3DB5957E}" dt="2022-03-14T15:16:57.112" v="13" actId="1076"/>
          <ac:picMkLst>
            <pc:docMk/>
            <pc:sldMk cId="1990160594" sldId="3571"/>
            <ac:picMk id="8" creationId="{6966E373-189C-4B97-BEEA-8216112546CF}"/>
          </ac:picMkLst>
        </pc:picChg>
      </pc:sldChg>
      <pc:sldChg chg="addSp delSp modSp mod">
        <pc:chgData name="Omar Díaz" userId="24efb74535e2f669" providerId="LiveId" clId="{584407FA-8349-4DD8-9BC0-4A3F3DB5957E}" dt="2022-03-14T15:18:39.307" v="32" actId="1076"/>
        <pc:sldMkLst>
          <pc:docMk/>
          <pc:sldMk cId="4173079253" sldId="3572"/>
        </pc:sldMkLst>
        <pc:picChg chg="add mod">
          <ac:chgData name="Omar Díaz" userId="24efb74535e2f669" providerId="LiveId" clId="{584407FA-8349-4DD8-9BC0-4A3F3DB5957E}" dt="2022-03-14T15:18:39.307" v="32" actId="1076"/>
          <ac:picMkLst>
            <pc:docMk/>
            <pc:sldMk cId="4173079253" sldId="3572"/>
            <ac:picMk id="4" creationId="{7EC2B80D-6F32-4A18-A5BA-90AC3D388FA4}"/>
          </ac:picMkLst>
        </pc:picChg>
        <pc:picChg chg="del">
          <ac:chgData name="Omar Díaz" userId="24efb74535e2f669" providerId="LiveId" clId="{584407FA-8349-4DD8-9BC0-4A3F3DB5957E}" dt="2022-03-14T15:18:16.530" v="27" actId="478"/>
          <ac:picMkLst>
            <pc:docMk/>
            <pc:sldMk cId="4173079253" sldId="3572"/>
            <ac:picMk id="7" creationId="{D6E4088F-547C-4E43-B8D6-113814216D52}"/>
          </ac:picMkLst>
        </pc:picChg>
      </pc:sldChg>
    </pc:docChg>
  </pc:docChgLst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3:51:55.413" v="631" actId="114"/>
      <pc:docMkLst>
        <pc:docMk/>
      </pc:docMkLst>
      <pc:sldChg chg="addSp delSp modSp mod">
        <pc:chgData name="Omar Díaz" userId="24efb74535e2f669" providerId="LiveId" clId="{1B01B9A2-CA96-401B-8C53-3DA3F046A9B8}" dt="2022-03-14T13:47:10.485" v="568" actId="108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3:47:10.485" v="568" actId="108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3:51:00.127" v="622" actId="114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3:50:51.598" v="621" actId="255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3:50:33.476" v="615" actId="255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3:50:33.476" v="615" actId="255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3:47:16.022" v="569" actId="108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3:47:16.022" v="569" actId="108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DC301FE3-F601-4907-97FD-5C806A0EA3C9}"/>
    <pc:docChg chg="undo custSel modSld sldOrd">
      <pc:chgData name="Omar Díaz" userId="24efb74535e2f669" providerId="LiveId" clId="{DC301FE3-F601-4907-97FD-5C806A0EA3C9}" dt="2022-03-14T14:56:06.253" v="196" actId="20577"/>
      <pc:docMkLst>
        <pc:docMk/>
      </pc:docMkLst>
      <pc:sldChg chg="addSp delSp modSp mod">
        <pc:chgData name="Omar Díaz" userId="24efb74535e2f669" providerId="LiveId" clId="{DC301FE3-F601-4907-97FD-5C806A0EA3C9}" dt="2022-03-14T14:53:06.599" v="188" actId="20577"/>
        <pc:sldMkLst>
          <pc:docMk/>
          <pc:sldMk cId="2265281832" sldId="257"/>
        </pc:sldMkLst>
        <pc:spChg chg="mod">
          <ac:chgData name="Omar Díaz" userId="24efb74535e2f669" providerId="LiveId" clId="{DC301FE3-F601-4907-97FD-5C806A0EA3C9}" dt="2022-03-14T14:53:06.599" v="188" actId="20577"/>
          <ac:spMkLst>
            <pc:docMk/>
            <pc:sldMk cId="2265281832" sldId="257"/>
            <ac:spMk id="2" creationId="{C9F476F1-B406-4158-A7FB-86ADBE835927}"/>
          </ac:spMkLst>
        </pc:spChg>
        <pc:picChg chg="add mod">
          <ac:chgData name="Omar Díaz" userId="24efb74535e2f669" providerId="LiveId" clId="{DC301FE3-F601-4907-97FD-5C806A0EA3C9}" dt="2022-03-14T14:33:02.169" v="5" actId="1076"/>
          <ac:picMkLst>
            <pc:docMk/>
            <pc:sldMk cId="2265281832" sldId="257"/>
            <ac:picMk id="4" creationId="{EF5C259C-0610-4BE5-AF63-3BCBC12C552F}"/>
          </ac:picMkLst>
        </pc:picChg>
        <pc:picChg chg="del">
          <ac:chgData name="Omar Díaz" userId="24efb74535e2f669" providerId="LiveId" clId="{DC301FE3-F601-4907-97FD-5C806A0EA3C9}" dt="2022-03-14T14:32:47.866" v="2" actId="478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DC301FE3-F601-4907-97FD-5C806A0EA3C9}" dt="2022-03-14T14:37:10.320" v="27" actId="1035"/>
        <pc:sldMkLst>
          <pc:docMk/>
          <pc:sldMk cId="2345604609" sldId="259"/>
        </pc:sldMkLst>
        <pc:picChg chg="add mod">
          <ac:chgData name="Omar Díaz" userId="24efb74535e2f669" providerId="LiveId" clId="{DC301FE3-F601-4907-97FD-5C806A0EA3C9}" dt="2022-03-14T14:37:10.320" v="27" actId="1035"/>
          <ac:picMkLst>
            <pc:docMk/>
            <pc:sldMk cId="2345604609" sldId="259"/>
            <ac:picMk id="4" creationId="{756043C9-FB8D-4886-A7DF-CAE44FCF07D5}"/>
          </ac:picMkLst>
        </pc:picChg>
        <pc:picChg chg="del">
          <ac:chgData name="Omar Díaz" userId="24efb74535e2f669" providerId="LiveId" clId="{DC301FE3-F601-4907-97FD-5C806A0EA3C9}" dt="2022-03-14T14:36:54.350" v="16" actId="478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DC301FE3-F601-4907-97FD-5C806A0EA3C9}" dt="2022-03-14T14:38:31.100" v="44" actId="1036"/>
        <pc:sldMkLst>
          <pc:docMk/>
          <pc:sldMk cId="284931389" sldId="261"/>
        </pc:sldMkLst>
        <pc:picChg chg="del">
          <ac:chgData name="Omar Díaz" userId="24efb74535e2f669" providerId="LiveId" clId="{DC301FE3-F601-4907-97FD-5C806A0EA3C9}" dt="2022-03-14T14:38:10.970" v="34" actId="478"/>
          <ac:picMkLst>
            <pc:docMk/>
            <pc:sldMk cId="284931389" sldId="261"/>
            <ac:picMk id="5" creationId="{8BBBC325-11BA-43EA-91C9-03A90767954A}"/>
          </ac:picMkLst>
        </pc:picChg>
        <pc:picChg chg="add mod">
          <ac:chgData name="Omar Díaz" userId="24efb74535e2f669" providerId="LiveId" clId="{DC301FE3-F601-4907-97FD-5C806A0EA3C9}" dt="2022-03-14T14:38:31.100" v="44" actId="1036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DC301FE3-F601-4907-97FD-5C806A0EA3C9}" dt="2022-03-14T14:39:12.750" v="54" actId="1036"/>
        <pc:sldMkLst>
          <pc:docMk/>
          <pc:sldMk cId="2976810304" sldId="262"/>
        </pc:sldMkLst>
        <pc:picChg chg="del">
          <ac:chgData name="Omar Díaz" userId="24efb74535e2f669" providerId="LiveId" clId="{DC301FE3-F601-4907-97FD-5C806A0EA3C9}" dt="2022-03-14T14:38:57.450" v="45" actId="478"/>
          <ac:picMkLst>
            <pc:docMk/>
            <pc:sldMk cId="2976810304" sldId="262"/>
            <ac:picMk id="3" creationId="{3315426B-D52E-4882-ACD3-218AC28CB1D5}"/>
          </ac:picMkLst>
        </pc:picChg>
        <pc:picChg chg="add mod">
          <ac:chgData name="Omar Díaz" userId="24efb74535e2f669" providerId="LiveId" clId="{DC301FE3-F601-4907-97FD-5C806A0EA3C9}" dt="2022-03-14T14:39:12.750" v="54" actId="1036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DC301FE3-F601-4907-97FD-5C806A0EA3C9}" dt="2022-03-14T14:39:59.540" v="61" actId="1076"/>
        <pc:sldMkLst>
          <pc:docMk/>
          <pc:sldMk cId="249458911" sldId="263"/>
        </pc:sldMkLst>
        <pc:picChg chg="del mod">
          <ac:chgData name="Omar Díaz" userId="24efb74535e2f669" providerId="LiveId" clId="{DC301FE3-F601-4907-97FD-5C806A0EA3C9}" dt="2022-03-14T14:39:32.470" v="56" actId="478"/>
          <ac:picMkLst>
            <pc:docMk/>
            <pc:sldMk cId="249458911" sldId="263"/>
            <ac:picMk id="5" creationId="{DA057ABC-321D-4A84-B003-8B90B9B15CE7}"/>
          </ac:picMkLst>
        </pc:picChg>
        <pc:picChg chg="add mod">
          <ac:chgData name="Omar Díaz" userId="24efb74535e2f669" providerId="LiveId" clId="{DC301FE3-F601-4907-97FD-5C806A0EA3C9}" dt="2022-03-14T14:39:59.540" v="61" actId="1076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DC301FE3-F601-4907-97FD-5C806A0EA3C9}" dt="2022-03-14T14:41:06.849" v="66" actId="14100"/>
        <pc:sldMkLst>
          <pc:docMk/>
          <pc:sldMk cId="1198679472" sldId="264"/>
        </pc:sldMkLst>
        <pc:picChg chg="add mod">
          <ac:chgData name="Omar Díaz" userId="24efb74535e2f669" providerId="LiveId" clId="{DC301FE3-F601-4907-97FD-5C806A0EA3C9}" dt="2022-03-14T14:41:06.849" v="66" actId="14100"/>
          <ac:picMkLst>
            <pc:docMk/>
            <pc:sldMk cId="1198679472" sldId="264"/>
            <ac:picMk id="5" creationId="{249A50F5-EC70-43EE-B829-32FBFA430466}"/>
          </ac:picMkLst>
        </pc:picChg>
        <pc:picChg chg="del">
          <ac:chgData name="Omar Díaz" userId="24efb74535e2f669" providerId="LiveId" clId="{DC301FE3-F601-4907-97FD-5C806A0EA3C9}" dt="2022-03-14T14:40:49.869" v="62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C301FE3-F601-4907-97FD-5C806A0EA3C9}" dt="2022-03-14T14:42:01.769" v="80" actId="20577"/>
        <pc:sldMkLst>
          <pc:docMk/>
          <pc:sldMk cId="256240163" sldId="265"/>
        </pc:sldMkLst>
        <pc:spChg chg="mod">
          <ac:chgData name="Omar Díaz" userId="24efb74535e2f669" providerId="LiveId" clId="{DC301FE3-F601-4907-97FD-5C806A0EA3C9}" dt="2022-03-14T14:42:01.769" v="80" actId="20577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C301FE3-F601-4907-97FD-5C806A0EA3C9}" dt="2022-03-14T14:41:52.269" v="70" actId="1076"/>
          <ac:picMkLst>
            <pc:docMk/>
            <pc:sldMk cId="256240163" sldId="265"/>
            <ac:picMk id="5" creationId="{142C6644-0E28-4854-BA83-D208AB01B1F2}"/>
          </ac:picMkLst>
        </pc:picChg>
        <pc:picChg chg="del">
          <ac:chgData name="Omar Díaz" userId="24efb74535e2f669" providerId="LiveId" clId="{DC301FE3-F601-4907-97FD-5C806A0EA3C9}" dt="2022-03-14T14:41:36.760" v="67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C301FE3-F601-4907-97FD-5C806A0EA3C9}" dt="2022-03-14T14:43:14.729" v="95" actId="20577"/>
        <pc:sldMkLst>
          <pc:docMk/>
          <pc:sldMk cId="950276914" sldId="266"/>
        </pc:sldMkLst>
        <pc:spChg chg="mod">
          <ac:chgData name="Omar Díaz" userId="24efb74535e2f669" providerId="LiveId" clId="{DC301FE3-F601-4907-97FD-5C806A0EA3C9}" dt="2022-03-14T14:43:14.729" v="95" actId="20577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C301FE3-F601-4907-97FD-5C806A0EA3C9}" dt="2022-03-14T14:43:02.207" v="86" actId="1076"/>
          <ac:picMkLst>
            <pc:docMk/>
            <pc:sldMk cId="950276914" sldId="266"/>
            <ac:picMk id="5" creationId="{B4341A72-C55E-4708-A9E6-72462D81999D}"/>
          </ac:picMkLst>
        </pc:picChg>
        <pc:picChg chg="del">
          <ac:chgData name="Omar Díaz" userId="24efb74535e2f669" providerId="LiveId" clId="{DC301FE3-F601-4907-97FD-5C806A0EA3C9}" dt="2022-03-14T14:42:25.681" v="81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C301FE3-F601-4907-97FD-5C806A0EA3C9}" dt="2022-03-14T14:43:49.479" v="108" actId="20577"/>
        <pc:sldMkLst>
          <pc:docMk/>
          <pc:sldMk cId="1983722544" sldId="267"/>
        </pc:sldMkLst>
        <pc:spChg chg="mod">
          <ac:chgData name="Omar Díaz" userId="24efb74535e2f669" providerId="LiveId" clId="{DC301FE3-F601-4907-97FD-5C806A0EA3C9}" dt="2022-03-14T14:43:49.479" v="108" actId="20577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C301FE3-F601-4907-97FD-5C806A0EA3C9}" dt="2022-03-14T14:43:44.449" v="99" actId="1076"/>
          <ac:picMkLst>
            <pc:docMk/>
            <pc:sldMk cId="1983722544" sldId="267"/>
            <ac:picMk id="5" creationId="{041AB66A-7172-460B-8A98-E9B0F7FF6DDC}"/>
          </ac:picMkLst>
        </pc:picChg>
        <pc:picChg chg="del">
          <ac:chgData name="Omar Díaz" userId="24efb74535e2f669" providerId="LiveId" clId="{DC301FE3-F601-4907-97FD-5C806A0EA3C9}" dt="2022-03-14T14:43:34.719" v="96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C301FE3-F601-4907-97FD-5C806A0EA3C9}" dt="2022-03-14T14:44:59.981" v="121" actId="20577"/>
        <pc:sldMkLst>
          <pc:docMk/>
          <pc:sldMk cId="4033435694" sldId="268"/>
        </pc:sldMkLst>
        <pc:spChg chg="del">
          <ac:chgData name="Omar Díaz" userId="24efb74535e2f669" providerId="LiveId" clId="{DC301FE3-F601-4907-97FD-5C806A0EA3C9}" dt="2022-03-14T14:44:43.699" v="110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C301FE3-F601-4907-97FD-5C806A0EA3C9}" dt="2022-03-14T14:44:59.981" v="121" actId="20577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C301FE3-F601-4907-97FD-5C806A0EA3C9}" dt="2022-03-14T14:44:51.609" v="112" actId="1076"/>
          <ac:picMkLst>
            <pc:docMk/>
            <pc:sldMk cId="4033435694" sldId="268"/>
            <ac:picMk id="6" creationId="{93623E90-2FC0-4A4D-9822-16703EB549DA}"/>
          </ac:picMkLst>
        </pc:picChg>
        <pc:picChg chg="del">
          <ac:chgData name="Omar Díaz" userId="24efb74535e2f669" providerId="LiveId" clId="{DC301FE3-F601-4907-97FD-5C806A0EA3C9}" dt="2022-03-14T14:44:39.706" v="109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modSp mod">
        <pc:chgData name="Omar Díaz" userId="24efb74535e2f669" providerId="LiveId" clId="{DC301FE3-F601-4907-97FD-5C806A0EA3C9}" dt="2022-03-14T14:55:57.073" v="194" actId="20577"/>
        <pc:sldMkLst>
          <pc:docMk/>
          <pc:sldMk cId="4042736301" sldId="269"/>
        </pc:sldMkLst>
        <pc:spChg chg="mod">
          <ac:chgData name="Omar Díaz" userId="24efb74535e2f669" providerId="LiveId" clId="{DC301FE3-F601-4907-97FD-5C806A0EA3C9}" dt="2022-03-14T14:55:57.073" v="194" actId="20577"/>
          <ac:spMkLst>
            <pc:docMk/>
            <pc:sldMk cId="4042736301" sldId="269"/>
            <ac:spMk id="2" creationId="{070AF4FC-EA76-40A8-9EE4-0DF516C47D05}"/>
          </ac:spMkLst>
        </pc:spChg>
      </pc:sldChg>
      <pc:sldChg chg="modSp mod">
        <pc:chgData name="Omar Díaz" userId="24efb74535e2f669" providerId="LiveId" clId="{DC301FE3-F601-4907-97FD-5C806A0EA3C9}" dt="2022-03-14T14:56:06.253" v="196" actId="20577"/>
        <pc:sldMkLst>
          <pc:docMk/>
          <pc:sldMk cId="2154730074" sldId="270"/>
        </pc:sldMkLst>
        <pc:spChg chg="mod">
          <ac:chgData name="Omar Díaz" userId="24efb74535e2f669" providerId="LiveId" clId="{DC301FE3-F601-4907-97FD-5C806A0EA3C9}" dt="2022-03-14T14:56:06.253" v="196" actId="20577"/>
          <ac:spMkLst>
            <pc:docMk/>
            <pc:sldMk cId="2154730074" sldId="270"/>
            <ac:spMk id="2" creationId="{43349079-B9C5-4995-9F41-E370DAB89A60}"/>
          </ac:spMkLst>
        </pc:spChg>
      </pc:sldChg>
      <pc:sldChg chg="modSp mod">
        <pc:chgData name="Omar Díaz" userId="24efb74535e2f669" providerId="LiveId" clId="{DC301FE3-F601-4907-97FD-5C806A0EA3C9}" dt="2022-03-14T14:35:10.600" v="7" actId="20577"/>
        <pc:sldMkLst>
          <pc:docMk/>
          <pc:sldMk cId="2718103344" sldId="273"/>
        </pc:sldMkLst>
        <pc:spChg chg="mod">
          <ac:chgData name="Omar Díaz" userId="24efb74535e2f669" providerId="LiveId" clId="{DC301FE3-F601-4907-97FD-5C806A0EA3C9}" dt="2022-03-14T14:35:10.600" v="7" actId="20577"/>
          <ac:spMkLst>
            <pc:docMk/>
            <pc:sldMk cId="2718103344" sldId="273"/>
            <ac:spMk id="2" creationId="{EB3DC50C-D788-434A-B28A-F8863442BA28}"/>
          </ac:spMkLst>
        </pc:spChg>
      </pc:sldChg>
      <pc:sldChg chg="addSp delSp modSp mod">
        <pc:chgData name="Omar Díaz" userId="24efb74535e2f669" providerId="LiveId" clId="{DC301FE3-F601-4907-97FD-5C806A0EA3C9}" dt="2022-03-14T14:46:59.779" v="140" actId="14100"/>
        <pc:sldMkLst>
          <pc:docMk/>
          <pc:sldMk cId="1868355277" sldId="274"/>
        </pc:sldMkLst>
        <pc:spChg chg="mod">
          <ac:chgData name="Omar Díaz" userId="24efb74535e2f669" providerId="LiveId" clId="{DC301FE3-F601-4907-97FD-5C806A0EA3C9}" dt="2022-03-14T14:46:53.430" v="139" actId="790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C301FE3-F601-4907-97FD-5C806A0EA3C9}" dt="2022-03-14T14:46:59.779" v="140" actId="14100"/>
          <ac:picMkLst>
            <pc:docMk/>
            <pc:sldMk cId="1868355277" sldId="274"/>
            <ac:picMk id="4" creationId="{141E3091-4E12-45DE-A23A-689CF62CE70C}"/>
          </ac:picMkLst>
        </pc:picChg>
        <pc:picChg chg="del">
          <ac:chgData name="Omar Díaz" userId="24efb74535e2f669" providerId="LiveId" clId="{DC301FE3-F601-4907-97FD-5C806A0EA3C9}" dt="2022-03-14T14:46:24.909" v="122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addSp delSp modSp mod ord">
        <pc:chgData name="Omar Díaz" userId="24efb74535e2f669" providerId="LiveId" clId="{DC301FE3-F601-4907-97FD-5C806A0EA3C9}" dt="2022-03-14T14:48:42.731" v="162"/>
        <pc:sldMkLst>
          <pc:docMk/>
          <pc:sldMk cId="1125686615" sldId="3569"/>
        </pc:sldMkLst>
        <pc:spChg chg="mod">
          <ac:chgData name="Omar Díaz" userId="24efb74535e2f669" providerId="LiveId" clId="{DC301FE3-F601-4907-97FD-5C806A0EA3C9}" dt="2022-03-14T14:48:38.049" v="160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Omar Díaz" userId="24efb74535e2f669" providerId="LiveId" clId="{DC301FE3-F601-4907-97FD-5C806A0EA3C9}" dt="2022-03-14T14:48:30.988" v="146" actId="1076"/>
          <ac:picMkLst>
            <pc:docMk/>
            <pc:sldMk cId="1125686615" sldId="3569"/>
            <ac:picMk id="4" creationId="{2A8C5D22-2DD3-4DCC-994E-2314C92430EA}"/>
          </ac:picMkLst>
        </pc:picChg>
        <pc:picChg chg="del">
          <ac:chgData name="Omar Díaz" userId="24efb74535e2f669" providerId="LiveId" clId="{DC301FE3-F601-4907-97FD-5C806A0EA3C9}" dt="2022-03-14T14:47:10.739" v="141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C301FE3-F601-4907-97FD-5C806A0EA3C9}" dt="2022-03-14T14:53:23.118" v="192"/>
        <pc:sldMkLst>
          <pc:docMk/>
          <pc:sldMk cId="3042088924" sldId="3570"/>
        </pc:sldMkLst>
        <pc:spChg chg="mod">
          <ac:chgData name="Omar Díaz" userId="24efb74535e2f669" providerId="LiveId" clId="{DC301FE3-F601-4907-97FD-5C806A0EA3C9}" dt="2022-03-14T14:53:23.118" v="192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DC301FE3-F601-4907-97FD-5C806A0EA3C9}" dt="2022-03-14T14:35:15.370" v="8" actId="478"/>
          <ac:picMkLst>
            <pc:docMk/>
            <pc:sldMk cId="3042088924" sldId="3570"/>
            <ac:picMk id="4" creationId="{955652F6-EE4B-4A92-A052-88546A11DADF}"/>
          </ac:picMkLst>
        </pc:picChg>
        <pc:picChg chg="add mod">
          <ac:chgData name="Omar Díaz" userId="24efb74535e2f669" providerId="LiveId" clId="{DC301FE3-F601-4907-97FD-5C806A0EA3C9}" dt="2022-03-14T14:35:24.920" v="11" actId="1076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DC301FE3-F601-4907-97FD-5C806A0EA3C9}" dt="2022-03-14T14:36:32.520" v="15" actId="1076"/>
        <pc:sldMkLst>
          <pc:docMk/>
          <pc:sldMk cId="1990160594" sldId="3571"/>
        </pc:sldMkLst>
        <pc:picChg chg="add mod">
          <ac:chgData name="Omar Díaz" userId="24efb74535e2f669" providerId="LiveId" clId="{DC301FE3-F601-4907-97FD-5C806A0EA3C9}" dt="2022-03-14T14:36:32.520" v="15" actId="1076"/>
          <ac:picMkLst>
            <pc:docMk/>
            <pc:sldMk cId="1990160594" sldId="3571"/>
            <ac:picMk id="4" creationId="{45AB94FC-0257-4001-B2C9-E690375CCC16}"/>
          </ac:picMkLst>
        </pc:picChg>
        <pc:picChg chg="del">
          <ac:chgData name="Omar Díaz" userId="24efb74535e2f669" providerId="LiveId" clId="{DC301FE3-F601-4907-97FD-5C806A0EA3C9}" dt="2022-03-14T14:36:21.706" v="12" actId="478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DC301FE3-F601-4907-97FD-5C806A0EA3C9}" dt="2022-03-14T14:37:44.103" v="33" actId="1076"/>
        <pc:sldMkLst>
          <pc:docMk/>
          <pc:sldMk cId="4173079253" sldId="3572"/>
        </pc:sldMkLst>
        <pc:picChg chg="add del">
          <ac:chgData name="Omar Díaz" userId="24efb74535e2f669" providerId="LiveId" clId="{DC301FE3-F601-4907-97FD-5C806A0EA3C9}" dt="2022-03-14T14:37:33.240" v="29" actId="22"/>
          <ac:picMkLst>
            <pc:docMk/>
            <pc:sldMk cId="4173079253" sldId="3572"/>
            <ac:picMk id="4" creationId="{5D1CE4A7-C163-4427-84E6-B061208DA0E5}"/>
          </ac:picMkLst>
        </pc:picChg>
        <pc:picChg chg="add mod">
          <ac:chgData name="Omar Díaz" userId="24efb74535e2f669" providerId="LiveId" clId="{DC301FE3-F601-4907-97FD-5C806A0EA3C9}" dt="2022-03-14T14:37:44.103" v="33" actId="1076"/>
          <ac:picMkLst>
            <pc:docMk/>
            <pc:sldMk cId="4173079253" sldId="3572"/>
            <ac:picMk id="7" creationId="{D6E4088F-547C-4E43-B8D6-113814216D52}"/>
          </ac:picMkLst>
        </pc:picChg>
        <pc:picChg chg="del">
          <ac:chgData name="Omar Díaz" userId="24efb74535e2f669" providerId="LiveId" clId="{DC301FE3-F601-4907-97FD-5C806A0EA3C9}" dt="2022-03-14T14:37:35.410" v="30" actId="478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  <pc:docChgLst>
    <pc:chgData name="Omar Díaz" userId="24efb74535e2f669" providerId="LiveId" clId="{3351446F-1F10-4589-9A35-3631C4DC5830}"/>
    <pc:docChg chg="undo custSel addSld delSld modSld">
      <pc:chgData name="Omar Díaz" userId="24efb74535e2f669" providerId="LiveId" clId="{3351446F-1F10-4589-9A35-3631C4DC5830}" dt="2022-03-14T17:25:21.738" v="125" actId="1076"/>
      <pc:docMkLst>
        <pc:docMk/>
      </pc:docMkLst>
      <pc:sldChg chg="modSp add del mod">
        <pc:chgData name="Omar Díaz" userId="24efb74535e2f669" providerId="LiveId" clId="{3351446F-1F10-4589-9A35-3631C4DC5830}" dt="2022-03-14T17:07:55.869" v="11" actId="20577"/>
        <pc:sldMkLst>
          <pc:docMk/>
          <pc:sldMk cId="0" sldId="256"/>
        </pc:sldMkLst>
        <pc:spChg chg="mod">
          <ac:chgData name="Omar Díaz" userId="24efb74535e2f669" providerId="LiveId" clId="{3351446F-1F10-4589-9A35-3631C4DC5830}" dt="2022-03-14T17:07:55.869" v="11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3351446F-1F10-4589-9A35-3631C4DC5830}" dt="2022-03-14T17:15:41.548" v="41" actId="1076"/>
        <pc:sldMkLst>
          <pc:docMk/>
          <pc:sldMk cId="2265281832" sldId="257"/>
        </pc:sldMkLst>
        <pc:picChg chg="add mod">
          <ac:chgData name="Omar Díaz" userId="24efb74535e2f669" providerId="LiveId" clId="{3351446F-1F10-4589-9A35-3631C4DC5830}" dt="2022-03-14T17:15:41.548" v="41" actId="1076"/>
          <ac:picMkLst>
            <pc:docMk/>
            <pc:sldMk cId="2265281832" sldId="257"/>
            <ac:picMk id="4" creationId="{CADA8556-60E7-4FA2-97B6-1BEAE2704D63}"/>
          </ac:picMkLst>
        </pc:picChg>
        <pc:picChg chg="del">
          <ac:chgData name="Omar Díaz" userId="24efb74535e2f669" providerId="LiveId" clId="{3351446F-1F10-4589-9A35-3631C4DC5830}" dt="2022-03-14T17:15:35.229" v="39" actId="478"/>
          <ac:picMkLst>
            <pc:docMk/>
            <pc:sldMk cId="2265281832" sldId="257"/>
            <ac:picMk id="5" creationId="{D0EB248E-75D0-439C-A8F2-E7885E98C34C}"/>
          </ac:picMkLst>
        </pc:picChg>
      </pc:sldChg>
      <pc:sldChg chg="addSp delSp modSp mod">
        <pc:chgData name="Omar Díaz" userId="24efb74535e2f669" providerId="LiveId" clId="{3351446F-1F10-4589-9A35-3631C4DC5830}" dt="2022-03-14T17:20:31.542" v="63" actId="1076"/>
        <pc:sldMkLst>
          <pc:docMk/>
          <pc:sldMk cId="2345604609" sldId="259"/>
        </pc:sldMkLst>
        <pc:picChg chg="add del mod">
          <ac:chgData name="Omar Díaz" userId="24efb74535e2f669" providerId="LiveId" clId="{3351446F-1F10-4589-9A35-3631C4DC5830}" dt="2022-03-14T17:20:14.988" v="58" actId="478"/>
          <ac:picMkLst>
            <pc:docMk/>
            <pc:sldMk cId="2345604609" sldId="259"/>
            <ac:picMk id="4" creationId="{76B581C6-F817-4372-92C2-58AC84DBE0A5}"/>
          </ac:picMkLst>
        </pc:picChg>
        <pc:picChg chg="del">
          <ac:chgData name="Omar Díaz" userId="24efb74535e2f669" providerId="LiveId" clId="{3351446F-1F10-4589-9A35-3631C4DC5830}" dt="2022-03-14T17:19:43.257" v="52" actId="478"/>
          <ac:picMkLst>
            <pc:docMk/>
            <pc:sldMk cId="2345604609" sldId="259"/>
            <ac:picMk id="5" creationId="{BDCD5649-02C9-4908-9041-2DA1B9314E10}"/>
          </ac:picMkLst>
        </pc:picChg>
        <pc:picChg chg="add mod">
          <ac:chgData name="Omar Díaz" userId="24efb74535e2f669" providerId="LiveId" clId="{3351446F-1F10-4589-9A35-3631C4DC5830}" dt="2022-03-14T17:20:31.542" v="63" actId="1076"/>
          <ac:picMkLst>
            <pc:docMk/>
            <pc:sldMk cId="2345604609" sldId="259"/>
            <ac:picMk id="8" creationId="{433A0212-1452-4C70-9F98-C9E6BDE17A47}"/>
          </ac:picMkLst>
        </pc:picChg>
      </pc:sldChg>
      <pc:sldChg chg="addSp delSp modSp mod">
        <pc:chgData name="Omar Díaz" userId="24efb74535e2f669" providerId="LiveId" clId="{3351446F-1F10-4589-9A35-3631C4DC5830}" dt="2022-03-14T17:22:25.227" v="77" actId="1076"/>
        <pc:sldMkLst>
          <pc:docMk/>
          <pc:sldMk cId="284931389" sldId="261"/>
        </pc:sldMkLst>
        <pc:picChg chg="del">
          <ac:chgData name="Omar Díaz" userId="24efb74535e2f669" providerId="LiveId" clId="{3351446F-1F10-4589-9A35-3631C4DC5830}" dt="2022-03-14T17:21:14.827" v="70" actId="478"/>
          <ac:picMkLst>
            <pc:docMk/>
            <pc:sldMk cId="284931389" sldId="261"/>
            <ac:picMk id="5" creationId="{A3A99585-17ED-42D4-A6A2-DD5705DF0910}"/>
          </ac:picMkLst>
        </pc:picChg>
        <pc:picChg chg="add mod">
          <ac:chgData name="Omar Díaz" userId="24efb74535e2f669" providerId="LiveId" clId="{3351446F-1F10-4589-9A35-3631C4DC5830}" dt="2022-03-14T17:22:25.227" v="77" actId="1076"/>
          <ac:picMkLst>
            <pc:docMk/>
            <pc:sldMk cId="284931389" sldId="261"/>
            <ac:picMk id="6" creationId="{04510334-A760-4A0D-A742-9DB9BFEFC819}"/>
          </ac:picMkLst>
        </pc:picChg>
      </pc:sldChg>
      <pc:sldChg chg="addSp delSp modSp mod">
        <pc:chgData name="Omar Díaz" userId="24efb74535e2f669" providerId="LiveId" clId="{3351446F-1F10-4589-9A35-3631C4DC5830}" dt="2022-03-14T17:22:54.778" v="96" actId="1035"/>
        <pc:sldMkLst>
          <pc:docMk/>
          <pc:sldMk cId="2976810304" sldId="262"/>
        </pc:sldMkLst>
        <pc:picChg chg="del">
          <ac:chgData name="Omar Díaz" userId="24efb74535e2f669" providerId="LiveId" clId="{3351446F-1F10-4589-9A35-3631C4DC5830}" dt="2022-03-14T17:22:03.627" v="72" actId="478"/>
          <ac:picMkLst>
            <pc:docMk/>
            <pc:sldMk cId="2976810304" sldId="262"/>
            <ac:picMk id="3" creationId="{052C045B-C422-4A36-882C-94ACFB21A0B5}"/>
          </ac:picMkLst>
        </pc:picChg>
        <pc:picChg chg="add mod">
          <ac:chgData name="Omar Díaz" userId="24efb74535e2f669" providerId="LiveId" clId="{3351446F-1F10-4589-9A35-3631C4DC5830}" dt="2022-03-14T17:22:54.778" v="96" actId="1035"/>
          <ac:picMkLst>
            <pc:docMk/>
            <pc:sldMk cId="2976810304" sldId="262"/>
            <ac:picMk id="5" creationId="{B6B151F4-947A-4426-93ED-D25A8AFCA50D}"/>
          </ac:picMkLst>
        </pc:picChg>
      </pc:sldChg>
      <pc:sldChg chg="addSp delSp modSp mod">
        <pc:chgData name="Omar Díaz" userId="24efb74535e2f669" providerId="LiveId" clId="{3351446F-1F10-4589-9A35-3631C4DC5830}" dt="2022-03-14T17:23:20.227" v="102" actId="1076"/>
        <pc:sldMkLst>
          <pc:docMk/>
          <pc:sldMk cId="249458911" sldId="263"/>
        </pc:sldMkLst>
        <pc:picChg chg="del">
          <ac:chgData name="Omar Díaz" userId="24efb74535e2f669" providerId="LiveId" clId="{3351446F-1F10-4589-9A35-3631C4DC5830}" dt="2022-03-14T17:23:00.657" v="97" actId="478"/>
          <ac:picMkLst>
            <pc:docMk/>
            <pc:sldMk cId="249458911" sldId="263"/>
            <ac:picMk id="5" creationId="{21B6F217-BB29-4788-8877-17F87B7A3F8C}"/>
          </ac:picMkLst>
        </pc:picChg>
        <pc:picChg chg="add mod">
          <ac:chgData name="Omar Díaz" userId="24efb74535e2f669" providerId="LiveId" clId="{3351446F-1F10-4589-9A35-3631C4DC5830}" dt="2022-03-14T17:23:20.227" v="102" actId="1076"/>
          <ac:picMkLst>
            <pc:docMk/>
            <pc:sldMk cId="249458911" sldId="263"/>
            <ac:picMk id="6" creationId="{410F8B0B-F790-4ADE-B67B-76F46FD5DDFF}"/>
          </ac:picMkLst>
        </pc:picChg>
      </pc:sldChg>
      <pc:sldChg chg="addSp delSp modSp mod">
        <pc:chgData name="Omar Díaz" userId="24efb74535e2f669" providerId="LiveId" clId="{3351446F-1F10-4589-9A35-3631C4DC5830}" dt="2022-03-14T17:23:39.017" v="106" actId="1076"/>
        <pc:sldMkLst>
          <pc:docMk/>
          <pc:sldMk cId="1198679472" sldId="264"/>
        </pc:sldMkLst>
        <pc:picChg chg="add mod">
          <ac:chgData name="Omar Díaz" userId="24efb74535e2f669" providerId="LiveId" clId="{3351446F-1F10-4589-9A35-3631C4DC5830}" dt="2022-03-14T17:23:39.017" v="106" actId="1076"/>
          <ac:picMkLst>
            <pc:docMk/>
            <pc:sldMk cId="1198679472" sldId="264"/>
            <ac:picMk id="5" creationId="{51E39005-DF24-4570-97EE-4AA40D5A2023}"/>
          </ac:picMkLst>
        </pc:picChg>
        <pc:picChg chg="del">
          <ac:chgData name="Omar Díaz" userId="24efb74535e2f669" providerId="LiveId" clId="{3351446F-1F10-4589-9A35-3631C4DC5830}" dt="2022-03-14T17:23:30.377" v="103" actId="478"/>
          <ac:picMkLst>
            <pc:docMk/>
            <pc:sldMk cId="1198679472" sldId="264"/>
            <ac:picMk id="6" creationId="{EE19B720-0FB4-4C1A-A839-51220752E94B}"/>
          </ac:picMkLst>
        </pc:picChg>
      </pc:sldChg>
      <pc:sldChg chg="addSp delSp modSp mod">
        <pc:chgData name="Omar Díaz" userId="24efb74535e2f669" providerId="LiveId" clId="{3351446F-1F10-4589-9A35-3631C4DC5830}" dt="2022-03-14T17:24:08.927" v="112" actId="1076"/>
        <pc:sldMkLst>
          <pc:docMk/>
          <pc:sldMk cId="256240163" sldId="265"/>
        </pc:sldMkLst>
        <pc:picChg chg="add mod">
          <ac:chgData name="Omar Díaz" userId="24efb74535e2f669" providerId="LiveId" clId="{3351446F-1F10-4589-9A35-3631C4DC5830}" dt="2022-03-14T17:24:08.927" v="112" actId="1076"/>
          <ac:picMkLst>
            <pc:docMk/>
            <pc:sldMk cId="256240163" sldId="265"/>
            <ac:picMk id="5" creationId="{6A0CC6CB-E489-4678-A42D-D2A228B4479E}"/>
          </ac:picMkLst>
        </pc:picChg>
        <pc:picChg chg="del">
          <ac:chgData name="Omar Díaz" userId="24efb74535e2f669" providerId="LiveId" clId="{3351446F-1F10-4589-9A35-3631C4DC5830}" dt="2022-03-14T17:23:50.467" v="107" actId="478"/>
          <ac:picMkLst>
            <pc:docMk/>
            <pc:sldMk cId="256240163" sldId="265"/>
            <ac:picMk id="6" creationId="{62E7B1EE-DA0C-493D-852C-E2ED88D95539}"/>
          </ac:picMkLst>
        </pc:picChg>
      </pc:sldChg>
      <pc:sldChg chg="addSp delSp modSp mod">
        <pc:chgData name="Omar Díaz" userId="24efb74535e2f669" providerId="LiveId" clId="{3351446F-1F10-4589-9A35-3631C4DC5830}" dt="2022-03-14T17:24:37.289" v="118" actId="1076"/>
        <pc:sldMkLst>
          <pc:docMk/>
          <pc:sldMk cId="950276914" sldId="266"/>
        </pc:sldMkLst>
        <pc:picChg chg="add mod">
          <ac:chgData name="Omar Díaz" userId="24efb74535e2f669" providerId="LiveId" clId="{3351446F-1F10-4589-9A35-3631C4DC5830}" dt="2022-03-14T17:24:37.289" v="118" actId="1076"/>
          <ac:picMkLst>
            <pc:docMk/>
            <pc:sldMk cId="950276914" sldId="266"/>
            <ac:picMk id="5" creationId="{BE48D025-D2DC-4CDF-B2C8-D9545B697DFD}"/>
          </ac:picMkLst>
        </pc:picChg>
        <pc:picChg chg="del">
          <ac:chgData name="Omar Díaz" userId="24efb74535e2f669" providerId="LiveId" clId="{3351446F-1F10-4589-9A35-3631C4DC5830}" dt="2022-03-14T17:24:18.047" v="113" actId="478"/>
          <ac:picMkLst>
            <pc:docMk/>
            <pc:sldMk cId="950276914" sldId="266"/>
            <ac:picMk id="6" creationId="{14A5BBFB-7511-4EAD-85D7-26FD1D7D299E}"/>
          </ac:picMkLst>
        </pc:picChg>
      </pc:sldChg>
      <pc:sldChg chg="addSp delSp modSp mod">
        <pc:chgData name="Omar Díaz" userId="24efb74535e2f669" providerId="LiveId" clId="{3351446F-1F10-4589-9A35-3631C4DC5830}" dt="2022-03-14T17:24:58.447" v="122" actId="1076"/>
        <pc:sldMkLst>
          <pc:docMk/>
          <pc:sldMk cId="1983722544" sldId="267"/>
        </pc:sldMkLst>
        <pc:picChg chg="add mod">
          <ac:chgData name="Omar Díaz" userId="24efb74535e2f669" providerId="LiveId" clId="{3351446F-1F10-4589-9A35-3631C4DC5830}" dt="2022-03-14T17:24:58.447" v="122" actId="1076"/>
          <ac:picMkLst>
            <pc:docMk/>
            <pc:sldMk cId="1983722544" sldId="267"/>
            <ac:picMk id="5" creationId="{4C83A750-D3AE-4B9B-96FF-8FE4826E463B}"/>
          </ac:picMkLst>
        </pc:picChg>
        <pc:picChg chg="del">
          <ac:chgData name="Omar Díaz" userId="24efb74535e2f669" providerId="LiveId" clId="{3351446F-1F10-4589-9A35-3631C4DC5830}" dt="2022-03-14T17:24:41.977" v="119" actId="478"/>
          <ac:picMkLst>
            <pc:docMk/>
            <pc:sldMk cId="1983722544" sldId="267"/>
            <ac:picMk id="6" creationId="{8F058421-FACB-4B7C-A8E4-D0547C38FD20}"/>
          </ac:picMkLst>
        </pc:picChg>
      </pc:sldChg>
      <pc:sldChg chg="addSp delSp modSp mod">
        <pc:chgData name="Omar Díaz" userId="24efb74535e2f669" providerId="LiveId" clId="{3351446F-1F10-4589-9A35-3631C4DC5830}" dt="2022-03-14T17:25:21.738" v="125" actId="1076"/>
        <pc:sldMkLst>
          <pc:docMk/>
          <pc:sldMk cId="4033435694" sldId="268"/>
        </pc:sldMkLst>
        <pc:picChg chg="del">
          <ac:chgData name="Omar Díaz" userId="24efb74535e2f669" providerId="LiveId" clId="{3351446F-1F10-4589-9A35-3631C4DC5830}" dt="2022-03-14T17:25:14.118" v="123" actId="478"/>
          <ac:picMkLst>
            <pc:docMk/>
            <pc:sldMk cId="4033435694" sldId="268"/>
            <ac:picMk id="3" creationId="{9F744134-9826-4284-B107-5BE9164682A7}"/>
          </ac:picMkLst>
        </pc:picChg>
        <pc:picChg chg="add mod">
          <ac:chgData name="Omar Díaz" userId="24efb74535e2f669" providerId="LiveId" clId="{3351446F-1F10-4589-9A35-3631C4DC5830}" dt="2022-03-14T17:25:21.738" v="125" actId="1076"/>
          <ac:picMkLst>
            <pc:docMk/>
            <pc:sldMk cId="4033435694" sldId="268"/>
            <ac:picMk id="6" creationId="{79347A27-790B-44E9-A363-308EBA0D5930}"/>
          </ac:picMkLst>
        </pc:picChg>
      </pc:sldChg>
      <pc:sldChg chg="del">
        <pc:chgData name="Omar Díaz" userId="24efb74535e2f669" providerId="LiveId" clId="{3351446F-1F10-4589-9A35-3631C4DC5830}" dt="2022-03-14T17:07:43.129" v="2" actId="47"/>
        <pc:sldMkLst>
          <pc:docMk/>
          <pc:sldMk cId="4042736301" sldId="269"/>
        </pc:sldMkLst>
      </pc:sldChg>
      <pc:sldChg chg="del">
        <pc:chgData name="Omar Díaz" userId="24efb74535e2f669" providerId="LiveId" clId="{3351446F-1F10-4589-9A35-3631C4DC5830}" dt="2022-03-14T17:07:44.734" v="3" actId="47"/>
        <pc:sldMkLst>
          <pc:docMk/>
          <pc:sldMk cId="2154730074" sldId="270"/>
        </pc:sldMkLst>
      </pc:sldChg>
      <pc:sldChg chg="addSp delSp modSp mod">
        <pc:chgData name="Omar Díaz" userId="24efb74535e2f669" providerId="LiveId" clId="{3351446F-1F10-4589-9A35-3631C4DC5830}" dt="2022-03-14T17:08:34.699" v="21"/>
        <pc:sldMkLst>
          <pc:docMk/>
          <pc:sldMk cId="2718103344" sldId="273"/>
        </pc:sldMkLst>
        <pc:spChg chg="mod">
          <ac:chgData name="Omar Díaz" userId="24efb74535e2f669" providerId="LiveId" clId="{3351446F-1F10-4589-9A35-3631C4DC5830}" dt="2022-03-14T17:08:01.599" v="19" actId="20577"/>
          <ac:spMkLst>
            <pc:docMk/>
            <pc:sldMk cId="2718103344" sldId="273"/>
            <ac:spMk id="2" creationId="{EB3DC50C-D788-434A-B28A-F8863442BA28}"/>
          </ac:spMkLst>
        </pc:spChg>
        <pc:picChg chg="add mod">
          <ac:chgData name="Omar Díaz" userId="24efb74535e2f669" providerId="LiveId" clId="{3351446F-1F10-4589-9A35-3631C4DC5830}" dt="2022-03-14T17:08:34.699" v="21"/>
          <ac:picMkLst>
            <pc:docMk/>
            <pc:sldMk cId="2718103344" sldId="273"/>
            <ac:picMk id="4" creationId="{56EA20F4-8C7F-495E-AB3A-0B7E13FE5F46}"/>
          </ac:picMkLst>
        </pc:picChg>
        <pc:picChg chg="del">
          <ac:chgData name="Omar Díaz" userId="24efb74535e2f669" providerId="LiveId" clId="{3351446F-1F10-4589-9A35-3631C4DC5830}" dt="2022-03-14T17:08:29.599" v="20" actId="478"/>
          <ac:picMkLst>
            <pc:docMk/>
            <pc:sldMk cId="2718103344" sldId="273"/>
            <ac:picMk id="6" creationId="{8C827305-DCE1-4C9F-AE2B-CBED1F760748}"/>
          </ac:picMkLst>
        </pc:picChg>
      </pc:sldChg>
      <pc:sldChg chg="addSp delSp modSp mod">
        <pc:chgData name="Omar Díaz" userId="24efb74535e2f669" providerId="LiveId" clId="{3351446F-1F10-4589-9A35-3631C4DC5830}" dt="2022-03-14T17:14:30.278" v="38" actId="14100"/>
        <pc:sldMkLst>
          <pc:docMk/>
          <pc:sldMk cId="1868355277" sldId="274"/>
        </pc:sldMkLst>
        <pc:picChg chg="add mod">
          <ac:chgData name="Omar Díaz" userId="24efb74535e2f669" providerId="LiveId" clId="{3351446F-1F10-4589-9A35-3631C4DC5830}" dt="2022-03-14T17:14:30.278" v="38" actId="14100"/>
          <ac:picMkLst>
            <pc:docMk/>
            <pc:sldMk cId="1868355277" sldId="274"/>
            <ac:picMk id="4" creationId="{41471807-7970-46E0-B548-CE49318BAF44}"/>
          </ac:picMkLst>
        </pc:picChg>
        <pc:picChg chg="del">
          <ac:chgData name="Omar Díaz" userId="24efb74535e2f669" providerId="LiveId" clId="{3351446F-1F10-4589-9A35-3631C4DC5830}" dt="2022-03-14T17:14:17.219" v="34" actId="478"/>
          <ac:picMkLst>
            <pc:docMk/>
            <pc:sldMk cId="1868355277" sldId="274"/>
            <ac:picMk id="5" creationId="{5A46ACE8-0379-4806-94BC-F85F1428480A}"/>
          </ac:picMkLst>
        </pc:picChg>
      </pc:sldChg>
      <pc:sldChg chg="addSp delSp modSp mod">
        <pc:chgData name="Omar Díaz" userId="24efb74535e2f669" providerId="LiveId" clId="{3351446F-1F10-4589-9A35-3631C4DC5830}" dt="2022-03-14T17:13:14.316" v="33" actId="1076"/>
        <pc:sldMkLst>
          <pc:docMk/>
          <pc:sldMk cId="1125686615" sldId="3569"/>
        </pc:sldMkLst>
        <pc:spChg chg="mod">
          <ac:chgData name="Omar Díaz" userId="24efb74535e2f669" providerId="LiveId" clId="{3351446F-1F10-4589-9A35-3631C4DC5830}" dt="2022-03-14T17:12:37.238" v="29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Omar Díaz" userId="24efb74535e2f669" providerId="LiveId" clId="{3351446F-1F10-4589-9A35-3631C4DC5830}" dt="2022-03-14T17:13:14.316" v="33" actId="1076"/>
          <ac:picMkLst>
            <pc:docMk/>
            <pc:sldMk cId="1125686615" sldId="3569"/>
            <ac:picMk id="4" creationId="{B8B8EF57-0F8E-4912-ADE8-8644CFCAC1EB}"/>
          </ac:picMkLst>
        </pc:picChg>
        <pc:picChg chg="del">
          <ac:chgData name="Omar Díaz" userId="24efb74535e2f669" providerId="LiveId" clId="{3351446F-1F10-4589-9A35-3631C4DC5830}" dt="2022-03-14T17:12:52.278" v="30" actId="478"/>
          <ac:picMkLst>
            <pc:docMk/>
            <pc:sldMk cId="1125686615" sldId="3569"/>
            <ac:picMk id="5" creationId="{1D8DB360-586A-437B-993B-6CE78A4E1D12}"/>
          </ac:picMkLst>
        </pc:picChg>
      </pc:sldChg>
      <pc:sldChg chg="addSp delSp modSp mod">
        <pc:chgData name="Omar Díaz" userId="24efb74535e2f669" providerId="LiveId" clId="{3351446F-1F10-4589-9A35-3631C4DC5830}" dt="2022-03-14T17:17:06.848" v="45" actId="1076"/>
        <pc:sldMkLst>
          <pc:docMk/>
          <pc:sldMk cId="3042088924" sldId="3570"/>
        </pc:sldMkLst>
        <pc:picChg chg="del">
          <ac:chgData name="Omar Díaz" userId="24efb74535e2f669" providerId="LiveId" clId="{3351446F-1F10-4589-9A35-3631C4DC5830}" dt="2022-03-14T17:16:11.429" v="42" actId="478"/>
          <ac:picMkLst>
            <pc:docMk/>
            <pc:sldMk cId="3042088924" sldId="3570"/>
            <ac:picMk id="4" creationId="{6940F1B5-5103-4A7C-A948-5FC2F4E7766A}"/>
          </ac:picMkLst>
        </pc:picChg>
        <pc:picChg chg="add mod">
          <ac:chgData name="Omar Díaz" userId="24efb74535e2f669" providerId="LiveId" clId="{3351446F-1F10-4589-9A35-3631C4DC5830}" dt="2022-03-14T17:17:06.848" v="45" actId="1076"/>
          <ac:picMkLst>
            <pc:docMk/>
            <pc:sldMk cId="3042088924" sldId="3570"/>
            <ac:picMk id="5" creationId="{B2E17675-F8C4-4D4D-9828-764AAA38653C}"/>
          </ac:picMkLst>
        </pc:picChg>
      </pc:sldChg>
      <pc:sldChg chg="addSp delSp modSp mod">
        <pc:chgData name="Omar Díaz" userId="24efb74535e2f669" providerId="LiveId" clId="{3351446F-1F10-4589-9A35-3631C4DC5830}" dt="2022-03-14T17:19:40.678" v="51" actId="1076"/>
        <pc:sldMkLst>
          <pc:docMk/>
          <pc:sldMk cId="1990160594" sldId="3571"/>
        </pc:sldMkLst>
        <pc:picChg chg="add mod">
          <ac:chgData name="Omar Díaz" userId="24efb74535e2f669" providerId="LiveId" clId="{3351446F-1F10-4589-9A35-3631C4DC5830}" dt="2022-03-14T17:19:40.678" v="51" actId="1076"/>
          <ac:picMkLst>
            <pc:docMk/>
            <pc:sldMk cId="1990160594" sldId="3571"/>
            <ac:picMk id="4" creationId="{88FCACF6-902F-49CC-9960-545CBEA28B3A}"/>
          </ac:picMkLst>
        </pc:picChg>
        <pc:picChg chg="del">
          <ac:chgData name="Omar Díaz" userId="24efb74535e2f669" providerId="LiveId" clId="{3351446F-1F10-4589-9A35-3631C4DC5830}" dt="2022-03-14T17:19:11.628" v="46" actId="478"/>
          <ac:picMkLst>
            <pc:docMk/>
            <pc:sldMk cId="1990160594" sldId="3571"/>
            <ac:picMk id="8" creationId="{6966E373-189C-4B97-BEEA-8216112546CF}"/>
          </ac:picMkLst>
        </pc:picChg>
      </pc:sldChg>
      <pc:sldChg chg="addSp delSp modSp mod">
        <pc:chgData name="Omar Díaz" userId="24efb74535e2f669" providerId="LiveId" clId="{3351446F-1F10-4589-9A35-3631C4DC5830}" dt="2022-03-14T17:21:08.847" v="69" actId="1076"/>
        <pc:sldMkLst>
          <pc:docMk/>
          <pc:sldMk cId="4173079253" sldId="3572"/>
        </pc:sldMkLst>
        <pc:picChg chg="del">
          <ac:chgData name="Omar Díaz" userId="24efb74535e2f669" providerId="LiveId" clId="{3351446F-1F10-4589-9A35-3631C4DC5830}" dt="2022-03-14T17:20:41.033" v="64" actId="478"/>
          <ac:picMkLst>
            <pc:docMk/>
            <pc:sldMk cId="4173079253" sldId="3572"/>
            <ac:picMk id="4" creationId="{7EC2B80D-6F32-4A18-A5BA-90AC3D388FA4}"/>
          </ac:picMkLst>
        </pc:picChg>
        <pc:picChg chg="add mod">
          <ac:chgData name="Omar Díaz" userId="24efb74535e2f669" providerId="LiveId" clId="{3351446F-1F10-4589-9A35-3631C4DC5830}" dt="2022-03-14T17:21:08.847" v="69" actId="1076"/>
          <ac:picMkLst>
            <pc:docMk/>
            <pc:sldMk cId="4173079253" sldId="3572"/>
            <ac:picMk id="6" creationId="{6CE18D2D-67DF-47ED-BB4D-E84B6A1DD260}"/>
          </ac:picMkLst>
        </pc:picChg>
      </pc:sldChg>
    </pc:docChg>
  </pc:docChgLst>
  <pc:docChgLst>
    <pc:chgData name="Omar Díaz" userId="24efb74535e2f669" providerId="LiveId" clId="{A33D933E-C59A-405E-A6D8-125EC2491309}"/>
    <pc:docChg chg="custSel modSld">
      <pc:chgData name="Omar Díaz" userId="24efb74535e2f669" providerId="LiveId" clId="{A33D933E-C59A-405E-A6D8-125EC2491309}" dt="2022-03-14T14:22:54.364" v="134" actId="1076"/>
      <pc:docMkLst>
        <pc:docMk/>
      </pc:docMkLst>
      <pc:sldChg chg="modSp mod">
        <pc:chgData name="Omar Díaz" userId="24efb74535e2f669" providerId="LiveId" clId="{A33D933E-C59A-405E-A6D8-125EC2491309}" dt="2022-03-14T14:03:29.425" v="8" actId="20577"/>
        <pc:sldMkLst>
          <pc:docMk/>
          <pc:sldMk cId="0" sldId="256"/>
        </pc:sldMkLst>
        <pc:spChg chg="mod">
          <ac:chgData name="Omar Díaz" userId="24efb74535e2f669" providerId="LiveId" clId="{A33D933E-C59A-405E-A6D8-125EC2491309}" dt="2022-03-14T14:03:29.425" v="8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A33D933E-C59A-405E-A6D8-125EC2491309}" dt="2022-03-14T14:13:36.424" v="47" actId="20577"/>
        <pc:sldMkLst>
          <pc:docMk/>
          <pc:sldMk cId="2265281832" sldId="257"/>
        </pc:sldMkLst>
        <pc:spChg chg="mod">
          <ac:chgData name="Omar Díaz" userId="24efb74535e2f669" providerId="LiveId" clId="{A33D933E-C59A-405E-A6D8-125EC2491309}" dt="2022-03-14T14:13:36.424" v="47" actId="20577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A33D933E-C59A-405E-A6D8-125EC2491309}" dt="2022-03-14T14:13:04.852" v="29" actId="478"/>
          <ac:picMkLst>
            <pc:docMk/>
            <pc:sldMk cId="2265281832" sldId="257"/>
            <ac:picMk id="4" creationId="{4882FAC8-7091-4783-B3A2-09DE3BF655BB}"/>
          </ac:picMkLst>
        </pc:picChg>
        <pc:picChg chg="add mod">
          <ac:chgData name="Omar Díaz" userId="24efb74535e2f669" providerId="LiveId" clId="{A33D933E-C59A-405E-A6D8-125EC2491309}" dt="2022-03-14T14:13:28.744" v="38" actId="1076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A33D933E-C59A-405E-A6D8-125EC2491309}" dt="2022-03-14T14:18:23.442" v="80" actId="20577"/>
        <pc:sldMkLst>
          <pc:docMk/>
          <pc:sldMk cId="2345604609" sldId="259"/>
        </pc:sldMkLst>
        <pc:spChg chg="mod">
          <ac:chgData name="Omar Díaz" userId="24efb74535e2f669" providerId="LiveId" clId="{A33D933E-C59A-405E-A6D8-125EC2491309}" dt="2022-03-14T14:18:23.442" v="80" actId="20577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A33D933E-C59A-405E-A6D8-125EC2491309}" dt="2022-03-14T14:17:27.118" v="68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A33D933E-C59A-405E-A6D8-125EC2491309}" dt="2022-03-14T14:17:59.356" v="71" actId="1076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A33D933E-C59A-405E-A6D8-125EC2491309}" dt="2022-03-14T14:20:44.546" v="117" actId="6549"/>
        <pc:sldMkLst>
          <pc:docMk/>
          <pc:sldMk cId="284931389" sldId="261"/>
        </pc:sldMkLst>
        <pc:spChg chg="mod">
          <ac:chgData name="Omar Díaz" userId="24efb74535e2f669" providerId="LiveId" clId="{A33D933E-C59A-405E-A6D8-125EC2491309}" dt="2022-03-14T14:20:44.546" v="117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A33D933E-C59A-405E-A6D8-125EC2491309}" dt="2022-03-14T14:20:34.055" v="107" actId="1076"/>
          <ac:picMkLst>
            <pc:docMk/>
            <pc:sldMk cId="284931389" sldId="261"/>
            <ac:picMk id="5" creationId="{8BBBC325-11BA-43EA-91C9-03A90767954A}"/>
          </ac:picMkLst>
        </pc:picChg>
        <pc:picChg chg="del">
          <ac:chgData name="Omar Díaz" userId="24efb74535e2f669" providerId="LiveId" clId="{A33D933E-C59A-405E-A6D8-125EC2491309}" dt="2022-03-14T14:20:14.651" v="9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A33D933E-C59A-405E-A6D8-125EC2491309}" dt="2022-03-14T14:22:00.973" v="130" actId="20577"/>
        <pc:sldMkLst>
          <pc:docMk/>
          <pc:sldMk cId="2976810304" sldId="262"/>
        </pc:sldMkLst>
        <pc:spChg chg="mod">
          <ac:chgData name="Omar Díaz" userId="24efb74535e2f669" providerId="LiveId" clId="{A33D933E-C59A-405E-A6D8-125EC2491309}" dt="2022-03-14T14:22:00.973" v="130" actId="20577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A33D933E-C59A-405E-A6D8-125EC2491309}" dt="2022-03-14T14:21:55.639" v="121" actId="1076"/>
          <ac:picMkLst>
            <pc:docMk/>
            <pc:sldMk cId="2976810304" sldId="262"/>
            <ac:picMk id="3" creationId="{3315426B-D52E-4882-ACD3-218AC28CB1D5}"/>
          </ac:picMkLst>
        </pc:picChg>
        <pc:picChg chg="del">
          <ac:chgData name="Omar Díaz" userId="24efb74535e2f669" providerId="LiveId" clId="{A33D933E-C59A-405E-A6D8-125EC2491309}" dt="2022-03-14T14:21:45.098" v="118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A33D933E-C59A-405E-A6D8-125EC2491309}" dt="2022-03-14T14:22:54.364" v="134" actId="1076"/>
        <pc:sldMkLst>
          <pc:docMk/>
          <pc:sldMk cId="249458911" sldId="263"/>
        </pc:sldMkLst>
        <pc:picChg chg="add mod">
          <ac:chgData name="Omar Díaz" userId="24efb74535e2f669" providerId="LiveId" clId="{A33D933E-C59A-405E-A6D8-125EC2491309}" dt="2022-03-14T14:22:54.364" v="134" actId="1076"/>
          <ac:picMkLst>
            <pc:docMk/>
            <pc:sldMk cId="249458911" sldId="263"/>
            <ac:picMk id="5" creationId="{DA057ABC-321D-4A84-B003-8B90B9B15CE7}"/>
          </ac:picMkLst>
        </pc:picChg>
        <pc:picChg chg="del">
          <ac:chgData name="Omar Díaz" userId="24efb74535e2f669" providerId="LiveId" clId="{A33D933E-C59A-405E-A6D8-125EC2491309}" dt="2022-03-14T14:22:42.730" v="131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A33D933E-C59A-405E-A6D8-125EC2491309}" dt="2022-03-14T14:07:04.227" v="28" actId="1076"/>
        <pc:sldMkLst>
          <pc:docMk/>
          <pc:sldMk cId="2718103344" sldId="273"/>
        </pc:sldMkLst>
        <pc:spChg chg="mod">
          <ac:chgData name="Omar Díaz" userId="24efb74535e2f669" providerId="LiveId" clId="{A33D933E-C59A-405E-A6D8-125EC2491309}" dt="2022-03-14T14:03:40.136" v="17" actId="20577"/>
          <ac:spMkLst>
            <pc:docMk/>
            <pc:sldMk cId="2718103344" sldId="273"/>
            <ac:spMk id="2" creationId="{EB3DC50C-D788-434A-B28A-F8863442BA28}"/>
          </ac:spMkLst>
        </pc:spChg>
        <pc:spChg chg="add del">
          <ac:chgData name="Omar Díaz" userId="24efb74535e2f669" providerId="LiveId" clId="{A33D933E-C59A-405E-A6D8-125EC2491309}" dt="2022-03-14T14:06:49.423" v="23" actId="478"/>
          <ac:spMkLst>
            <pc:docMk/>
            <pc:sldMk cId="2718103344" sldId="273"/>
            <ac:spMk id="5" creationId="{5AF017D0-299A-4E04-A6C6-1A37731AECC7}"/>
          </ac:spMkLst>
        </pc:spChg>
        <pc:picChg chg="add mod">
          <ac:chgData name="Omar Díaz" userId="24efb74535e2f669" providerId="LiveId" clId="{A33D933E-C59A-405E-A6D8-125EC2491309}" dt="2022-03-14T14:07:04.227" v="28" actId="1076"/>
          <ac:picMkLst>
            <pc:docMk/>
            <pc:sldMk cId="2718103344" sldId="273"/>
            <ac:picMk id="6" creationId="{8C827305-DCE1-4C9F-AE2B-CBED1F760748}"/>
          </ac:picMkLst>
        </pc:picChg>
        <pc:picChg chg="del">
          <ac:chgData name="Omar Díaz" userId="24efb74535e2f669" providerId="LiveId" clId="{A33D933E-C59A-405E-A6D8-125EC2491309}" dt="2022-03-14T14:06:31.046" v="18" actId="478"/>
          <ac:picMkLst>
            <pc:docMk/>
            <pc:sldMk cId="2718103344" sldId="273"/>
            <ac:picMk id="9" creationId="{0B628D15-2B0C-4D94-AB7F-8263C7E3F165}"/>
          </ac:picMkLst>
        </pc:picChg>
      </pc:sldChg>
      <pc:sldChg chg="addSp delSp modSp mod">
        <pc:chgData name="Omar Díaz" userId="24efb74535e2f669" providerId="LiveId" clId="{A33D933E-C59A-405E-A6D8-125EC2491309}" dt="2022-03-14T14:15:39.711" v="53" actId="14100"/>
        <pc:sldMkLst>
          <pc:docMk/>
          <pc:sldMk cId="3042088924" sldId="3570"/>
        </pc:sldMkLst>
        <pc:spChg chg="mod">
          <ac:chgData name="Omar Díaz" userId="24efb74535e2f669" providerId="LiveId" clId="{A33D933E-C59A-405E-A6D8-125EC2491309}" dt="2022-03-14T14:14:29.508" v="48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A33D933E-C59A-405E-A6D8-125EC2491309}" dt="2022-03-14T14:15:39.711" v="53" actId="14100"/>
          <ac:picMkLst>
            <pc:docMk/>
            <pc:sldMk cId="3042088924" sldId="3570"/>
            <ac:picMk id="4" creationId="{955652F6-EE4B-4A92-A052-88546A11DADF}"/>
          </ac:picMkLst>
        </pc:picChg>
        <pc:picChg chg="del">
          <ac:chgData name="Omar Díaz" userId="24efb74535e2f669" providerId="LiveId" clId="{A33D933E-C59A-405E-A6D8-125EC2491309}" dt="2022-03-14T14:14:36.142" v="49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A33D933E-C59A-405E-A6D8-125EC2491309}" dt="2022-03-14T14:17:17.722" v="67" actId="404"/>
        <pc:sldMkLst>
          <pc:docMk/>
          <pc:sldMk cId="1990160594" sldId="3571"/>
        </pc:sldMkLst>
        <pc:spChg chg="mod">
          <ac:chgData name="Omar Díaz" userId="24efb74535e2f669" providerId="LiveId" clId="{A33D933E-C59A-405E-A6D8-125EC2491309}" dt="2022-03-14T14:17:17.722" v="67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A33D933E-C59A-405E-A6D8-125EC2491309}" dt="2022-03-14T14:16:55.992" v="54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A33D933E-C59A-405E-A6D8-125EC2491309}" dt="2022-03-14T14:17:07.980" v="57" actId="1076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A33D933E-C59A-405E-A6D8-125EC2491309}" dt="2022-03-14T14:19:47.323" v="95" actId="20577"/>
        <pc:sldMkLst>
          <pc:docMk/>
          <pc:sldMk cId="4173079253" sldId="3572"/>
        </pc:sldMkLst>
        <pc:spChg chg="mod">
          <ac:chgData name="Omar Díaz" userId="24efb74535e2f669" providerId="LiveId" clId="{A33D933E-C59A-405E-A6D8-125EC2491309}" dt="2022-03-14T14:19:47.323" v="95" actId="20577"/>
          <ac:spMkLst>
            <pc:docMk/>
            <pc:sldMk cId="4173079253" sldId="3572"/>
            <ac:spMk id="5" creationId="{C1B6B0A5-6D76-41DE-AC78-2517A40959AE}"/>
          </ac:spMkLst>
        </pc:spChg>
        <pc:spChg chg="add del">
          <ac:chgData name="Omar Díaz" userId="24efb74535e2f669" providerId="LiveId" clId="{A33D933E-C59A-405E-A6D8-125EC2491309}" dt="2022-03-14T14:19:18.048" v="83" actId="478"/>
          <ac:spMkLst>
            <pc:docMk/>
            <pc:sldMk cId="4173079253" sldId="3572"/>
            <ac:spMk id="6" creationId="{AB07A57E-DC40-4461-8E00-0AE5EFEA0E56}"/>
          </ac:spMkLst>
        </pc:spChg>
        <pc:picChg chg="del">
          <ac:chgData name="Omar Díaz" userId="24efb74535e2f669" providerId="LiveId" clId="{A33D933E-C59A-405E-A6D8-125EC2491309}" dt="2022-03-14T14:19:13.579" v="81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A33D933E-C59A-405E-A6D8-125EC2491309}" dt="2022-03-14T14:19:38.895" v="86" actId="1076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SALTILLO,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10F8B0B-F790-4ADE-B67B-76F46FD5D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805" y="1078147"/>
            <a:ext cx="11430390" cy="527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1E39005-DF24-4570-97EE-4AA40D5A20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77" y="1074398"/>
            <a:ext cx="11178446" cy="515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</a:t>
            </a:r>
            <a:r>
              <a:rPr lang="es-MX" sz="3200" dirty="0"/>
              <a:t>diésel</a:t>
            </a:r>
            <a:endParaRPr lang="es-ES" b="1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A0CC6CB-E489-4678-A42D-D2A228B447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99" y="1150431"/>
            <a:ext cx="11159002" cy="5145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</a:t>
            </a:r>
            <a:r>
              <a:rPr lang="es-MX" sz="3800" dirty="0"/>
              <a:t>diésel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E48D025-D2DC-4CDF-B2C8-D9545B697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02" y="1141119"/>
            <a:ext cx="11179195" cy="515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</a:t>
            </a:r>
            <a:r>
              <a:rPr lang="es-MX" sz="3800" dirty="0"/>
              <a:t>diésel</a:t>
            </a:r>
            <a:endParaRPr lang="es-ES" sz="3800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C83A750-D3AE-4B9B-96FF-8FE4826E4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62" y="1110124"/>
            <a:ext cx="11133476" cy="5133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9347A27-790B-44E9-A363-308EBA0D59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35990"/>
            <a:ext cx="12192000" cy="458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SALTILLO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8B8EF57-0F8E-4912-ADE8-8644CFCAC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08" y="1076456"/>
            <a:ext cx="11607384" cy="530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diésel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1471807-7970-46E0-B548-CE49318BAF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04" y="1124262"/>
            <a:ext cx="11371455" cy="519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SALTILLO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6EA20F4-8C7F-495E-AB3A-0B7E13FE5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822" y="1061441"/>
            <a:ext cx="5530355" cy="533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CADA8556-60E7-4FA2-97B6-1BEAE2704D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118954"/>
            <a:ext cx="102012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2E17675-F8C4-4D4D-9828-764AAA386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281" y="1053962"/>
            <a:ext cx="10513102" cy="5331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 dirty="0">
                <a:latin typeface="Calibri" pitchFamily="34" charset="0"/>
              </a:rPr>
            </a:b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br>
              <a:rPr lang="es-MX" sz="3600" dirty="0"/>
            </a:br>
            <a:r>
              <a:rPr lang="es-MX" sz="3600" dirty="0"/>
              <a:t>TOTAL VOLUMEN DEL mercado - diésel</a:t>
            </a:r>
            <a:br>
              <a:rPr lang="es-MX" sz="3600" dirty="0"/>
            </a:br>
            <a:endParaRPr lang="en-US" sz="36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88FCACF6-902F-49CC-9960-545CBEA28B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321" y="1102130"/>
            <a:ext cx="11313358" cy="521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diésel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433A0212-1452-4C70-9F98-C9E6BDE17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16" y="1102310"/>
            <a:ext cx="11312968" cy="5216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diésel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CE18D2D-67DF-47ED-BB4D-E84B6A1DD2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62" y="1082769"/>
            <a:ext cx="11452875" cy="5280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diésel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Volumen Ubicación representa la calidad del punto de ventas. Solo considera flujo vehicular, suporte residencial y competencia.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4510334-A760-4A0D-A742-9DB9BFEFC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524" y="1117036"/>
            <a:ext cx="11328951" cy="522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6B151F4-947A-4426-93ED-D25A8AFCA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881" y="1064301"/>
            <a:ext cx="11438238" cy="5274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1488</TotalTime>
  <Words>377</Words>
  <Application>Microsoft Office PowerPoint</Application>
  <PresentationFormat>Panorámica</PresentationFormat>
  <Paragraphs>54</Paragraphs>
  <Slides>18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SALTILLO, Mexico 2022</vt:lpstr>
      <vt:lpstr>SALTILLO 2022</vt:lpstr>
      <vt:lpstr> Participación de mercado- diésel </vt:lpstr>
      <vt:lpstr> Participación de mercado- diésel </vt:lpstr>
      <vt:lpstr> </vt:lpstr>
      <vt:lpstr>Efectividad del mercado - diésel</vt:lpstr>
      <vt:lpstr> </vt:lpstr>
      <vt:lpstr>Volumen de ubicación - diésel</vt:lpstr>
      <vt:lpstr> Efectividad de mercado - diésel </vt:lpstr>
      <vt:lpstr>Calificación de instalaciones (infraestructura)</vt:lpstr>
      <vt:lpstr>EvaluaciÓn de ContribuciÓn de la marca</vt:lpstr>
      <vt:lpstr>Calificación Prácticas de mercadeo - diésel</vt:lpstr>
      <vt:lpstr>Calificación de precio - diésel</vt:lpstr>
      <vt:lpstr>Efectividad operacional - diésel</vt:lpstr>
      <vt:lpstr>Desempeño de redes - diésel</vt:lpstr>
      <vt:lpstr>Desempeño de redes – quad analysis</vt:lpstr>
      <vt:lpstr>Desempeño SALTILLO 2022</vt:lpstr>
      <vt:lpstr>Desempeño petro-7 - diésel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Omar Díaz</cp:lastModifiedBy>
  <cp:revision>21</cp:revision>
  <dcterms:created xsi:type="dcterms:W3CDTF">2022-03-12T19:44:16Z</dcterms:created>
  <dcterms:modified xsi:type="dcterms:W3CDTF">2022-03-14T17:25:27Z</dcterms:modified>
</cp:coreProperties>
</file>