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  <p:sldId id="270" r:id="rId20"/>
    <p:sldId id="269" r:id="rId2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54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21:25:19.937" v="241" actId="1036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5:42:53.723" v="202" actId="255"/>
        <pc:sldMkLst>
          <pc:docMk/>
          <pc:sldMk cId="284931389" sldId="261"/>
        </pc:sldMkLst>
        <pc:spChg chg="mod">
          <ac:chgData name="Omar Díaz" userId="24efb74535e2f669" providerId="LiveId" clId="{DC301FE3-F601-4907-97FD-5C806A0EA3C9}" dt="2022-03-14T15:42:53.723" v="202" actId="255"/>
          <ac:spMkLst>
            <pc:docMk/>
            <pc:sldMk cId="284931389" sldId="261"/>
            <ac:spMk id="4" creationId="{21711DA6-E2D5-4C09-99A5-4F804757D904}"/>
          </ac:spMkLst>
        </pc:spChg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">
        <pc:chgData name="Omar Díaz" userId="24efb74535e2f669" providerId="LiveId" clId="{DC301FE3-F601-4907-97FD-5C806A0EA3C9}" dt="2022-03-14T21:25:19.937" v="241" actId="1036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5:10:07.735" v="200" actId="20577"/>
          <ac:spMkLst>
            <pc:docMk/>
            <pc:sldMk cId="4042736301" sldId="269"/>
            <ac:spMk id="2" creationId="{070AF4FC-EA76-40A8-9EE4-0DF516C47D05}"/>
          </ac:spMkLst>
        </pc:spChg>
        <pc:spChg chg="del">
          <ac:chgData name="Omar Díaz" userId="24efb74535e2f669" providerId="LiveId" clId="{DC301FE3-F601-4907-97FD-5C806A0EA3C9}" dt="2022-03-14T15:44:29.280" v="209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DC301FE3-F601-4907-97FD-5C806A0EA3C9}" dt="2022-03-14T15:44:22.613" v="208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DC301FE3-F601-4907-97FD-5C806A0EA3C9}" dt="2022-03-14T21:25:19.937" v="241" actId="1036"/>
          <ac:picMkLst>
            <pc:docMk/>
            <pc:sldMk cId="4042736301" sldId="269"/>
            <ac:picMk id="4" creationId="{5EC74558-5F5E-4BC2-B8D4-E139CDE54D4C}"/>
          </ac:picMkLst>
        </pc:picChg>
        <pc:picChg chg="add del mod">
          <ac:chgData name="Omar Díaz" userId="24efb74535e2f669" providerId="LiveId" clId="{DC301FE3-F601-4907-97FD-5C806A0EA3C9}" dt="2022-03-14T21:24:53.657" v="227" actId="478"/>
          <ac:picMkLst>
            <pc:docMk/>
            <pc:sldMk cId="4042736301" sldId="269"/>
            <ac:picMk id="7" creationId="{F153636F-CC3D-4AD4-964D-E74704B3C28A}"/>
          </ac:picMkLst>
        </pc:picChg>
      </pc:sldChg>
      <pc:sldChg chg="addSp delSp modSp mod">
        <pc:chgData name="Omar Díaz" userId="24efb74535e2f669" providerId="LiveId" clId="{DC301FE3-F601-4907-97FD-5C806A0EA3C9}" dt="2022-03-14T21:24:22.037" v="226" actId="1076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5:10:02.896" v="198" actId="20577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DC301FE3-F601-4907-97FD-5C806A0EA3C9}" dt="2022-03-14T15:45:31.399" v="214" actId="478"/>
          <ac:spMkLst>
            <pc:docMk/>
            <pc:sldMk cId="2154730074" sldId="270"/>
            <ac:spMk id="6" creationId="{F7618EFC-73E3-4F81-8230-0739A5A3A257}"/>
          </ac:spMkLst>
        </pc:spChg>
        <pc:picChg chg="add del mod">
          <ac:chgData name="Omar Díaz" userId="24efb74535e2f669" providerId="LiveId" clId="{DC301FE3-F601-4907-97FD-5C806A0EA3C9}" dt="2022-03-14T21:24:10.237" v="221" actId="478"/>
          <ac:picMkLst>
            <pc:docMk/>
            <pc:sldMk cId="2154730074" sldId="270"/>
            <ac:picMk id="4" creationId="{FC8E1F69-25DB-4C0B-BC87-9A9E6F040E00}"/>
          </ac:picMkLst>
        </pc:picChg>
        <pc:picChg chg="add mod">
          <ac:chgData name="Omar Díaz" userId="24efb74535e2f669" providerId="LiveId" clId="{DC301FE3-F601-4907-97FD-5C806A0EA3C9}" dt="2022-03-14T21:24:22.037" v="226" actId="1076"/>
          <ac:picMkLst>
            <pc:docMk/>
            <pc:sldMk cId="2154730074" sldId="270"/>
            <ac:picMk id="5" creationId="{7D275EC4-B2C8-450C-B6C3-60A2CD04E605}"/>
          </ac:picMkLst>
        </pc:picChg>
        <pc:picChg chg="del">
          <ac:chgData name="Omar Díaz" userId="24efb74535e2f669" providerId="LiveId" clId="{DC301FE3-F601-4907-97FD-5C806A0EA3C9}" dt="2022-03-14T15:45:27.718" v="213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modSp mod">
        <pc:chgData name="Omar Díaz" userId="24efb74535e2f669" providerId="LiveId" clId="{DC301FE3-F601-4907-97FD-5C806A0EA3C9}" dt="2022-03-14T15:43:37.866" v="207" actId="114"/>
        <pc:sldMkLst>
          <pc:docMk/>
          <pc:sldMk cId="1564915640" sldId="3568"/>
        </pc:sldMkLst>
        <pc:spChg chg="mod">
          <ac:chgData name="Omar Díaz" userId="24efb74535e2f669" providerId="LiveId" clId="{DC301FE3-F601-4907-97FD-5C806A0EA3C9}" dt="2022-03-14T15:43:37.866" v="207" actId="114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 ord">
        <pc:chgData name="Omar Díaz" userId="24efb74535e2f669" providerId="LiveId" clId="{DC301FE3-F601-4907-97FD-5C806A0EA3C9}" dt="2022-03-14T15:46:05.136" v="220" actId="1076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5:46:05.136" v="220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Monterrey,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21B23BC4-B51B-42F8-ADC6-84F579547F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452" y="1083333"/>
            <a:ext cx="11285095" cy="5279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49A50F5-EC70-43EE-B829-32FBFA4304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170" y="1076961"/>
            <a:ext cx="11250119" cy="52631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42C6644-0E28-4854-BA83-D208AB01B1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34" y="1030767"/>
            <a:ext cx="11382531" cy="53250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GASOLINAS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4341A72-C55E-4708-A9E6-72462D81999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506" y="1066092"/>
            <a:ext cx="11274987" cy="527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41AB66A-7172-460B-8A98-E9B0F7FF6D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4655" y="1112990"/>
            <a:ext cx="11142689" cy="5212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GASOLINAS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93623E90-2FC0-4A4D-9822-16703EB549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1096"/>
            <a:ext cx="12192000" cy="4813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>
                <a:latin typeface="Arial" panose="020B0604020202020204" pitchFamily="34" charset="0"/>
                <a:cs typeface="Arial" panose="020B0604020202020204" pitchFamily="34" charset="0"/>
              </a:rPr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MONTERREY 2022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2A8C5D22-2DD3-4DCC-994E-2314C92430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44052" y="1078018"/>
            <a:ext cx="9303895" cy="5313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GASOLINAS</a:t>
            </a: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141E3091-4E12-45DE-A23A-689CF62CE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9036" y="1067981"/>
            <a:ext cx="9312865" cy="53185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D275EC4-B2C8-450C-B6C3-60A2CD04E6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996" y="1097625"/>
            <a:ext cx="10658008" cy="5250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monterrey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C827305-DCE1-4C9F-AE2B-CBED1F76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947" y="1073019"/>
            <a:ext cx="5957905" cy="527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2022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5EC74558-5F5E-4BC2-B8D4-E139CDE54D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429" y="1085213"/>
            <a:ext cx="10707141" cy="52748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F5C259C-0610-4BE5-AF63-3BCBC12C5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6616" y="1075817"/>
            <a:ext cx="9498767" cy="5286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2B32292-A62A-488D-AAB5-14DEDB303E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7396" y="1185504"/>
            <a:ext cx="11877207" cy="48863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GASOLINAS</a:t>
            </a:r>
            <a:br>
              <a:rPr lang="es-MX" sz="3600" dirty="0"/>
            </a:br>
            <a:endParaRPr lang="en-US" sz="36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45AB94FC-0257-4001-B2C9-E690375CC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5" y="1087833"/>
            <a:ext cx="11292590" cy="5282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GASOLINAS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56043C9-FB8D-4886-A7DF-CAE44FCF07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715" y="1071469"/>
            <a:ext cx="11322570" cy="529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GASOLINAS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7" name="Imagen 6">
            <a:extLst>
              <a:ext uri="{FF2B5EF4-FFF2-40B4-BE49-F238E27FC236}">
                <a16:creationId xmlns:a16="http://schemas.microsoft.com/office/drawing/2014/main" id="{D6E4088F-547C-4E43-B8D6-113814216D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675" y="1099931"/>
            <a:ext cx="11202649" cy="52409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GASOLINAS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F24B83A-AE9C-44EE-B332-246FC5A987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695" y="1073165"/>
            <a:ext cx="11262610" cy="5268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GASOLINAS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984C66-2289-4E2A-973F-D398A24318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210" y="1062646"/>
            <a:ext cx="11307580" cy="5289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1438</TotalTime>
  <Words>410</Words>
  <Application>Microsoft Office PowerPoint</Application>
  <PresentationFormat>Panorámica</PresentationFormat>
  <Paragraphs>57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Monterrey, Mexico 2022</vt:lpstr>
      <vt:lpstr>monterrey 2022</vt:lpstr>
      <vt:lpstr> Participación de mercado- Gasolinas </vt:lpstr>
      <vt:lpstr> Participación de mercado- Gasolinas </vt:lpstr>
      <vt:lpstr> </vt:lpstr>
      <vt:lpstr>Efectividad del mercado - GASOLINAS</vt:lpstr>
      <vt:lpstr> </vt:lpstr>
      <vt:lpstr>Volumen de ubicación - GASOLINAS</vt:lpstr>
      <vt:lpstr> Efectividad de mercado - GASOLINAS </vt:lpstr>
      <vt:lpstr>Calificación de instalaciones (infraestructura)</vt:lpstr>
      <vt:lpstr>EvaluaciÓn de ContribuciÓn de la marca</vt:lpstr>
      <vt:lpstr>Calificación Prácticas de mercadeo - GASOLINAS</vt:lpstr>
      <vt:lpstr>Calificación de precio - GASOLINAS</vt:lpstr>
      <vt:lpstr>Efectividad operacional - GASOLINAS</vt:lpstr>
      <vt:lpstr>Desempeño de redes - GASOLINAS</vt:lpstr>
      <vt:lpstr>Desempeño de redes – quad analysis</vt:lpstr>
      <vt:lpstr>Desempeño MONTERREY 2022</vt:lpstr>
      <vt:lpstr>Desempeño petro-7 - GASOLINAS</vt:lpstr>
      <vt:lpstr>Tendencias contribucion de marca 2020 vs 2022</vt:lpstr>
      <vt:lpstr>Tendencias 2020 vs.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2022-03-14T21:25:22Z</dcterms:modified>
</cp:coreProperties>
</file>