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2"/>
  </p:notesMasterIdLst>
  <p:handoutMasterIdLst>
    <p:handoutMasterId r:id="rId23"/>
  </p:handoutMasterIdLst>
  <p:sldIdLst>
    <p:sldId id="256" r:id="rId2"/>
    <p:sldId id="273" r:id="rId3"/>
    <p:sldId id="257" r:id="rId4"/>
    <p:sldId id="3570" r:id="rId5"/>
    <p:sldId id="3571" r:id="rId6"/>
    <p:sldId id="259" r:id="rId7"/>
    <p:sldId id="3572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3568" r:id="rId17"/>
    <p:sldId id="3569" r:id="rId18"/>
    <p:sldId id="274" r:id="rId19"/>
    <p:sldId id="269" r:id="rId20"/>
    <p:sldId id="270" r:id="rId21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B01B9A2-CA96-401B-8C53-3DA3F046A9B8}" v="48" dt="2022-03-14T01:42:36.76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5" autoAdjust="0"/>
    <p:restoredTop sz="94660"/>
  </p:normalViewPr>
  <p:slideViewPr>
    <p:cSldViewPr snapToGrid="0">
      <p:cViewPr varScale="1">
        <p:scale>
          <a:sx n="64" d="100"/>
          <a:sy n="64" d="100"/>
        </p:scale>
        <p:origin x="9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4" d="100"/>
          <a:sy n="84" d="100"/>
        </p:scale>
        <p:origin x="3912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mar Díaz" userId="24efb74535e2f669" providerId="LiveId" clId="{29AF3D65-8DC1-429D-89E5-2CCEA7B9BB6C}"/>
    <pc:docChg chg="undo custSel modSld">
      <pc:chgData name="Omar Díaz" userId="24efb74535e2f669" providerId="LiveId" clId="{29AF3D65-8DC1-429D-89E5-2CCEA7B9BB6C}" dt="2022-03-14T15:09:33.800" v="50" actId="20577"/>
      <pc:docMkLst>
        <pc:docMk/>
      </pc:docMkLst>
      <pc:sldChg chg="modSp mod">
        <pc:chgData name="Omar Díaz" userId="24efb74535e2f669" providerId="LiveId" clId="{29AF3D65-8DC1-429D-89E5-2CCEA7B9BB6C}" dt="2022-03-14T15:04:53.685" v="5" actId="20577"/>
        <pc:sldMkLst>
          <pc:docMk/>
          <pc:sldMk cId="2265281832" sldId="257"/>
        </pc:sldMkLst>
        <pc:spChg chg="mod">
          <ac:chgData name="Omar Díaz" userId="24efb74535e2f669" providerId="LiveId" clId="{29AF3D65-8DC1-429D-89E5-2CCEA7B9BB6C}" dt="2022-03-14T15:04:53.685" v="5" actId="20577"/>
          <ac:spMkLst>
            <pc:docMk/>
            <pc:sldMk cId="2265281832" sldId="257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8:01.719" v="10" actId="20577"/>
        <pc:sldMkLst>
          <pc:docMk/>
          <pc:sldMk cId="2345604609" sldId="259"/>
        </pc:sldMkLst>
        <pc:spChg chg="mod">
          <ac:chgData name="Omar Díaz" userId="24efb74535e2f669" providerId="LiveId" clId="{29AF3D65-8DC1-429D-89E5-2CCEA7B9BB6C}" dt="2022-03-14T15:08:01.719" v="10" actId="20577"/>
          <ac:spMkLst>
            <pc:docMk/>
            <pc:sldMk cId="2345604609" sldId="259"/>
            <ac:spMk id="2" creationId="{1E2A020B-F5BD-4DF9-8DBB-56F0E99EAF4D}"/>
          </ac:spMkLst>
        </pc:spChg>
      </pc:sldChg>
      <pc:sldChg chg="modSp mod">
        <pc:chgData name="Omar Díaz" userId="24efb74535e2f669" providerId="LiveId" clId="{29AF3D65-8DC1-429D-89E5-2CCEA7B9BB6C}" dt="2022-03-14T15:08:16.821" v="16" actId="20577"/>
        <pc:sldMkLst>
          <pc:docMk/>
          <pc:sldMk cId="284931389" sldId="261"/>
        </pc:sldMkLst>
        <pc:spChg chg="mod">
          <ac:chgData name="Omar Díaz" userId="24efb74535e2f669" providerId="LiveId" clId="{29AF3D65-8DC1-429D-89E5-2CCEA7B9BB6C}" dt="2022-03-14T15:08:16.821" v="16" actId="20577"/>
          <ac:spMkLst>
            <pc:docMk/>
            <pc:sldMk cId="284931389" sldId="261"/>
            <ac:spMk id="2" creationId="{40491F1E-3068-4B53-952E-738379468F02}"/>
          </ac:spMkLst>
        </pc:spChg>
      </pc:sldChg>
      <pc:sldChg chg="modSp mod">
        <pc:chgData name="Omar Díaz" userId="24efb74535e2f669" providerId="LiveId" clId="{29AF3D65-8DC1-429D-89E5-2CCEA7B9BB6C}" dt="2022-03-14T15:08:27.306" v="18" actId="20577"/>
        <pc:sldMkLst>
          <pc:docMk/>
          <pc:sldMk cId="2976810304" sldId="262"/>
        </pc:sldMkLst>
        <pc:spChg chg="mod">
          <ac:chgData name="Omar Díaz" userId="24efb74535e2f669" providerId="LiveId" clId="{29AF3D65-8DC1-429D-89E5-2CCEA7B9BB6C}" dt="2022-03-14T15:08:27.306" v="18" actId="20577"/>
          <ac:spMkLst>
            <pc:docMk/>
            <pc:sldMk cId="2976810304" sldId="262"/>
            <ac:spMk id="7" creationId="{1085AA59-A738-487D-AB6F-C01B0442B251}"/>
          </ac:spMkLst>
        </pc:spChg>
      </pc:sldChg>
      <pc:sldChg chg="modSp mod">
        <pc:chgData name="Omar Díaz" userId="24efb74535e2f669" providerId="LiveId" clId="{29AF3D65-8DC1-429D-89E5-2CCEA7B9BB6C}" dt="2022-03-14T15:08:43.712" v="22" actId="27636"/>
        <pc:sldMkLst>
          <pc:docMk/>
          <pc:sldMk cId="950276914" sldId="266"/>
        </pc:sldMkLst>
        <pc:spChg chg="mod">
          <ac:chgData name="Omar Díaz" userId="24efb74535e2f669" providerId="LiveId" clId="{29AF3D65-8DC1-429D-89E5-2CCEA7B9BB6C}" dt="2022-03-14T15:08:43.712" v="22" actId="27636"/>
          <ac:spMkLst>
            <pc:docMk/>
            <pc:sldMk cId="950276914" sldId="266"/>
            <ac:spMk id="2" creationId="{AE2709A2-986C-4E03-8964-06941C4BA6D3}"/>
          </ac:spMkLst>
        </pc:spChg>
      </pc:sldChg>
      <pc:sldChg chg="modSp mod">
        <pc:chgData name="Omar Díaz" userId="24efb74535e2f669" providerId="LiveId" clId="{29AF3D65-8DC1-429D-89E5-2CCEA7B9BB6C}" dt="2022-03-14T15:08:50.192" v="26" actId="27636"/>
        <pc:sldMkLst>
          <pc:docMk/>
          <pc:sldMk cId="1983722544" sldId="267"/>
        </pc:sldMkLst>
        <pc:spChg chg="mod">
          <ac:chgData name="Omar Díaz" userId="24efb74535e2f669" providerId="LiveId" clId="{29AF3D65-8DC1-429D-89E5-2CCEA7B9BB6C}" dt="2022-03-14T15:08:50.192" v="26" actId="27636"/>
          <ac:spMkLst>
            <pc:docMk/>
            <pc:sldMk cId="1983722544" sldId="267"/>
            <ac:spMk id="2" creationId="{351EB336-2F33-44D3-A509-26EDD28901F5}"/>
          </ac:spMkLst>
        </pc:spChg>
      </pc:sldChg>
      <pc:sldChg chg="modSp mod">
        <pc:chgData name="Omar Díaz" userId="24efb74535e2f669" providerId="LiveId" clId="{29AF3D65-8DC1-429D-89E5-2CCEA7B9BB6C}" dt="2022-03-14T15:09:03.669" v="39" actId="27636"/>
        <pc:sldMkLst>
          <pc:docMk/>
          <pc:sldMk cId="4033435694" sldId="268"/>
        </pc:sldMkLst>
        <pc:spChg chg="mod">
          <ac:chgData name="Omar Díaz" userId="24efb74535e2f669" providerId="LiveId" clId="{29AF3D65-8DC1-429D-89E5-2CCEA7B9BB6C}" dt="2022-03-14T15:09:03.669" v="39" actId="27636"/>
          <ac:spMkLst>
            <pc:docMk/>
            <pc:sldMk cId="4033435694" sldId="268"/>
            <ac:spMk id="5" creationId="{E377AFD3-C596-474B-BD07-723996AAB34C}"/>
          </ac:spMkLst>
        </pc:spChg>
      </pc:sldChg>
      <pc:sldChg chg="modSp mod">
        <pc:chgData name="Omar Díaz" userId="24efb74535e2f669" providerId="LiveId" clId="{29AF3D65-8DC1-429D-89E5-2CCEA7B9BB6C}" dt="2022-03-14T15:09:33.800" v="50" actId="20577"/>
        <pc:sldMkLst>
          <pc:docMk/>
          <pc:sldMk cId="4042736301" sldId="269"/>
        </pc:sldMkLst>
        <pc:spChg chg="mod">
          <ac:chgData name="Omar Díaz" userId="24efb74535e2f669" providerId="LiveId" clId="{29AF3D65-8DC1-429D-89E5-2CCEA7B9BB6C}" dt="2022-03-14T15:09:33.800" v="50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29AF3D65-8DC1-429D-89E5-2CCEA7B9BB6C}" dt="2022-03-14T15:09:27.510" v="48" actId="20577"/>
        <pc:sldMkLst>
          <pc:docMk/>
          <pc:sldMk cId="2154730074" sldId="270"/>
        </pc:sldMkLst>
        <pc:spChg chg="mod">
          <ac:chgData name="Omar Díaz" userId="24efb74535e2f669" providerId="LiveId" clId="{29AF3D65-8DC1-429D-89E5-2CCEA7B9BB6C}" dt="2022-03-14T15:09:27.510" v="48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29AF3D65-8DC1-429D-89E5-2CCEA7B9BB6C}" dt="2022-03-14T15:09:16.660" v="46" actId="27636"/>
        <pc:sldMkLst>
          <pc:docMk/>
          <pc:sldMk cId="1868355277" sldId="274"/>
        </pc:sldMkLst>
        <pc:spChg chg="mod">
          <ac:chgData name="Omar Díaz" userId="24efb74535e2f669" providerId="LiveId" clId="{29AF3D65-8DC1-429D-89E5-2CCEA7B9BB6C}" dt="2022-03-14T15:09:16.660" v="46" actId="27636"/>
          <ac:spMkLst>
            <pc:docMk/>
            <pc:sldMk cId="1868355277" sldId="274"/>
            <ac:spMk id="2" creationId="{33C1DCAB-6DBC-4AC5-B352-98EA785C3420}"/>
          </ac:spMkLst>
        </pc:spChg>
      </pc:sldChg>
      <pc:sldChg chg="modSp mod">
        <pc:chgData name="Omar Díaz" userId="24efb74535e2f669" providerId="LiveId" clId="{29AF3D65-8DC1-429D-89E5-2CCEA7B9BB6C}" dt="2022-03-14T15:07:42.529" v="6"/>
        <pc:sldMkLst>
          <pc:docMk/>
          <pc:sldMk cId="3042088924" sldId="3570"/>
        </pc:sldMkLst>
        <pc:spChg chg="mod">
          <ac:chgData name="Omar Díaz" userId="24efb74535e2f669" providerId="LiveId" clId="{29AF3D65-8DC1-429D-89E5-2CCEA7B9BB6C}" dt="2022-03-14T15:07:42.529" v="6"/>
          <ac:spMkLst>
            <pc:docMk/>
            <pc:sldMk cId="3042088924" sldId="3570"/>
            <ac:spMk id="2" creationId="{C9F476F1-B406-4158-A7FB-86ADBE835927}"/>
          </ac:spMkLst>
        </pc:spChg>
      </pc:sldChg>
      <pc:sldChg chg="modSp mod">
        <pc:chgData name="Omar Díaz" userId="24efb74535e2f669" providerId="LiveId" clId="{29AF3D65-8DC1-429D-89E5-2CCEA7B9BB6C}" dt="2022-03-14T15:07:52.068" v="8" actId="20577"/>
        <pc:sldMkLst>
          <pc:docMk/>
          <pc:sldMk cId="1990160594" sldId="3571"/>
        </pc:sldMkLst>
        <pc:spChg chg="mod">
          <ac:chgData name="Omar Díaz" userId="24efb74535e2f669" providerId="LiveId" clId="{29AF3D65-8DC1-429D-89E5-2CCEA7B9BB6C}" dt="2022-03-14T15:07:52.068" v="8" actId="20577"/>
          <ac:spMkLst>
            <pc:docMk/>
            <pc:sldMk cId="1990160594" sldId="3571"/>
            <ac:spMk id="6" creationId="{E4BCE1E8-9FC9-46BB-BD6F-24AB9330A508}"/>
          </ac:spMkLst>
        </pc:spChg>
      </pc:sldChg>
      <pc:sldChg chg="modSp mod">
        <pc:chgData name="Omar Díaz" userId="24efb74535e2f669" providerId="LiveId" clId="{29AF3D65-8DC1-429D-89E5-2CCEA7B9BB6C}" dt="2022-03-14T15:08:08.701" v="14" actId="27636"/>
        <pc:sldMkLst>
          <pc:docMk/>
          <pc:sldMk cId="4173079253" sldId="3572"/>
        </pc:sldMkLst>
        <pc:spChg chg="mod">
          <ac:chgData name="Omar Díaz" userId="24efb74535e2f669" providerId="LiveId" clId="{29AF3D65-8DC1-429D-89E5-2CCEA7B9BB6C}" dt="2022-03-14T15:08:08.701" v="14" actId="27636"/>
          <ac:spMkLst>
            <pc:docMk/>
            <pc:sldMk cId="4173079253" sldId="3572"/>
            <ac:spMk id="5" creationId="{C1B6B0A5-6D76-41DE-AC78-2517A40959AE}"/>
          </ac:spMkLst>
        </pc:spChg>
      </pc:sldChg>
    </pc:docChg>
  </pc:docChgLst>
  <pc:docChgLst>
    <pc:chgData name="Omar Díaz" userId="24efb74535e2f669" providerId="LiveId" clId="{584407FA-8349-4DD8-9BC0-4A3F3DB5957E}"/>
    <pc:docChg chg="undo custSel modSld sldOrd">
      <pc:chgData name="Omar Díaz" userId="24efb74535e2f669" providerId="LiveId" clId="{584407FA-8349-4DD8-9BC0-4A3F3DB5957E}" dt="2022-03-14T21:28:56.810" v="173" actId="1076"/>
      <pc:docMkLst>
        <pc:docMk/>
      </pc:docMkLst>
      <pc:sldChg chg="addSp delSp modSp mod">
        <pc:chgData name="Omar Díaz" userId="24efb74535e2f669" providerId="LiveId" clId="{584407FA-8349-4DD8-9BC0-4A3F3DB5957E}" dt="2022-03-14T15:13:34.309" v="3" actId="1076"/>
        <pc:sldMkLst>
          <pc:docMk/>
          <pc:sldMk cId="2265281832" sldId="257"/>
        </pc:sldMkLst>
        <pc:picChg chg="del">
          <ac:chgData name="Omar Díaz" userId="24efb74535e2f669" providerId="LiveId" clId="{584407FA-8349-4DD8-9BC0-4A3F3DB5957E}" dt="2022-03-14T15:13:21.676" v="0" actId="478"/>
          <ac:picMkLst>
            <pc:docMk/>
            <pc:sldMk cId="2265281832" sldId="257"/>
            <ac:picMk id="4" creationId="{EF5C259C-0610-4BE5-AF63-3BCBC12C552F}"/>
          </ac:picMkLst>
        </pc:picChg>
        <pc:picChg chg="add mod">
          <ac:chgData name="Omar Díaz" userId="24efb74535e2f669" providerId="LiveId" clId="{584407FA-8349-4DD8-9BC0-4A3F3DB5957E}" dt="2022-03-14T15:13:34.309" v="3" actId="1076"/>
          <ac:picMkLst>
            <pc:docMk/>
            <pc:sldMk cId="2265281832" sldId="257"/>
            <ac:picMk id="5" creationId="{D0EB248E-75D0-439C-A8F2-E7885E98C34C}"/>
          </ac:picMkLst>
        </pc:picChg>
      </pc:sldChg>
      <pc:sldChg chg="addSp delSp modSp mod">
        <pc:chgData name="Omar Díaz" userId="24efb74535e2f669" providerId="LiveId" clId="{584407FA-8349-4DD8-9BC0-4A3F3DB5957E}" dt="2022-03-14T15:17:52.459" v="26" actId="1036"/>
        <pc:sldMkLst>
          <pc:docMk/>
          <pc:sldMk cId="2345604609" sldId="259"/>
        </pc:sldMkLst>
        <pc:picChg chg="del">
          <ac:chgData name="Omar Díaz" userId="24efb74535e2f669" providerId="LiveId" clId="{584407FA-8349-4DD8-9BC0-4A3F3DB5957E}" dt="2022-03-14T15:17:01.935" v="14" actId="478"/>
          <ac:picMkLst>
            <pc:docMk/>
            <pc:sldMk cId="2345604609" sldId="259"/>
            <ac:picMk id="4" creationId="{756043C9-FB8D-4886-A7DF-CAE44FCF07D5}"/>
          </ac:picMkLst>
        </pc:picChg>
        <pc:picChg chg="add mod">
          <ac:chgData name="Omar Díaz" userId="24efb74535e2f669" providerId="LiveId" clId="{584407FA-8349-4DD8-9BC0-4A3F3DB5957E}" dt="2022-03-14T15:17:52.459" v="26" actId="1036"/>
          <ac:picMkLst>
            <pc:docMk/>
            <pc:sldMk cId="2345604609" sldId="259"/>
            <ac:picMk id="5" creationId="{BDCD5649-02C9-4908-9041-2DA1B9314E10}"/>
          </ac:picMkLst>
        </pc:picChg>
      </pc:sldChg>
      <pc:sldChg chg="addSp delSp modSp mod">
        <pc:chgData name="Omar Díaz" userId="24efb74535e2f669" providerId="LiveId" clId="{584407FA-8349-4DD8-9BC0-4A3F3DB5957E}" dt="2022-03-14T15:40:34.361" v="150" actId="255"/>
        <pc:sldMkLst>
          <pc:docMk/>
          <pc:sldMk cId="284931389" sldId="261"/>
        </pc:sldMkLst>
        <pc:spChg chg="mod">
          <ac:chgData name="Omar Díaz" userId="24efb74535e2f669" providerId="LiveId" clId="{584407FA-8349-4DD8-9BC0-4A3F3DB5957E}" dt="2022-03-14T15:40:34.361" v="150" actId="255"/>
          <ac:spMkLst>
            <pc:docMk/>
            <pc:sldMk cId="284931389" sldId="261"/>
            <ac:spMk id="4" creationId="{21711DA6-E2D5-4C09-99A5-4F804757D904}"/>
          </ac:spMkLst>
        </pc:spChg>
        <pc:picChg chg="add mod">
          <ac:chgData name="Omar Díaz" userId="24efb74535e2f669" providerId="LiveId" clId="{584407FA-8349-4DD8-9BC0-4A3F3DB5957E}" dt="2022-03-14T15:19:46.779" v="36" actId="1076"/>
          <ac:picMkLst>
            <pc:docMk/>
            <pc:sldMk cId="284931389" sldId="261"/>
            <ac:picMk id="5" creationId="{A3A99585-17ED-42D4-A6A2-DD5705DF0910}"/>
          </ac:picMkLst>
        </pc:picChg>
        <pc:picChg chg="del">
          <ac:chgData name="Omar Díaz" userId="24efb74535e2f669" providerId="LiveId" clId="{584407FA-8349-4DD8-9BC0-4A3F3DB5957E}" dt="2022-03-14T15:19:02.073" v="33" actId="478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584407FA-8349-4DD8-9BC0-4A3F3DB5957E}" dt="2022-03-14T15:26:12.265" v="53" actId="1036"/>
        <pc:sldMkLst>
          <pc:docMk/>
          <pc:sldMk cId="2976810304" sldId="262"/>
        </pc:sldMkLst>
        <pc:picChg chg="add mod">
          <ac:chgData name="Omar Díaz" userId="24efb74535e2f669" providerId="LiveId" clId="{584407FA-8349-4DD8-9BC0-4A3F3DB5957E}" dt="2022-03-14T15:26:12.265" v="53" actId="1036"/>
          <ac:picMkLst>
            <pc:docMk/>
            <pc:sldMk cId="2976810304" sldId="262"/>
            <ac:picMk id="3" creationId="{052C045B-C422-4A36-882C-94ACFB21A0B5}"/>
          </ac:picMkLst>
        </pc:picChg>
        <pc:picChg chg="del">
          <ac:chgData name="Omar Díaz" userId="24efb74535e2f669" providerId="LiveId" clId="{584407FA-8349-4DD8-9BC0-4A3F3DB5957E}" dt="2022-03-14T15:25:52.009" v="37" actId="478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584407FA-8349-4DD8-9BC0-4A3F3DB5957E}" dt="2022-03-14T15:26:49.041" v="59" actId="1076"/>
        <pc:sldMkLst>
          <pc:docMk/>
          <pc:sldMk cId="249458911" sldId="263"/>
        </pc:sldMkLst>
        <pc:picChg chg="add mod">
          <ac:chgData name="Omar Díaz" userId="24efb74535e2f669" providerId="LiveId" clId="{584407FA-8349-4DD8-9BC0-4A3F3DB5957E}" dt="2022-03-14T15:26:49.041" v="59" actId="1076"/>
          <ac:picMkLst>
            <pc:docMk/>
            <pc:sldMk cId="249458911" sldId="263"/>
            <ac:picMk id="5" creationId="{21B6F217-BB29-4788-8877-17F87B7A3F8C}"/>
          </ac:picMkLst>
        </pc:picChg>
        <pc:picChg chg="del">
          <ac:chgData name="Omar Díaz" userId="24efb74535e2f669" providerId="LiveId" clId="{584407FA-8349-4DD8-9BC0-4A3F3DB5957E}" dt="2022-03-14T15:26:36.986" v="54" actId="478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584407FA-8349-4DD8-9BC0-4A3F3DB5957E}" dt="2022-03-14T15:28:35.285" v="95" actId="1035"/>
        <pc:sldMkLst>
          <pc:docMk/>
          <pc:sldMk cId="1198679472" sldId="264"/>
        </pc:sldMkLst>
        <pc:picChg chg="del">
          <ac:chgData name="Omar Díaz" userId="24efb74535e2f669" providerId="LiveId" clId="{584407FA-8349-4DD8-9BC0-4A3F3DB5957E}" dt="2022-03-14T15:27:31.270" v="60" actId="478"/>
          <ac:picMkLst>
            <pc:docMk/>
            <pc:sldMk cId="1198679472" sldId="264"/>
            <ac:picMk id="5" creationId="{249A50F5-EC70-43EE-B829-32FBFA430466}"/>
          </ac:picMkLst>
        </pc:picChg>
        <pc:picChg chg="add mod">
          <ac:chgData name="Omar Díaz" userId="24efb74535e2f669" providerId="LiveId" clId="{584407FA-8349-4DD8-9BC0-4A3F3DB5957E}" dt="2022-03-14T15:28:35.285" v="95" actId="1035"/>
          <ac:picMkLst>
            <pc:docMk/>
            <pc:sldMk cId="1198679472" sldId="264"/>
            <ac:picMk id="6" creationId="{EE19B720-0FB4-4C1A-A839-51220752E94B}"/>
          </ac:picMkLst>
        </pc:picChg>
      </pc:sldChg>
      <pc:sldChg chg="addSp delSp modSp mod">
        <pc:chgData name="Omar Díaz" userId="24efb74535e2f669" providerId="LiveId" clId="{584407FA-8349-4DD8-9BC0-4A3F3DB5957E}" dt="2022-03-14T15:29:48.074" v="105" actId="27636"/>
        <pc:sldMkLst>
          <pc:docMk/>
          <pc:sldMk cId="256240163" sldId="265"/>
        </pc:sldMkLst>
        <pc:spChg chg="mod">
          <ac:chgData name="Omar Díaz" userId="24efb74535e2f669" providerId="LiveId" clId="{584407FA-8349-4DD8-9BC0-4A3F3DB5957E}" dt="2022-03-14T15:29:48.074" v="105" actId="27636"/>
          <ac:spMkLst>
            <pc:docMk/>
            <pc:sldMk cId="256240163" sldId="265"/>
            <ac:spMk id="2" creationId="{F01A10D9-4CC8-42BF-AD50-475E49DF92BB}"/>
          </ac:spMkLst>
        </pc:spChg>
        <pc:picChg chg="del">
          <ac:chgData name="Omar Díaz" userId="24efb74535e2f669" providerId="LiveId" clId="{584407FA-8349-4DD8-9BC0-4A3F3DB5957E}" dt="2022-03-14T15:28:55.965" v="96" actId="478"/>
          <ac:picMkLst>
            <pc:docMk/>
            <pc:sldMk cId="256240163" sldId="265"/>
            <ac:picMk id="5" creationId="{142C6644-0E28-4854-BA83-D208AB01B1F2}"/>
          </ac:picMkLst>
        </pc:picChg>
        <pc:picChg chg="add mod">
          <ac:chgData name="Omar Díaz" userId="24efb74535e2f669" providerId="LiveId" clId="{584407FA-8349-4DD8-9BC0-4A3F3DB5957E}" dt="2022-03-14T15:29:30.798" v="103" actId="1036"/>
          <ac:picMkLst>
            <pc:docMk/>
            <pc:sldMk cId="256240163" sldId="265"/>
            <ac:picMk id="6" creationId="{62E7B1EE-DA0C-493D-852C-E2ED88D95539}"/>
          </ac:picMkLst>
        </pc:picChg>
      </pc:sldChg>
      <pc:sldChg chg="addSp delSp modSp mod">
        <pc:chgData name="Omar Díaz" userId="24efb74535e2f669" providerId="LiveId" clId="{584407FA-8349-4DD8-9BC0-4A3F3DB5957E}" dt="2022-03-14T15:30:28.242" v="109" actId="1076"/>
        <pc:sldMkLst>
          <pc:docMk/>
          <pc:sldMk cId="950276914" sldId="266"/>
        </pc:sldMkLst>
        <pc:picChg chg="del">
          <ac:chgData name="Omar Díaz" userId="24efb74535e2f669" providerId="LiveId" clId="{584407FA-8349-4DD8-9BC0-4A3F3DB5957E}" dt="2022-03-14T15:30:17.192" v="106" actId="478"/>
          <ac:picMkLst>
            <pc:docMk/>
            <pc:sldMk cId="950276914" sldId="266"/>
            <ac:picMk id="5" creationId="{B4341A72-C55E-4708-A9E6-72462D81999D}"/>
          </ac:picMkLst>
        </pc:picChg>
        <pc:picChg chg="add mod">
          <ac:chgData name="Omar Díaz" userId="24efb74535e2f669" providerId="LiveId" clId="{584407FA-8349-4DD8-9BC0-4A3F3DB5957E}" dt="2022-03-14T15:30:28.242" v="109" actId="1076"/>
          <ac:picMkLst>
            <pc:docMk/>
            <pc:sldMk cId="950276914" sldId="266"/>
            <ac:picMk id="6" creationId="{14A5BBFB-7511-4EAD-85D7-26FD1D7D299E}"/>
          </ac:picMkLst>
        </pc:picChg>
      </pc:sldChg>
      <pc:sldChg chg="addSp delSp modSp mod">
        <pc:chgData name="Omar Díaz" userId="24efb74535e2f669" providerId="LiveId" clId="{584407FA-8349-4DD8-9BC0-4A3F3DB5957E}" dt="2022-03-14T15:41:23.467" v="152" actId="255"/>
        <pc:sldMkLst>
          <pc:docMk/>
          <pc:sldMk cId="1983722544" sldId="267"/>
        </pc:sldMkLst>
        <pc:spChg chg="mod">
          <ac:chgData name="Omar Díaz" userId="24efb74535e2f669" providerId="LiveId" clId="{584407FA-8349-4DD8-9BC0-4A3F3DB5957E}" dt="2022-03-14T15:41:23.467" v="152" actId="255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584407FA-8349-4DD8-9BC0-4A3F3DB5957E}" dt="2022-03-14T15:30:58.370" v="110" actId="478"/>
          <ac:picMkLst>
            <pc:docMk/>
            <pc:sldMk cId="1983722544" sldId="267"/>
            <ac:picMk id="5" creationId="{041AB66A-7172-460B-8A98-E9B0F7FF6DDC}"/>
          </ac:picMkLst>
        </pc:picChg>
        <pc:picChg chg="add mod">
          <ac:chgData name="Omar Díaz" userId="24efb74535e2f669" providerId="LiveId" clId="{584407FA-8349-4DD8-9BC0-4A3F3DB5957E}" dt="2022-03-14T15:31:09.765" v="113" actId="1076"/>
          <ac:picMkLst>
            <pc:docMk/>
            <pc:sldMk cId="1983722544" sldId="267"/>
            <ac:picMk id="6" creationId="{8F058421-FACB-4B7C-A8E4-D0547C38FD20}"/>
          </ac:picMkLst>
        </pc:picChg>
      </pc:sldChg>
      <pc:sldChg chg="addSp delSp modSp mod">
        <pc:chgData name="Omar Díaz" userId="24efb74535e2f669" providerId="LiveId" clId="{584407FA-8349-4DD8-9BC0-4A3F3DB5957E}" dt="2022-03-14T15:31:51.497" v="119" actId="1076"/>
        <pc:sldMkLst>
          <pc:docMk/>
          <pc:sldMk cId="4033435694" sldId="268"/>
        </pc:sldMkLst>
        <pc:picChg chg="add mod">
          <ac:chgData name="Omar Díaz" userId="24efb74535e2f669" providerId="LiveId" clId="{584407FA-8349-4DD8-9BC0-4A3F3DB5957E}" dt="2022-03-14T15:31:51.497" v="119" actId="1076"/>
          <ac:picMkLst>
            <pc:docMk/>
            <pc:sldMk cId="4033435694" sldId="268"/>
            <ac:picMk id="3" creationId="{9F744134-9826-4284-B107-5BE9164682A7}"/>
          </ac:picMkLst>
        </pc:picChg>
        <pc:picChg chg="del">
          <ac:chgData name="Omar Díaz" userId="24efb74535e2f669" providerId="LiveId" clId="{584407FA-8349-4DD8-9BC0-4A3F3DB5957E}" dt="2022-03-14T15:31:36.938" v="114" actId="478"/>
          <ac:picMkLst>
            <pc:docMk/>
            <pc:sldMk cId="4033435694" sldId="268"/>
            <ac:picMk id="6" creationId="{93623E90-2FC0-4A4D-9822-16703EB549DA}"/>
          </ac:picMkLst>
        </pc:picChg>
      </pc:sldChg>
      <pc:sldChg chg="addSp delSp modSp mod ord">
        <pc:chgData name="Omar Díaz" userId="24efb74535e2f669" providerId="LiveId" clId="{584407FA-8349-4DD8-9BC0-4A3F3DB5957E}" dt="2022-03-14T21:28:31.523" v="169" actId="1035"/>
        <pc:sldMkLst>
          <pc:docMk/>
          <pc:sldMk cId="4042736301" sldId="269"/>
        </pc:sldMkLst>
        <pc:spChg chg="del">
          <ac:chgData name="Omar Díaz" userId="24efb74535e2f669" providerId="LiveId" clId="{584407FA-8349-4DD8-9BC0-4A3F3DB5957E}" dt="2022-03-14T15:39:09.582" v="143" actId="478"/>
          <ac:spMkLst>
            <pc:docMk/>
            <pc:sldMk cId="4042736301" sldId="269"/>
            <ac:spMk id="6" creationId="{90B074E5-C92A-44B3-A7C3-4A07DF4073D1}"/>
          </ac:spMkLst>
        </pc:spChg>
        <pc:picChg chg="del">
          <ac:chgData name="Omar Díaz" userId="24efb74535e2f669" providerId="LiveId" clId="{584407FA-8349-4DD8-9BC0-4A3F3DB5957E}" dt="2022-03-14T15:39:06.041" v="142" actId="478"/>
          <ac:picMkLst>
            <pc:docMk/>
            <pc:sldMk cId="4042736301" sldId="269"/>
            <ac:picMk id="4" creationId="{5B2F1BCE-0D82-4726-8690-159BD066ACE0}"/>
          </ac:picMkLst>
        </pc:picChg>
        <pc:picChg chg="add mod">
          <ac:chgData name="Omar Díaz" userId="24efb74535e2f669" providerId="LiveId" clId="{584407FA-8349-4DD8-9BC0-4A3F3DB5957E}" dt="2022-03-14T21:28:31.523" v="169" actId="1035"/>
          <ac:picMkLst>
            <pc:docMk/>
            <pc:sldMk cId="4042736301" sldId="269"/>
            <ac:picMk id="4" creationId="{E370952C-8593-42E2-A9AA-C4DDA491CB35}"/>
          </ac:picMkLst>
        </pc:picChg>
        <pc:picChg chg="add del mod">
          <ac:chgData name="Omar Díaz" userId="24efb74535e2f669" providerId="LiveId" clId="{584407FA-8349-4DD8-9BC0-4A3F3DB5957E}" dt="2022-03-14T21:27:56.346" v="157" actId="478"/>
          <ac:picMkLst>
            <pc:docMk/>
            <pc:sldMk cId="4042736301" sldId="269"/>
            <ac:picMk id="7" creationId="{C7341689-CC25-47E3-90CA-F1988A84918E}"/>
          </ac:picMkLst>
        </pc:picChg>
      </pc:sldChg>
      <pc:sldChg chg="addSp delSp modSp mod">
        <pc:chgData name="Omar Díaz" userId="24efb74535e2f669" providerId="LiveId" clId="{584407FA-8349-4DD8-9BC0-4A3F3DB5957E}" dt="2022-03-14T21:28:56.810" v="173" actId="1076"/>
        <pc:sldMkLst>
          <pc:docMk/>
          <pc:sldMk cId="2154730074" sldId="270"/>
        </pc:sldMkLst>
        <pc:spChg chg="del">
          <ac:chgData name="Omar Díaz" userId="24efb74535e2f669" providerId="LiveId" clId="{584407FA-8349-4DD8-9BC0-4A3F3DB5957E}" dt="2022-03-14T15:38:18.115" v="136" actId="478"/>
          <ac:spMkLst>
            <pc:docMk/>
            <pc:sldMk cId="2154730074" sldId="270"/>
            <ac:spMk id="6" creationId="{F7618EFC-73E3-4F81-8230-0739A5A3A257}"/>
          </ac:spMkLst>
        </pc:spChg>
        <pc:picChg chg="add del mod">
          <ac:chgData name="Omar Díaz" userId="24efb74535e2f669" providerId="LiveId" clId="{584407FA-8349-4DD8-9BC0-4A3F3DB5957E}" dt="2022-03-14T21:28:36.241" v="170" actId="478"/>
          <ac:picMkLst>
            <pc:docMk/>
            <pc:sldMk cId="2154730074" sldId="270"/>
            <ac:picMk id="4" creationId="{13A63177-A229-4B80-A896-E36C057FDC28}"/>
          </ac:picMkLst>
        </pc:picChg>
        <pc:picChg chg="add mod">
          <ac:chgData name="Omar Díaz" userId="24efb74535e2f669" providerId="LiveId" clId="{584407FA-8349-4DD8-9BC0-4A3F3DB5957E}" dt="2022-03-14T21:28:56.810" v="173" actId="1076"/>
          <ac:picMkLst>
            <pc:docMk/>
            <pc:sldMk cId="2154730074" sldId="270"/>
            <ac:picMk id="5" creationId="{C1981EDD-7D76-477B-85E0-A4E8311B2CE0}"/>
          </ac:picMkLst>
        </pc:picChg>
        <pc:picChg chg="del">
          <ac:chgData name="Omar Díaz" userId="24efb74535e2f669" providerId="LiveId" clId="{584407FA-8349-4DD8-9BC0-4A3F3DB5957E}" dt="2022-03-14T15:38:14.389" v="135" actId="478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584407FA-8349-4DD8-9BC0-4A3F3DB5957E}" dt="2022-03-14T15:34:07.431" v="134" actId="1076"/>
        <pc:sldMkLst>
          <pc:docMk/>
          <pc:sldMk cId="1868355277" sldId="274"/>
        </pc:sldMkLst>
        <pc:picChg chg="del">
          <ac:chgData name="Omar Díaz" userId="24efb74535e2f669" providerId="LiveId" clId="{584407FA-8349-4DD8-9BC0-4A3F3DB5957E}" dt="2022-03-14T15:33:49.003" v="126" actId="478"/>
          <ac:picMkLst>
            <pc:docMk/>
            <pc:sldMk cId="1868355277" sldId="274"/>
            <ac:picMk id="4" creationId="{141E3091-4E12-45DE-A23A-689CF62CE70C}"/>
          </ac:picMkLst>
        </pc:picChg>
        <pc:picChg chg="add mod">
          <ac:chgData name="Omar Díaz" userId="24efb74535e2f669" providerId="LiveId" clId="{584407FA-8349-4DD8-9BC0-4A3F3DB5957E}" dt="2022-03-14T15:34:07.431" v="134" actId="1076"/>
          <ac:picMkLst>
            <pc:docMk/>
            <pc:sldMk cId="1868355277" sldId="274"/>
            <ac:picMk id="5" creationId="{5A46ACE8-0379-4806-94BC-F85F1428480A}"/>
          </ac:picMkLst>
        </pc:picChg>
      </pc:sldChg>
      <pc:sldChg chg="modSp mod">
        <pc:chgData name="Omar Díaz" userId="24efb74535e2f669" providerId="LiveId" clId="{584407FA-8349-4DD8-9BC0-4A3F3DB5957E}" dt="2022-03-14T15:41:38.512" v="154" actId="403"/>
        <pc:sldMkLst>
          <pc:docMk/>
          <pc:sldMk cId="1564915640" sldId="3568"/>
        </pc:sldMkLst>
        <pc:spChg chg="mod">
          <ac:chgData name="Omar Díaz" userId="24efb74535e2f669" providerId="LiveId" clId="{584407FA-8349-4DD8-9BC0-4A3F3DB5957E}" dt="2022-03-14T15:41:38.512" v="154" actId="403"/>
          <ac:spMkLst>
            <pc:docMk/>
            <pc:sldMk cId="1564915640" sldId="3568"/>
            <ac:spMk id="136" creationId="{5D3FDB83-D4F1-4995-B78A-11F6F02DE0C4}"/>
          </ac:spMkLst>
        </pc:spChg>
      </pc:sldChg>
      <pc:sldChg chg="addSp delSp modSp mod">
        <pc:chgData name="Omar Díaz" userId="24efb74535e2f669" providerId="LiveId" clId="{584407FA-8349-4DD8-9BC0-4A3F3DB5957E}" dt="2022-03-14T15:33:24.279" v="125" actId="1076"/>
        <pc:sldMkLst>
          <pc:docMk/>
          <pc:sldMk cId="1125686615" sldId="3569"/>
        </pc:sldMkLst>
        <pc:picChg chg="del">
          <ac:chgData name="Omar Díaz" userId="24efb74535e2f669" providerId="LiveId" clId="{584407FA-8349-4DD8-9BC0-4A3F3DB5957E}" dt="2022-03-14T15:33:03.244" v="120" actId="478"/>
          <ac:picMkLst>
            <pc:docMk/>
            <pc:sldMk cId="1125686615" sldId="3569"/>
            <ac:picMk id="4" creationId="{2A8C5D22-2DD3-4DCC-994E-2314C92430EA}"/>
          </ac:picMkLst>
        </pc:picChg>
        <pc:picChg chg="add mod">
          <ac:chgData name="Omar Díaz" userId="24efb74535e2f669" providerId="LiveId" clId="{584407FA-8349-4DD8-9BC0-4A3F3DB5957E}" dt="2022-03-14T15:33:24.279" v="125" actId="1076"/>
          <ac:picMkLst>
            <pc:docMk/>
            <pc:sldMk cId="1125686615" sldId="3569"/>
            <ac:picMk id="5" creationId="{1D8DB360-586A-437B-993B-6CE78A4E1D12}"/>
          </ac:picMkLst>
        </pc:picChg>
      </pc:sldChg>
      <pc:sldChg chg="addSp delSp modSp mod">
        <pc:chgData name="Omar Díaz" userId="24efb74535e2f669" providerId="LiveId" clId="{584407FA-8349-4DD8-9BC0-4A3F3DB5957E}" dt="2022-03-14T15:15:46.064" v="6" actId="1076"/>
        <pc:sldMkLst>
          <pc:docMk/>
          <pc:sldMk cId="3042088924" sldId="3570"/>
        </pc:sldMkLst>
        <pc:picChg chg="add mod">
          <ac:chgData name="Omar Díaz" userId="24efb74535e2f669" providerId="LiveId" clId="{584407FA-8349-4DD8-9BC0-4A3F3DB5957E}" dt="2022-03-14T15:15:46.064" v="6" actId="1076"/>
          <ac:picMkLst>
            <pc:docMk/>
            <pc:sldMk cId="3042088924" sldId="3570"/>
            <ac:picMk id="4" creationId="{6940F1B5-5103-4A7C-A948-5FC2F4E7766A}"/>
          </ac:picMkLst>
        </pc:picChg>
        <pc:picChg chg="del">
          <ac:chgData name="Omar Díaz" userId="24efb74535e2f669" providerId="LiveId" clId="{584407FA-8349-4DD8-9BC0-4A3F3DB5957E}" dt="2022-03-14T15:15:40.304" v="4" actId="478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584407FA-8349-4DD8-9BC0-4A3F3DB5957E}" dt="2022-03-14T15:16:57.112" v="13" actId="1076"/>
        <pc:sldMkLst>
          <pc:docMk/>
          <pc:sldMk cId="1990160594" sldId="3571"/>
        </pc:sldMkLst>
        <pc:picChg chg="del">
          <ac:chgData name="Omar Díaz" userId="24efb74535e2f669" providerId="LiveId" clId="{584407FA-8349-4DD8-9BC0-4A3F3DB5957E}" dt="2022-03-14T15:16:21.966" v="7" actId="478"/>
          <ac:picMkLst>
            <pc:docMk/>
            <pc:sldMk cId="1990160594" sldId="3571"/>
            <ac:picMk id="4" creationId="{45AB94FC-0257-4001-B2C9-E690375CCC16}"/>
          </ac:picMkLst>
        </pc:picChg>
        <pc:picChg chg="add del">
          <ac:chgData name="Omar Díaz" userId="24efb74535e2f669" providerId="LiveId" clId="{584407FA-8349-4DD8-9BC0-4A3F3DB5957E}" dt="2022-03-14T15:16:36.122" v="9" actId="478"/>
          <ac:picMkLst>
            <pc:docMk/>
            <pc:sldMk cId="1990160594" sldId="3571"/>
            <ac:picMk id="5" creationId="{6D8CE19B-4C72-4E09-A8B5-E739FCB5E92E}"/>
          </ac:picMkLst>
        </pc:picChg>
        <pc:picChg chg="add mod">
          <ac:chgData name="Omar Díaz" userId="24efb74535e2f669" providerId="LiveId" clId="{584407FA-8349-4DD8-9BC0-4A3F3DB5957E}" dt="2022-03-14T15:16:57.112" v="13" actId="1076"/>
          <ac:picMkLst>
            <pc:docMk/>
            <pc:sldMk cId="1990160594" sldId="3571"/>
            <ac:picMk id="8" creationId="{6966E373-189C-4B97-BEEA-8216112546CF}"/>
          </ac:picMkLst>
        </pc:picChg>
      </pc:sldChg>
      <pc:sldChg chg="addSp delSp modSp mod">
        <pc:chgData name="Omar Díaz" userId="24efb74535e2f669" providerId="LiveId" clId="{584407FA-8349-4DD8-9BC0-4A3F3DB5957E}" dt="2022-03-14T15:18:39.307" v="32" actId="1076"/>
        <pc:sldMkLst>
          <pc:docMk/>
          <pc:sldMk cId="4173079253" sldId="3572"/>
        </pc:sldMkLst>
        <pc:picChg chg="add mod">
          <ac:chgData name="Omar Díaz" userId="24efb74535e2f669" providerId="LiveId" clId="{584407FA-8349-4DD8-9BC0-4A3F3DB5957E}" dt="2022-03-14T15:18:39.307" v="32" actId="1076"/>
          <ac:picMkLst>
            <pc:docMk/>
            <pc:sldMk cId="4173079253" sldId="3572"/>
            <ac:picMk id="4" creationId="{7EC2B80D-6F32-4A18-A5BA-90AC3D388FA4}"/>
          </ac:picMkLst>
        </pc:picChg>
        <pc:picChg chg="del">
          <ac:chgData name="Omar Díaz" userId="24efb74535e2f669" providerId="LiveId" clId="{584407FA-8349-4DD8-9BC0-4A3F3DB5957E}" dt="2022-03-14T15:18:16.530" v="27" actId="478"/>
          <ac:picMkLst>
            <pc:docMk/>
            <pc:sldMk cId="4173079253" sldId="3572"/>
            <ac:picMk id="7" creationId="{D6E4088F-547C-4E43-B8D6-113814216D52}"/>
          </ac:picMkLst>
        </pc:picChg>
      </pc:sldChg>
    </pc:docChg>
  </pc:docChgLst>
  <pc:docChgLst>
    <pc:chgData name="Omar Díaz" userId="24efb74535e2f669" providerId="LiveId" clId="{1B01B9A2-CA96-401B-8C53-3DA3F046A9B8}"/>
    <pc:docChg chg="undo redo custSel addSld delSld modSld sldOrd modMainMaster">
      <pc:chgData name="Omar Díaz" userId="24efb74535e2f669" providerId="LiveId" clId="{1B01B9A2-CA96-401B-8C53-3DA3F046A9B8}" dt="2022-03-14T13:51:55.413" v="631" actId="114"/>
      <pc:docMkLst>
        <pc:docMk/>
      </pc:docMkLst>
      <pc:sldChg chg="addSp delSp modSp mod">
        <pc:chgData name="Omar Díaz" userId="24efb74535e2f669" providerId="LiveId" clId="{1B01B9A2-CA96-401B-8C53-3DA3F046A9B8}" dt="2022-03-14T13:47:10.485" v="568" actId="108"/>
        <pc:sldMkLst>
          <pc:docMk/>
          <pc:sldMk cId="2265281832" sldId="257"/>
        </pc:sldMkLst>
        <pc:spChg chg="mod">
          <ac:chgData name="Omar Díaz" userId="24efb74535e2f669" providerId="LiveId" clId="{1B01B9A2-CA96-401B-8C53-3DA3F046A9B8}" dt="2022-03-14T13:47:10.485" v="568" actId="108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29:55.212" v="0" actId="478"/>
          <ac:picMkLst>
            <pc:docMk/>
            <pc:sldMk cId="2265281832" sldId="257"/>
            <ac:picMk id="3" creationId="{982CC3F1-2824-40F8-99B9-9E1370798555}"/>
          </ac:picMkLst>
        </pc:picChg>
        <pc:picChg chg="add mod">
          <ac:chgData name="Omar Díaz" userId="24efb74535e2f669" providerId="LiveId" clId="{1B01B9A2-CA96-401B-8C53-3DA3F046A9B8}" dt="2022-03-14T00:56:31.042" v="129" actId="1076"/>
          <ac:picMkLst>
            <pc:docMk/>
            <pc:sldMk cId="2265281832" sldId="257"/>
            <ac:picMk id="4" creationId="{4882FAC8-7091-4783-B3A2-09DE3BF655BB}"/>
          </ac:picMkLst>
        </pc:picChg>
        <pc:picChg chg="add del mod">
          <ac:chgData name="Omar Díaz" userId="24efb74535e2f669" providerId="LiveId" clId="{1B01B9A2-CA96-401B-8C53-3DA3F046A9B8}" dt="2022-03-14T00:30:54.072" v="16" actId="478"/>
          <ac:picMkLst>
            <pc:docMk/>
            <pc:sldMk cId="2265281832" sldId="257"/>
            <ac:picMk id="4" creationId="{89CEC6E1-347D-4EF3-A9FA-F5E0929240F1}"/>
          </ac:picMkLst>
        </pc:picChg>
        <pc:picChg chg="add del mod">
          <ac:chgData name="Omar Díaz" userId="24efb74535e2f669" providerId="LiveId" clId="{1B01B9A2-CA96-401B-8C53-3DA3F046A9B8}" dt="2022-03-14T00:56:14.866" v="122" actId="478"/>
          <ac:picMkLst>
            <pc:docMk/>
            <pc:sldMk cId="2265281832" sldId="257"/>
            <ac:picMk id="5" creationId="{030D30D6-C052-43AF-BB57-6D14465DB7B7}"/>
          </ac:picMkLst>
        </pc:picChg>
      </pc:sldChg>
      <pc:sldChg chg="addSp delSp modSp mod ord">
        <pc:chgData name="Omar Díaz" userId="24efb74535e2f669" providerId="LiveId" clId="{1B01B9A2-CA96-401B-8C53-3DA3F046A9B8}" dt="2022-03-14T13:51:55.413" v="631" actId="114"/>
        <pc:sldMkLst>
          <pc:docMk/>
          <pc:sldMk cId="2345604609" sldId="259"/>
        </pc:sldMkLst>
        <pc:spChg chg="mod">
          <ac:chgData name="Omar Díaz" userId="24efb74535e2f669" providerId="LiveId" clId="{1B01B9A2-CA96-401B-8C53-3DA3F046A9B8}" dt="2022-03-14T13:47:31.874" v="575" actId="108"/>
          <ac:spMkLst>
            <pc:docMk/>
            <pc:sldMk cId="2345604609" sldId="259"/>
            <ac:spMk id="2" creationId="{1E2A020B-F5BD-4DF9-8DBB-56F0E99EAF4D}"/>
          </ac:spMkLst>
        </pc:spChg>
        <pc:spChg chg="mod">
          <ac:chgData name="Omar Díaz" userId="24efb74535e2f669" providerId="LiveId" clId="{1B01B9A2-CA96-401B-8C53-3DA3F046A9B8}" dt="2022-03-14T13:51:55.413" v="631" actId="114"/>
          <ac:spMkLst>
            <pc:docMk/>
            <pc:sldMk cId="2345604609" sldId="259"/>
            <ac:spMk id="6" creationId="{64C4C741-23D2-4C27-8696-A948A6E3AFC2}"/>
          </ac:spMkLst>
        </pc:spChg>
        <pc:picChg chg="del">
          <ac:chgData name="Omar Díaz" userId="24efb74535e2f669" providerId="LiveId" clId="{1B01B9A2-CA96-401B-8C53-3DA3F046A9B8}" dt="2022-03-14T00:35:12.620" v="38" actId="478"/>
          <ac:picMkLst>
            <pc:docMk/>
            <pc:sldMk cId="2345604609" sldId="259"/>
            <ac:picMk id="3" creationId="{DC377E6D-EF90-45C7-8C2E-BBE04A582A09}"/>
          </ac:picMkLst>
        </pc:picChg>
        <pc:picChg chg="add mod">
          <ac:chgData name="Omar Díaz" userId="24efb74535e2f669" providerId="LiveId" clId="{1B01B9A2-CA96-401B-8C53-3DA3F046A9B8}" dt="2022-03-14T01:03:07.899" v="166" actId="1076"/>
          <ac:picMkLst>
            <pc:docMk/>
            <pc:sldMk cId="2345604609" sldId="259"/>
            <ac:picMk id="4" creationId="{A8F94326-022E-46E0-8C72-8D757FB76A68}"/>
          </ac:picMkLst>
        </pc:picChg>
        <pc:picChg chg="add del mod">
          <ac:chgData name="Omar Díaz" userId="24efb74535e2f669" providerId="LiveId" clId="{1B01B9A2-CA96-401B-8C53-3DA3F046A9B8}" dt="2022-03-14T01:03:00.455" v="163" actId="478"/>
          <ac:picMkLst>
            <pc:docMk/>
            <pc:sldMk cId="2345604609" sldId="259"/>
            <ac:picMk id="5" creationId="{D9404A30-7E15-4799-828F-024496A9792C}"/>
          </ac:picMkLst>
        </pc:picChg>
      </pc:sldChg>
      <pc:sldChg chg="addSp delSp modSp add del mod ord">
        <pc:chgData name="Omar Díaz" userId="24efb74535e2f669" providerId="LiveId" clId="{1B01B9A2-CA96-401B-8C53-3DA3F046A9B8}" dt="2022-03-14T13:51:48.498" v="630" actId="114"/>
        <pc:sldMkLst>
          <pc:docMk/>
          <pc:sldMk cId="284931389" sldId="261"/>
        </pc:sldMkLst>
        <pc:spChg chg="mod">
          <ac:chgData name="Omar Díaz" userId="24efb74535e2f669" providerId="LiveId" clId="{1B01B9A2-CA96-401B-8C53-3DA3F046A9B8}" dt="2022-03-14T13:48:23.195" v="584" actId="108"/>
          <ac:spMkLst>
            <pc:docMk/>
            <pc:sldMk cId="284931389" sldId="261"/>
            <ac:spMk id="2" creationId="{40491F1E-3068-4B53-952E-738379468F02}"/>
          </ac:spMkLst>
        </pc:spChg>
        <pc:spChg chg="mod">
          <ac:chgData name="Omar Díaz" userId="24efb74535e2f669" providerId="LiveId" clId="{1B01B9A2-CA96-401B-8C53-3DA3F046A9B8}" dt="2022-03-14T13:51:48.498" v="630" actId="114"/>
          <ac:spMkLst>
            <pc:docMk/>
            <pc:sldMk cId="284931389" sldId="261"/>
            <ac:spMk id="4" creationId="{21711DA6-E2D5-4C09-99A5-4F804757D904}"/>
          </ac:spMkLst>
        </pc:spChg>
        <pc:picChg chg="add del">
          <ac:chgData name="Omar Díaz" userId="24efb74535e2f669" providerId="LiveId" clId="{1B01B9A2-CA96-401B-8C53-3DA3F046A9B8}" dt="2022-03-14T00:36:06.135" v="49" actId="478"/>
          <ac:picMkLst>
            <pc:docMk/>
            <pc:sldMk cId="284931389" sldId="261"/>
            <ac:picMk id="3" creationId="{D506DBE0-2F46-4516-8242-4A4F0CA429A5}"/>
          </ac:picMkLst>
        </pc:picChg>
        <pc:picChg chg="add del mod">
          <ac:chgData name="Omar Díaz" userId="24efb74535e2f669" providerId="LiveId" clId="{1B01B9A2-CA96-401B-8C53-3DA3F046A9B8}" dt="2022-03-14T01:04:32.018" v="172" actId="478"/>
          <ac:picMkLst>
            <pc:docMk/>
            <pc:sldMk cId="284931389" sldId="261"/>
            <ac:picMk id="5" creationId="{B7636C9E-940F-493B-B65E-78866F686D57}"/>
          </ac:picMkLst>
        </pc:picChg>
        <pc:picChg chg="add mod">
          <ac:chgData name="Omar Díaz" userId="24efb74535e2f669" providerId="LiveId" clId="{1B01B9A2-CA96-401B-8C53-3DA3F046A9B8}" dt="2022-03-14T01:04:40.730" v="175" actId="1076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 ord">
        <pc:chgData name="Omar Díaz" userId="24efb74535e2f669" providerId="LiveId" clId="{1B01B9A2-CA96-401B-8C53-3DA3F046A9B8}" dt="2022-03-14T13:51:43.941" v="629" actId="114"/>
        <pc:sldMkLst>
          <pc:docMk/>
          <pc:sldMk cId="2976810304" sldId="262"/>
        </pc:sldMkLst>
        <pc:spChg chg="del">
          <ac:chgData name="Omar Díaz" userId="24efb74535e2f669" providerId="LiveId" clId="{1B01B9A2-CA96-401B-8C53-3DA3F046A9B8}" dt="2022-03-14T01:34:23.125" v="429" actId="478"/>
          <ac:spMkLst>
            <pc:docMk/>
            <pc:sldMk cId="2976810304" sldId="262"/>
            <ac:spMk id="2" creationId="{B19A3A49-B441-442C-8AAC-09FDDC5A4FED}"/>
          </ac:spMkLst>
        </pc:spChg>
        <pc:spChg chg="mod">
          <ac:chgData name="Omar Díaz" userId="24efb74535e2f669" providerId="LiveId" clId="{1B01B9A2-CA96-401B-8C53-3DA3F046A9B8}" dt="2022-03-14T13:51:43.941" v="629" actId="114"/>
          <ac:spMkLst>
            <pc:docMk/>
            <pc:sldMk cId="2976810304" sldId="262"/>
            <ac:spMk id="4" creationId="{C281CF07-7428-4D66-B9B3-22CA7A1BE180}"/>
          </ac:spMkLst>
        </pc:spChg>
        <pc:spChg chg="add mod">
          <ac:chgData name="Omar Díaz" userId="24efb74535e2f669" providerId="LiveId" clId="{1B01B9A2-CA96-401B-8C53-3DA3F046A9B8}" dt="2022-03-14T13:48:25.519" v="585" actId="108"/>
          <ac:spMkLst>
            <pc:docMk/>
            <pc:sldMk cId="2976810304" sldId="262"/>
            <ac:spMk id="7" creationId="{1085AA59-A738-487D-AB6F-C01B0442B251}"/>
          </ac:spMkLst>
        </pc:spChg>
        <pc:picChg chg="del">
          <ac:chgData name="Omar Díaz" userId="24efb74535e2f669" providerId="LiveId" clId="{1B01B9A2-CA96-401B-8C53-3DA3F046A9B8}" dt="2022-03-14T00:42:10.318" v="85" actId="478"/>
          <ac:picMkLst>
            <pc:docMk/>
            <pc:sldMk cId="2976810304" sldId="262"/>
            <ac:picMk id="3" creationId="{09A6C59E-8581-44D1-BB30-DEA5C1366C0B}"/>
          </ac:picMkLst>
        </pc:picChg>
        <pc:picChg chg="add del mod">
          <ac:chgData name="Omar Díaz" userId="24efb74535e2f669" providerId="LiveId" clId="{1B01B9A2-CA96-401B-8C53-3DA3F046A9B8}" dt="2022-03-14T01:05:28.515" v="178" actId="478"/>
          <ac:picMkLst>
            <pc:docMk/>
            <pc:sldMk cId="2976810304" sldId="262"/>
            <ac:picMk id="5" creationId="{132289AE-8017-481B-BD90-AE100B5F4045}"/>
          </ac:picMkLst>
        </pc:picChg>
        <pc:picChg chg="add mod">
          <ac:chgData name="Omar Díaz" userId="24efb74535e2f669" providerId="LiveId" clId="{1B01B9A2-CA96-401B-8C53-3DA3F046A9B8}" dt="2022-03-14T01:05:35.001" v="181" actId="1076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 ord">
        <pc:chgData name="Omar Díaz" userId="24efb74535e2f669" providerId="LiveId" clId="{1B01B9A2-CA96-401B-8C53-3DA3F046A9B8}" dt="2022-03-14T13:51:38.461" v="628" actId="114"/>
        <pc:sldMkLst>
          <pc:docMk/>
          <pc:sldMk cId="249458911" sldId="263"/>
        </pc:sldMkLst>
        <pc:spChg chg="mod">
          <ac:chgData name="Omar Díaz" userId="24efb74535e2f669" providerId="LiveId" clId="{1B01B9A2-CA96-401B-8C53-3DA3F046A9B8}" dt="2022-03-14T13:49:00.357" v="593" actId="790"/>
          <ac:spMkLst>
            <pc:docMk/>
            <pc:sldMk cId="249458911" sldId="263"/>
            <ac:spMk id="2" creationId="{07C0ABE3-3E73-405B-9036-2288AA87A48E}"/>
          </ac:spMkLst>
        </pc:spChg>
        <pc:spChg chg="mod">
          <ac:chgData name="Omar Díaz" userId="24efb74535e2f669" providerId="LiveId" clId="{1B01B9A2-CA96-401B-8C53-3DA3F046A9B8}" dt="2022-03-14T13:51:38.461" v="628" actId="114"/>
          <ac:spMkLst>
            <pc:docMk/>
            <pc:sldMk cId="249458911" sldId="263"/>
            <ac:spMk id="4" creationId="{1F905EA7-ACA3-4FB6-AE04-79D56BF51655}"/>
          </ac:spMkLst>
        </pc:spChg>
        <pc:picChg chg="add del">
          <ac:chgData name="Omar Díaz" userId="24efb74535e2f669" providerId="LiveId" clId="{1B01B9A2-CA96-401B-8C53-3DA3F046A9B8}" dt="2022-03-14T00:43:39.812" v="108" actId="478"/>
          <ac:picMkLst>
            <pc:docMk/>
            <pc:sldMk cId="249458911" sldId="263"/>
            <ac:picMk id="3" creationId="{91DE7230-3CFF-48F5-8ACE-D6F527C44B4B}"/>
          </ac:picMkLst>
        </pc:picChg>
        <pc:picChg chg="add del mod">
          <ac:chgData name="Omar Díaz" userId="24efb74535e2f669" providerId="LiveId" clId="{1B01B9A2-CA96-401B-8C53-3DA3F046A9B8}" dt="2022-03-14T01:06:07.870" v="184" actId="478"/>
          <ac:picMkLst>
            <pc:docMk/>
            <pc:sldMk cId="249458911" sldId="263"/>
            <ac:picMk id="5" creationId="{54A15C73-5FAE-4612-B314-321F5110E9B3}"/>
          </ac:picMkLst>
        </pc:picChg>
        <pc:picChg chg="add mod">
          <ac:chgData name="Omar Díaz" userId="24efb74535e2f669" providerId="LiveId" clId="{1B01B9A2-CA96-401B-8C53-3DA3F046A9B8}" dt="2022-03-14T01:06:22.644" v="188" actId="1076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 ord">
        <pc:chgData name="Omar Díaz" userId="24efb74535e2f669" providerId="LiveId" clId="{1B01B9A2-CA96-401B-8C53-3DA3F046A9B8}" dt="2022-03-14T13:51:33.860" v="627" actId="114"/>
        <pc:sldMkLst>
          <pc:docMk/>
          <pc:sldMk cId="1198679472" sldId="264"/>
        </pc:sldMkLst>
        <pc:spChg chg="mod">
          <ac:chgData name="Omar Díaz" userId="24efb74535e2f669" providerId="LiveId" clId="{1B01B9A2-CA96-401B-8C53-3DA3F046A9B8}" dt="2022-03-14T13:49:35.879" v="601" actId="404"/>
          <ac:spMkLst>
            <pc:docMk/>
            <pc:sldMk cId="1198679472" sldId="264"/>
            <ac:spMk id="2" creationId="{479ACAF5-F3D8-454C-9017-3A66A2650B0C}"/>
          </ac:spMkLst>
        </pc:spChg>
        <pc:spChg chg="mod">
          <ac:chgData name="Omar Díaz" userId="24efb74535e2f669" providerId="LiveId" clId="{1B01B9A2-CA96-401B-8C53-3DA3F046A9B8}" dt="2022-03-14T13:51:33.860" v="627" actId="114"/>
          <ac:spMkLst>
            <pc:docMk/>
            <pc:sldMk cId="1198679472" sldId="264"/>
            <ac:spMk id="4" creationId="{6D9F4B38-F1AC-48AB-A2C7-7133657D5C28}"/>
          </ac:spMkLst>
        </pc:spChg>
        <pc:picChg chg="del">
          <ac:chgData name="Omar Díaz" userId="24efb74535e2f669" providerId="LiveId" clId="{1B01B9A2-CA96-401B-8C53-3DA3F046A9B8}" dt="2022-03-14T00:43:53.525" v="115" actId="478"/>
          <ac:picMkLst>
            <pc:docMk/>
            <pc:sldMk cId="1198679472" sldId="264"/>
            <ac:picMk id="3" creationId="{4B7B1175-961B-4BAD-9011-D84C716C9C7B}"/>
          </ac:picMkLst>
        </pc:picChg>
        <pc:picChg chg="add del mod">
          <ac:chgData name="Omar Díaz" userId="24efb74535e2f669" providerId="LiveId" clId="{1B01B9A2-CA96-401B-8C53-3DA3F046A9B8}" dt="2022-03-14T01:07:03.422" v="191" actId="478"/>
          <ac:picMkLst>
            <pc:docMk/>
            <pc:sldMk cId="1198679472" sldId="264"/>
            <ac:picMk id="5" creationId="{6053BC0B-1FD1-45C7-9324-0C14E94AEF39}"/>
          </ac:picMkLst>
        </pc:picChg>
        <pc:picChg chg="add mod">
          <ac:chgData name="Omar Díaz" userId="24efb74535e2f669" providerId="LiveId" clId="{1B01B9A2-CA96-401B-8C53-3DA3F046A9B8}" dt="2022-03-14T01:07:26.142" v="200" actId="1036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 ord">
        <pc:chgData name="Omar Díaz" userId="24efb74535e2f669" providerId="LiveId" clId="{1B01B9A2-CA96-401B-8C53-3DA3F046A9B8}" dt="2022-03-14T13:51:27.020" v="626" actId="114"/>
        <pc:sldMkLst>
          <pc:docMk/>
          <pc:sldMk cId="256240163" sldId="265"/>
        </pc:sldMkLst>
        <pc:spChg chg="mod">
          <ac:chgData name="Omar Díaz" userId="24efb74535e2f669" providerId="LiveId" clId="{1B01B9A2-CA96-401B-8C53-3DA3F046A9B8}" dt="2022-03-14T13:49:45.723" v="603" actId="403"/>
          <ac:spMkLst>
            <pc:docMk/>
            <pc:sldMk cId="256240163" sldId="265"/>
            <ac:spMk id="2" creationId="{F01A10D9-4CC8-42BF-AD50-475E49DF92BB}"/>
          </ac:spMkLst>
        </pc:spChg>
        <pc:spChg chg="mod">
          <ac:chgData name="Omar Díaz" userId="24efb74535e2f669" providerId="LiveId" clId="{1B01B9A2-CA96-401B-8C53-3DA3F046A9B8}" dt="2022-03-14T13:51:27.020" v="626" actId="114"/>
          <ac:spMkLst>
            <pc:docMk/>
            <pc:sldMk cId="256240163" sldId="265"/>
            <ac:spMk id="4" creationId="{92EE7E8D-9779-4DD9-A33E-70E24F4DCF28}"/>
          </ac:spMkLst>
        </pc:spChg>
        <pc:picChg chg="del">
          <ac:chgData name="Omar Díaz" userId="24efb74535e2f669" providerId="LiveId" clId="{1B01B9A2-CA96-401B-8C53-3DA3F046A9B8}" dt="2022-03-14T01:08:23.325" v="203" actId="478"/>
          <ac:picMkLst>
            <pc:docMk/>
            <pc:sldMk cId="256240163" sldId="265"/>
            <ac:picMk id="3" creationId="{049E2313-B62F-4925-A744-1C9D70195465}"/>
          </ac:picMkLst>
        </pc:picChg>
        <pc:picChg chg="add mod">
          <ac:chgData name="Omar Díaz" userId="24efb74535e2f669" providerId="LiveId" clId="{1B01B9A2-CA96-401B-8C53-3DA3F046A9B8}" dt="2022-03-14T01:08:42.609" v="216" actId="1036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 ord">
        <pc:chgData name="Omar Díaz" userId="24efb74535e2f669" providerId="LiveId" clId="{1B01B9A2-CA96-401B-8C53-3DA3F046A9B8}" dt="2022-03-14T13:51:20.698" v="625" actId="114"/>
        <pc:sldMkLst>
          <pc:docMk/>
          <pc:sldMk cId="950276914" sldId="266"/>
        </pc:sldMkLst>
        <pc:spChg chg="mod">
          <ac:chgData name="Omar Díaz" userId="24efb74535e2f669" providerId="LiveId" clId="{1B01B9A2-CA96-401B-8C53-3DA3F046A9B8}" dt="2022-03-14T13:49:55.510" v="604" actId="255"/>
          <ac:spMkLst>
            <pc:docMk/>
            <pc:sldMk cId="950276914" sldId="266"/>
            <ac:spMk id="2" creationId="{AE2709A2-986C-4E03-8964-06941C4BA6D3}"/>
          </ac:spMkLst>
        </pc:spChg>
        <pc:spChg chg="mod">
          <ac:chgData name="Omar Díaz" userId="24efb74535e2f669" providerId="LiveId" clId="{1B01B9A2-CA96-401B-8C53-3DA3F046A9B8}" dt="2022-03-14T13:51:20.698" v="625" actId="114"/>
          <ac:spMkLst>
            <pc:docMk/>
            <pc:sldMk cId="950276914" sldId="266"/>
            <ac:spMk id="4" creationId="{06D2AF7C-8495-4762-93FE-7124371F0FAF}"/>
          </ac:spMkLst>
        </pc:spChg>
        <pc:picChg chg="del">
          <ac:chgData name="Omar Díaz" userId="24efb74535e2f669" providerId="LiveId" clId="{1B01B9A2-CA96-401B-8C53-3DA3F046A9B8}" dt="2022-03-14T01:08:59.518" v="219" actId="478"/>
          <ac:picMkLst>
            <pc:docMk/>
            <pc:sldMk cId="950276914" sldId="266"/>
            <ac:picMk id="3" creationId="{EBA40947-2A74-44A6-B543-E93A04241C5C}"/>
          </ac:picMkLst>
        </pc:picChg>
        <pc:picChg chg="add mod">
          <ac:chgData name="Omar Díaz" userId="24efb74535e2f669" providerId="LiveId" clId="{1B01B9A2-CA96-401B-8C53-3DA3F046A9B8}" dt="2022-03-14T01:09:19.443" v="222" actId="1076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 ord">
        <pc:chgData name="Omar Díaz" userId="24efb74535e2f669" providerId="LiveId" clId="{1B01B9A2-CA96-401B-8C53-3DA3F046A9B8}" dt="2022-03-14T13:51:14.588" v="624" actId="114"/>
        <pc:sldMkLst>
          <pc:docMk/>
          <pc:sldMk cId="1983722544" sldId="267"/>
        </pc:sldMkLst>
        <pc:spChg chg="mod">
          <ac:chgData name="Omar Díaz" userId="24efb74535e2f669" providerId="LiveId" clId="{1B01B9A2-CA96-401B-8C53-3DA3F046A9B8}" dt="2022-03-14T13:50:01.339" v="605" actId="108"/>
          <ac:spMkLst>
            <pc:docMk/>
            <pc:sldMk cId="1983722544" sldId="267"/>
            <ac:spMk id="2" creationId="{351EB336-2F33-44D3-A509-26EDD28901F5}"/>
          </ac:spMkLst>
        </pc:spChg>
        <pc:spChg chg="mod">
          <ac:chgData name="Omar Díaz" userId="24efb74535e2f669" providerId="LiveId" clId="{1B01B9A2-CA96-401B-8C53-3DA3F046A9B8}" dt="2022-03-14T13:51:14.588" v="624" actId="114"/>
          <ac:spMkLst>
            <pc:docMk/>
            <pc:sldMk cId="1983722544" sldId="267"/>
            <ac:spMk id="4" creationId="{D1C748C1-4593-4DD8-8EA1-E9E76FA15762}"/>
          </ac:spMkLst>
        </pc:spChg>
        <pc:picChg chg="del">
          <ac:chgData name="Omar Díaz" userId="24efb74535e2f669" providerId="LiveId" clId="{1B01B9A2-CA96-401B-8C53-3DA3F046A9B8}" dt="2022-03-14T01:09:47.782" v="225" actId="478"/>
          <ac:picMkLst>
            <pc:docMk/>
            <pc:sldMk cId="1983722544" sldId="267"/>
            <ac:picMk id="3" creationId="{697663A5-2533-4DAD-9DF8-975AB17057EC}"/>
          </ac:picMkLst>
        </pc:picChg>
        <pc:picChg chg="add mod">
          <ac:chgData name="Omar Díaz" userId="24efb74535e2f669" providerId="LiveId" clId="{1B01B9A2-CA96-401B-8C53-3DA3F046A9B8}" dt="2022-03-14T01:10:06.522" v="230" actId="1036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 ord">
        <pc:chgData name="Omar Díaz" userId="24efb74535e2f669" providerId="LiveId" clId="{1B01B9A2-CA96-401B-8C53-3DA3F046A9B8}" dt="2022-03-14T13:51:08.660" v="623" actId="114"/>
        <pc:sldMkLst>
          <pc:docMk/>
          <pc:sldMk cId="4033435694" sldId="268"/>
        </pc:sldMkLst>
        <pc:spChg chg="add mod">
          <ac:chgData name="Omar Díaz" userId="24efb74535e2f669" providerId="LiveId" clId="{1B01B9A2-CA96-401B-8C53-3DA3F046A9B8}" dt="2022-03-14T01:12:08.305" v="235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1B01B9A2-CA96-401B-8C53-3DA3F046A9B8}" dt="2022-03-14T13:51:08.660" v="623" actId="114"/>
          <ac:spMkLst>
            <pc:docMk/>
            <pc:sldMk cId="4033435694" sldId="268"/>
            <ac:spMk id="4" creationId="{227A2E24-B564-498D-8CB5-9F440DBD3258}"/>
          </ac:spMkLst>
        </pc:spChg>
        <pc:spChg chg="mod">
          <ac:chgData name="Omar Díaz" userId="24efb74535e2f669" providerId="LiveId" clId="{1B01B9A2-CA96-401B-8C53-3DA3F046A9B8}" dt="2022-03-14T13:50:03.455" v="606" actId="108"/>
          <ac:spMkLst>
            <pc:docMk/>
            <pc:sldMk cId="4033435694" sldId="268"/>
            <ac:spMk id="5" creationId="{E377AFD3-C596-474B-BD07-723996AAB34C}"/>
          </ac:spMkLst>
        </pc:spChg>
        <pc:picChg chg="add del">
          <ac:chgData name="Omar Díaz" userId="24efb74535e2f669" providerId="LiveId" clId="{1B01B9A2-CA96-401B-8C53-3DA3F046A9B8}" dt="2022-03-14T01:12:58.725" v="239" actId="478"/>
          <ac:picMkLst>
            <pc:docMk/>
            <pc:sldMk cId="4033435694" sldId="268"/>
            <ac:picMk id="7" creationId="{B587D283-DED9-4393-A906-0193871E2228}"/>
          </ac:picMkLst>
        </pc:picChg>
        <pc:picChg chg="del">
          <ac:chgData name="Omar Díaz" userId="24efb74535e2f669" providerId="LiveId" clId="{1B01B9A2-CA96-401B-8C53-3DA3F046A9B8}" dt="2022-03-14T01:12:08.305" v="235" actId="478"/>
          <ac:picMkLst>
            <pc:docMk/>
            <pc:sldMk cId="4033435694" sldId="268"/>
            <ac:picMk id="8" creationId="{E09D5E3B-AD73-4614-B089-50002E3E3426}"/>
          </ac:picMkLst>
        </pc:picChg>
        <pc:picChg chg="add mod">
          <ac:chgData name="Omar Díaz" userId="24efb74535e2f669" providerId="LiveId" clId="{1B01B9A2-CA96-401B-8C53-3DA3F046A9B8}" dt="2022-03-14T01:36:30.391" v="473" actId="1076"/>
          <ac:picMkLst>
            <pc:docMk/>
            <pc:sldMk cId="4033435694" sldId="268"/>
            <ac:picMk id="10" creationId="{EFECD202-CD41-4D6F-94E8-2BA772ED2015}"/>
          </ac:picMkLst>
        </pc:picChg>
      </pc:sldChg>
      <pc:sldChg chg="addSp delSp modSp mod ord">
        <pc:chgData name="Omar Díaz" userId="24efb74535e2f669" providerId="LiveId" clId="{1B01B9A2-CA96-401B-8C53-3DA3F046A9B8}" dt="2022-03-14T13:51:00.127" v="622" actId="114"/>
        <pc:sldMkLst>
          <pc:docMk/>
          <pc:sldMk cId="4042736301" sldId="269"/>
        </pc:sldMkLst>
        <pc:spChg chg="mod">
          <ac:chgData name="Omar Díaz" userId="24efb74535e2f669" providerId="LiveId" clId="{1B01B9A2-CA96-401B-8C53-3DA3F046A9B8}" dt="2022-03-14T13:50:51.598" v="621" actId="255"/>
          <ac:spMkLst>
            <pc:docMk/>
            <pc:sldMk cId="4042736301" sldId="269"/>
            <ac:spMk id="2" creationId="{070AF4FC-EA76-40A8-9EE4-0DF516C47D05}"/>
          </ac:spMkLst>
        </pc:spChg>
        <pc:spChg chg="mod">
          <ac:chgData name="Omar Díaz" userId="24efb74535e2f669" providerId="LiveId" clId="{1B01B9A2-CA96-401B-8C53-3DA3F046A9B8}" dt="2022-03-14T13:51:00.127" v="622" actId="114"/>
          <ac:spMkLst>
            <pc:docMk/>
            <pc:sldMk cId="4042736301" sldId="269"/>
            <ac:spMk id="5" creationId="{896BC67B-105F-4B3A-89FA-A9E55B44361B}"/>
          </ac:spMkLst>
        </pc:spChg>
        <pc:spChg chg="add mod">
          <ac:chgData name="Omar Díaz" userId="24efb74535e2f669" providerId="LiveId" clId="{1B01B9A2-CA96-401B-8C53-3DA3F046A9B8}" dt="2022-03-14T00:34:07.425" v="27" actId="478"/>
          <ac:spMkLst>
            <pc:docMk/>
            <pc:sldMk cId="4042736301" sldId="269"/>
            <ac:spMk id="6" creationId="{90B074E5-C92A-44B3-A7C3-4A07DF4073D1}"/>
          </ac:spMkLst>
        </pc:spChg>
        <pc:picChg chg="add mod">
          <ac:chgData name="Omar Díaz" userId="24efb74535e2f669" providerId="LiveId" clId="{1B01B9A2-CA96-401B-8C53-3DA3F046A9B8}" dt="2022-03-14T01:20:47.891" v="270" actId="1035"/>
          <ac:picMkLst>
            <pc:docMk/>
            <pc:sldMk cId="4042736301" sldId="269"/>
            <ac:picMk id="4" creationId="{5B2F1BCE-0D82-4726-8690-159BD066ACE0}"/>
          </ac:picMkLst>
        </pc:picChg>
        <pc:picChg chg="del">
          <ac:chgData name="Omar Díaz" userId="24efb74535e2f669" providerId="LiveId" clId="{1B01B9A2-CA96-401B-8C53-3DA3F046A9B8}" dt="2022-03-14T00:34:07.425" v="27" actId="478"/>
          <ac:picMkLst>
            <pc:docMk/>
            <pc:sldMk cId="4042736301" sldId="269"/>
            <ac:picMk id="4" creationId="{DCC2626C-0A4F-429D-A22E-65BF58E109CF}"/>
          </ac:picMkLst>
        </pc:picChg>
        <pc:picChg chg="add del mod">
          <ac:chgData name="Omar Díaz" userId="24efb74535e2f669" providerId="LiveId" clId="{1B01B9A2-CA96-401B-8C53-3DA3F046A9B8}" dt="2022-03-14T01:20:21.612" v="254" actId="478"/>
          <ac:picMkLst>
            <pc:docMk/>
            <pc:sldMk cId="4042736301" sldId="269"/>
            <ac:picMk id="8" creationId="{ED1809F5-F9CB-45A5-9841-749C69909EBA}"/>
          </ac:picMkLst>
        </pc:picChg>
      </pc:sldChg>
      <pc:sldChg chg="addSp delSp modSp mod">
        <pc:chgData name="Omar Díaz" userId="24efb74535e2f669" providerId="LiveId" clId="{1B01B9A2-CA96-401B-8C53-3DA3F046A9B8}" dt="2022-03-14T13:50:33.476" v="615" actId="255"/>
        <pc:sldMkLst>
          <pc:docMk/>
          <pc:sldMk cId="2154730074" sldId="270"/>
        </pc:sldMkLst>
        <pc:spChg chg="mod">
          <ac:chgData name="Omar Díaz" userId="24efb74535e2f669" providerId="LiveId" clId="{1B01B9A2-CA96-401B-8C53-3DA3F046A9B8}" dt="2022-03-14T13:50:33.476" v="615" actId="255"/>
          <ac:spMkLst>
            <pc:docMk/>
            <pc:sldMk cId="2154730074" sldId="270"/>
            <ac:spMk id="2" creationId="{43349079-B9C5-4995-9F41-E370DAB89A60}"/>
          </ac:spMkLst>
        </pc:spChg>
        <pc:spChg chg="del">
          <ac:chgData name="Omar Díaz" userId="24efb74535e2f669" providerId="LiveId" clId="{1B01B9A2-CA96-401B-8C53-3DA3F046A9B8}" dt="2022-03-14T01:45:10.280" v="546" actId="478"/>
          <ac:spMkLst>
            <pc:docMk/>
            <pc:sldMk cId="2154730074" sldId="270"/>
            <ac:spMk id="5" creationId="{9299CD65-58C1-4927-AB58-742C24448916}"/>
          </ac:spMkLst>
        </pc:spChg>
        <pc:spChg chg="add mod">
          <ac:chgData name="Omar Díaz" userId="24efb74535e2f669" providerId="LiveId" clId="{1B01B9A2-CA96-401B-8C53-3DA3F046A9B8}" dt="2022-03-14T01:19:07.033" v="241" actId="478"/>
          <ac:spMkLst>
            <pc:docMk/>
            <pc:sldMk cId="2154730074" sldId="270"/>
            <ac:spMk id="6" creationId="{F7618EFC-73E3-4F81-8230-0739A5A3A257}"/>
          </ac:spMkLst>
        </pc:spChg>
        <pc:picChg chg="del">
          <ac:chgData name="Omar Díaz" userId="24efb74535e2f669" providerId="LiveId" clId="{1B01B9A2-CA96-401B-8C53-3DA3F046A9B8}" dt="2022-03-14T01:19:07.033" v="241" actId="478"/>
          <ac:picMkLst>
            <pc:docMk/>
            <pc:sldMk cId="2154730074" sldId="270"/>
            <ac:picMk id="4" creationId="{8160CE98-6879-42C3-891B-42572912773E}"/>
          </ac:picMkLst>
        </pc:picChg>
        <pc:picChg chg="add del">
          <ac:chgData name="Omar Díaz" userId="24efb74535e2f669" providerId="LiveId" clId="{1B01B9A2-CA96-401B-8C53-3DA3F046A9B8}" dt="2022-03-14T01:19:25.332" v="243" actId="478"/>
          <ac:picMkLst>
            <pc:docMk/>
            <pc:sldMk cId="2154730074" sldId="270"/>
            <ac:picMk id="8" creationId="{C26D99E2-3DB4-45E7-A350-835E2EE70CEF}"/>
          </ac:picMkLst>
        </pc:picChg>
        <pc:picChg chg="add mod">
          <ac:chgData name="Omar Díaz" userId="24efb74535e2f669" providerId="LiveId" clId="{1B01B9A2-CA96-401B-8C53-3DA3F046A9B8}" dt="2022-03-14T01:19:45.551" v="253" actId="1035"/>
          <ac:picMkLst>
            <pc:docMk/>
            <pc:sldMk cId="2154730074" sldId="270"/>
            <ac:picMk id="10" creationId="{5905D5BF-907A-4C72-B5D2-59CE08255285}"/>
          </ac:picMkLst>
        </pc:picChg>
      </pc:sldChg>
      <pc:sldChg chg="addSp delSp modSp mod">
        <pc:chgData name="Omar Díaz" userId="24efb74535e2f669" providerId="LiveId" clId="{1B01B9A2-CA96-401B-8C53-3DA3F046A9B8}" dt="2022-03-14T13:46:59.373" v="567" actId="113"/>
        <pc:sldMkLst>
          <pc:docMk/>
          <pc:sldMk cId="2718103344" sldId="273"/>
        </pc:sldMkLst>
        <pc:spChg chg="mod">
          <ac:chgData name="Omar Díaz" userId="24efb74535e2f669" providerId="LiveId" clId="{1B01B9A2-CA96-401B-8C53-3DA3F046A9B8}" dt="2022-03-14T13:46:59.373" v="567" actId="113"/>
          <ac:spMkLst>
            <pc:docMk/>
            <pc:sldMk cId="2718103344" sldId="273"/>
            <ac:spMk id="2" creationId="{EB3DC50C-D788-434A-B28A-F8863442BA28}"/>
          </ac:spMkLst>
        </pc:spChg>
        <pc:picChg chg="add del mod">
          <ac:chgData name="Omar Díaz" userId="24efb74535e2f669" providerId="LiveId" clId="{1B01B9A2-CA96-401B-8C53-3DA3F046A9B8}" dt="2022-03-14T01:25:15.596" v="332" actId="21"/>
          <ac:picMkLst>
            <pc:docMk/>
            <pc:sldMk cId="2718103344" sldId="273"/>
            <ac:picMk id="4" creationId="{4D665DAB-72C5-4B41-9FB1-F592A7C52CC4}"/>
          </ac:picMkLst>
        </pc:picChg>
      </pc:sldChg>
      <pc:sldChg chg="addSp delSp modSp mod">
        <pc:chgData name="Omar Díaz" userId="24efb74535e2f669" providerId="LiveId" clId="{1B01B9A2-CA96-401B-8C53-3DA3F046A9B8}" dt="2022-03-14T13:50:10.559" v="608" actId="108"/>
        <pc:sldMkLst>
          <pc:docMk/>
          <pc:sldMk cId="1868355277" sldId="274"/>
        </pc:sldMkLst>
        <pc:spChg chg="mod">
          <ac:chgData name="Omar Díaz" userId="24efb74535e2f669" providerId="LiveId" clId="{1B01B9A2-CA96-401B-8C53-3DA3F046A9B8}" dt="2022-03-14T13:50:10.559" v="608" actId="108"/>
          <ac:spMkLst>
            <pc:docMk/>
            <pc:sldMk cId="1868355277" sldId="274"/>
            <ac:spMk id="2" creationId="{33C1DCAB-6DBC-4AC5-B352-98EA785C3420}"/>
          </ac:spMkLst>
        </pc:spChg>
        <pc:spChg chg="add del mod">
          <ac:chgData name="Omar Díaz" userId="24efb74535e2f669" providerId="LiveId" clId="{1B01B9A2-CA96-401B-8C53-3DA3F046A9B8}" dt="2022-03-14T13:42:40.001" v="554" actId="478"/>
          <ac:spMkLst>
            <pc:docMk/>
            <pc:sldMk cId="1868355277" sldId="274"/>
            <ac:spMk id="4" creationId="{4EF1DD5D-B08B-4D79-8E4E-A7926D454732}"/>
          </ac:spMkLst>
        </pc:spChg>
        <pc:picChg chg="add mod">
          <ac:chgData name="Omar Díaz" userId="24efb74535e2f669" providerId="LiveId" clId="{1B01B9A2-CA96-401B-8C53-3DA3F046A9B8}" dt="2022-03-14T13:42:59.841" v="559" actId="1036"/>
          <ac:picMkLst>
            <pc:docMk/>
            <pc:sldMk cId="1868355277" sldId="274"/>
            <ac:picMk id="5" creationId="{77E508C2-8669-49C3-870E-31E2BD59DBA2}"/>
          </ac:picMkLst>
        </pc:picChg>
        <pc:picChg chg="del">
          <ac:chgData name="Omar Díaz" userId="24efb74535e2f669" providerId="LiveId" clId="{1B01B9A2-CA96-401B-8C53-3DA3F046A9B8}" dt="2022-03-14T00:40:24.037" v="63" actId="478"/>
          <ac:picMkLst>
            <pc:docMk/>
            <pc:sldMk cId="1868355277" sldId="274"/>
            <ac:picMk id="5" creationId="{8E3B3318-BF29-432A-B2B1-19CF73397865}"/>
          </ac:picMkLst>
        </pc:picChg>
        <pc:picChg chg="add del mod">
          <ac:chgData name="Omar Díaz" userId="24efb74535e2f669" providerId="LiveId" clId="{1B01B9A2-CA96-401B-8C53-3DA3F046A9B8}" dt="2022-03-14T13:42:25.634" v="548" actId="478"/>
          <ac:picMkLst>
            <pc:docMk/>
            <pc:sldMk cId="1868355277" sldId="274"/>
            <ac:picMk id="7" creationId="{9BD51331-5CCB-4011-B3BA-8A1640801A8C}"/>
          </ac:picMkLst>
        </pc:picChg>
      </pc:sldChg>
      <pc:sldChg chg="addSp delSp modSp mod">
        <pc:chgData name="Omar Díaz" userId="24efb74535e2f669" providerId="LiveId" clId="{1B01B9A2-CA96-401B-8C53-3DA3F046A9B8}" dt="2022-03-14T13:50:07.760" v="607" actId="108"/>
        <pc:sldMkLst>
          <pc:docMk/>
          <pc:sldMk cId="1564915640" sldId="3568"/>
        </pc:sldMkLst>
        <pc:spChg chg="mod">
          <ac:chgData name="Omar Díaz" userId="24efb74535e2f669" providerId="LiveId" clId="{1B01B9A2-CA96-401B-8C53-3DA3F046A9B8}" dt="2022-03-14T13:50:07.760" v="607" actId="108"/>
          <ac:spMkLst>
            <pc:docMk/>
            <pc:sldMk cId="1564915640" sldId="3568"/>
            <ac:spMk id="2" creationId="{46EA8BEB-0870-4E5A-8333-9BED3F49F4F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19" creationId="{E792A65F-C764-41E1-846F-53220F1E086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1" creationId="{178B50EF-A775-4320-A930-0AB307DC4E6B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3" creationId="{21706458-BDA5-4F24-87CB-C74AB12ADD4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35" creationId="{FA8B1ED2-837C-4AC7-81C3-6618BBD719A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3" creationId="{29157B7E-527D-4E57-B37B-07A32BA3679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5" creationId="{71C759F1-6C03-4B23-BE41-A68AFEF7D2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46" creationId="{7D77ABA1-6F6C-4A7E-B78B-EA84E9BFA045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4" creationId="{BCECC67B-B083-4ED9-99EF-BB6FDFFE25B9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6" creationId="{439CE2D0-4C75-4D74-A81E-619BFD129C1C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78" creationId="{8D950951-0DB7-4A36-A54C-B530C3999CD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0" creationId="{58CE8BD7-8EA5-442B-829C-47C0A4E0CB63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2" creationId="{07950825-2591-4E5A-9382-21365116FC1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6" creationId="{7411D0F8-8F07-4F3E-993C-793396E6EB87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88" creationId="{6D1D1BB4-3F1E-4E05-9C26-75919069268D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0" creationId="{179125BA-1627-4FF6-A22D-583D06735D7A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2" creationId="{D7937B73-BDBF-440F-8F05-6078EE6C68FE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4" creationId="{0FF1AC94-5904-4530-92D3-F75A3E241076}"/>
          </ac:spMkLst>
        </pc:spChg>
        <pc:spChg chg="mod topLvl">
          <ac:chgData name="Omar Díaz" userId="24efb74535e2f669" providerId="LiveId" clId="{1B01B9A2-CA96-401B-8C53-3DA3F046A9B8}" dt="2022-03-14T01:42:36.769" v="541" actId="164"/>
          <ac:spMkLst>
            <pc:docMk/>
            <pc:sldMk cId="1564915640" sldId="3568"/>
            <ac:spMk id="96" creationId="{57C695D6-7A29-4831-9014-6980D67F21A6}"/>
          </ac:spMkLst>
        </pc:spChg>
        <pc:spChg chg="mod topLvl">
          <ac:chgData name="Omar Díaz" userId="24efb74535e2f669" providerId="LiveId" clId="{1B01B9A2-CA96-401B-8C53-3DA3F046A9B8}" dt="2022-03-14T01:42:18.702" v="540" actId="14100"/>
          <ac:spMkLst>
            <pc:docMk/>
            <pc:sldMk cId="1564915640" sldId="3568"/>
            <ac:spMk id="136" creationId="{5D3FDB83-D4F1-4995-B78A-11F6F02DE0C4}"/>
          </ac:spMkLst>
        </pc:spChg>
        <pc:grpChg chg="add mod">
          <ac:chgData name="Omar Díaz" userId="24efb74535e2f669" providerId="LiveId" clId="{1B01B9A2-CA96-401B-8C53-3DA3F046A9B8}" dt="2022-03-14T01:41:11.761" v="524" actId="164"/>
          <ac:grpSpMkLst>
            <pc:docMk/>
            <pc:sldMk cId="1564915640" sldId="3568"/>
            <ac:grpSpMk id="3" creationId="{A7F13DBF-3F54-44BC-8B22-474B61D08CE2}"/>
          </ac:grpSpMkLst>
        </pc:grpChg>
        <pc:grpChg chg="add del mod">
          <ac:chgData name="Omar Díaz" userId="24efb74535e2f669" providerId="LiveId" clId="{1B01B9A2-CA96-401B-8C53-3DA3F046A9B8}" dt="2022-03-14T01:42:06.661" v="534" actId="165"/>
          <ac:grpSpMkLst>
            <pc:docMk/>
            <pc:sldMk cId="1564915640" sldId="3568"/>
            <ac:grpSpMk id="6" creationId="{BD3D05C0-E640-4785-83FD-D2CBC418A509}"/>
          </ac:grpSpMkLst>
        </pc:grpChg>
        <pc:grpChg chg="add mod">
          <ac:chgData name="Omar Díaz" userId="24efb74535e2f669" providerId="LiveId" clId="{1B01B9A2-CA96-401B-8C53-3DA3F046A9B8}" dt="2022-03-14T01:42:36.769" v="541" actId="164"/>
          <ac:grpSpMkLst>
            <pc:docMk/>
            <pc:sldMk cId="1564915640" sldId="3568"/>
            <ac:grpSpMk id="7" creationId="{FEBBF483-E3E5-4AEB-BB71-73CCA3ACA34F}"/>
          </ac:grpSpMkLst>
        </pc:grpChg>
        <pc:picChg chg="del">
          <ac:chgData name="Omar Díaz" userId="24efb74535e2f669" providerId="LiveId" clId="{1B01B9A2-CA96-401B-8C53-3DA3F046A9B8}" dt="2022-03-14T01:40:49.619" v="522" actId="478"/>
          <ac:picMkLst>
            <pc:docMk/>
            <pc:sldMk cId="1564915640" sldId="3568"/>
            <ac:picMk id="148" creationId="{90344112-35F6-4F7F-A24B-0C47DEB51A02}"/>
          </ac:picMkLst>
        </pc:pic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7" creationId="{B7C5438A-CB0E-4F56-8A66-655F449F074E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39" creationId="{F295CE92-BFB8-4A2E-BA36-AE77D9483DE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41" creationId="{0AA23C89-8D12-42E8-88BC-70C008872F92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84" creationId="{E5F32C5A-1E6D-43F5-A284-8B5C96A86F60}"/>
          </ac:cxnSpMkLst>
        </pc:cxnChg>
        <pc:cxnChg chg="mod topLvl">
          <ac:chgData name="Omar Díaz" userId="24efb74535e2f669" providerId="LiveId" clId="{1B01B9A2-CA96-401B-8C53-3DA3F046A9B8}" dt="2022-03-14T01:42:36.769" v="541" actId="164"/>
          <ac:cxnSpMkLst>
            <pc:docMk/>
            <pc:sldMk cId="1564915640" sldId="3568"/>
            <ac:cxnSpMk id="138" creationId="{5901ECCF-BCCE-4291-9A29-B6966569F2C6}"/>
          </ac:cxnSpMkLst>
        </pc:cxnChg>
      </pc:sldChg>
      <pc:sldChg chg="addSp delSp modSp mod">
        <pc:chgData name="Omar Díaz" userId="24efb74535e2f669" providerId="LiveId" clId="{1B01B9A2-CA96-401B-8C53-3DA3F046A9B8}" dt="2022-03-14T13:50:12.199" v="609" actId="108"/>
        <pc:sldMkLst>
          <pc:docMk/>
          <pc:sldMk cId="1125686615" sldId="3569"/>
        </pc:sldMkLst>
        <pc:spChg chg="mod">
          <ac:chgData name="Omar Díaz" userId="24efb74535e2f669" providerId="LiveId" clId="{1B01B9A2-CA96-401B-8C53-3DA3F046A9B8}" dt="2022-03-14T13:50:12.199" v="609" actId="108"/>
          <ac:spMkLst>
            <pc:docMk/>
            <pc:sldMk cId="1125686615" sldId="3569"/>
            <ac:spMk id="2" creationId="{777F899C-5275-496B-881B-DD483CB6F94A}"/>
          </ac:spMkLst>
        </pc:spChg>
        <pc:spChg chg="add del mod">
          <ac:chgData name="Omar Díaz" userId="24efb74535e2f669" providerId="LiveId" clId="{1B01B9A2-CA96-401B-8C53-3DA3F046A9B8}" dt="2022-03-14T13:43:46.379" v="563" actId="478"/>
          <ac:spMkLst>
            <pc:docMk/>
            <pc:sldMk cId="1125686615" sldId="3569"/>
            <ac:spMk id="4" creationId="{52A58CAA-0352-4138-8872-8529891F5C61}"/>
          </ac:spMkLst>
        </pc:spChg>
        <pc:picChg chg="del">
          <ac:chgData name="Omar Díaz" userId="24efb74535e2f669" providerId="LiveId" clId="{1B01B9A2-CA96-401B-8C53-3DA3F046A9B8}" dt="2022-03-14T00:41:17.559" v="75" actId="478"/>
          <ac:picMkLst>
            <pc:docMk/>
            <pc:sldMk cId="1125686615" sldId="3569"/>
            <ac:picMk id="5" creationId="{292E4180-AAAD-417F-8300-DCC01F82BE3A}"/>
          </ac:picMkLst>
        </pc:picChg>
        <pc:picChg chg="add mod">
          <ac:chgData name="Omar Díaz" userId="24efb74535e2f669" providerId="LiveId" clId="{1B01B9A2-CA96-401B-8C53-3DA3F046A9B8}" dt="2022-03-14T13:43:59.217" v="566" actId="1076"/>
          <ac:picMkLst>
            <pc:docMk/>
            <pc:sldMk cId="1125686615" sldId="3569"/>
            <ac:picMk id="5" creationId="{3E0DA917-E86D-41D2-8686-83E09C494FD6}"/>
          </ac:picMkLst>
        </pc:picChg>
        <pc:picChg chg="add del mod">
          <ac:chgData name="Omar Díaz" userId="24efb74535e2f669" providerId="LiveId" clId="{1B01B9A2-CA96-401B-8C53-3DA3F046A9B8}" dt="2022-03-14T13:43:34.648" v="560" actId="478"/>
          <ac:picMkLst>
            <pc:docMk/>
            <pc:sldMk cId="1125686615" sldId="3569"/>
            <ac:picMk id="7" creationId="{72570550-7058-417B-8597-346E464D907A}"/>
          </ac:picMkLst>
        </pc:picChg>
      </pc:sldChg>
      <pc:sldChg chg="addSp delSp modSp add mod">
        <pc:chgData name="Omar Díaz" userId="24efb74535e2f669" providerId="LiveId" clId="{1B01B9A2-CA96-401B-8C53-3DA3F046A9B8}" dt="2022-03-14T13:47:16.022" v="569" actId="108"/>
        <pc:sldMkLst>
          <pc:docMk/>
          <pc:sldMk cId="3042088924" sldId="3570"/>
        </pc:sldMkLst>
        <pc:spChg chg="mod">
          <ac:chgData name="Omar Díaz" userId="24efb74535e2f669" providerId="LiveId" clId="{1B01B9A2-CA96-401B-8C53-3DA3F046A9B8}" dt="2022-03-14T13:47:16.022" v="569" actId="108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1B01B9A2-CA96-401B-8C53-3DA3F046A9B8}" dt="2022-03-14T00:58:04.043" v="144" actId="478"/>
          <ac:picMkLst>
            <pc:docMk/>
            <pc:sldMk cId="3042088924" sldId="3570"/>
            <ac:picMk id="4" creationId="{89CEC6E1-347D-4EF3-A9FA-F5E0929240F1}"/>
          </ac:picMkLst>
        </pc:picChg>
        <pc:picChg chg="add mod">
          <ac:chgData name="Omar Díaz" userId="24efb74535e2f669" providerId="LiveId" clId="{1B01B9A2-CA96-401B-8C53-3DA3F046A9B8}" dt="2022-03-14T00:58:39.754" v="149" actId="1076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add mod">
        <pc:chgData name="Omar Díaz" userId="24efb74535e2f669" providerId="LiveId" clId="{1B01B9A2-CA96-401B-8C53-3DA3F046A9B8}" dt="2022-03-14T13:47:20.865" v="570" actId="108"/>
        <pc:sldMkLst>
          <pc:docMk/>
          <pc:sldMk cId="1990160594" sldId="3571"/>
        </pc:sldMkLst>
        <pc:spChg chg="mod">
          <ac:chgData name="Omar Díaz" userId="24efb74535e2f669" providerId="LiveId" clId="{1B01B9A2-CA96-401B-8C53-3DA3F046A9B8}" dt="2022-03-14T00:59:05.707" v="152" actId="20577"/>
          <ac:spMkLst>
            <pc:docMk/>
            <pc:sldMk cId="1990160594" sldId="3571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7:20.865" v="570" actId="108"/>
          <ac:spMkLst>
            <pc:docMk/>
            <pc:sldMk cId="1990160594" sldId="3571"/>
            <ac:spMk id="6" creationId="{E4BCE1E8-9FC9-46BB-BD6F-24AB9330A508}"/>
          </ac:spMkLst>
        </pc:spChg>
        <pc:picChg chg="add mod">
          <ac:chgData name="Omar Díaz" userId="24efb74535e2f669" providerId="LiveId" clId="{1B01B9A2-CA96-401B-8C53-3DA3F046A9B8}" dt="2022-03-14T01:01:46.357" v="158" actId="1076"/>
          <ac:picMkLst>
            <pc:docMk/>
            <pc:sldMk cId="1990160594" sldId="3571"/>
            <ac:picMk id="4" creationId="{753861D8-BFB3-40CF-B3C8-27AD8F5B9381}"/>
          </ac:picMkLst>
        </pc:picChg>
        <pc:picChg chg="del">
          <ac:chgData name="Omar Díaz" userId="24efb74535e2f669" providerId="LiveId" clId="{1B01B9A2-CA96-401B-8C53-3DA3F046A9B8}" dt="2022-03-14T00:58:54.779" v="151" actId="478"/>
          <ac:picMkLst>
            <pc:docMk/>
            <pc:sldMk cId="1990160594" sldId="3571"/>
            <ac:picMk id="5" creationId="{C66456B5-3268-4072-B6E1-802515E42832}"/>
          </ac:picMkLst>
        </pc:picChg>
      </pc:sldChg>
      <pc:sldChg chg="add del">
        <pc:chgData name="Omar Díaz" userId="24efb74535e2f669" providerId="LiveId" clId="{1B01B9A2-CA96-401B-8C53-3DA3F046A9B8}" dt="2022-03-14T00:59:40.165" v="154"/>
        <pc:sldMkLst>
          <pc:docMk/>
          <pc:sldMk cId="3777864254" sldId="3572"/>
        </pc:sldMkLst>
      </pc:sldChg>
      <pc:sldChg chg="addSp modSp add mod">
        <pc:chgData name="Omar Díaz" userId="24efb74535e2f669" providerId="LiveId" clId="{1B01B9A2-CA96-401B-8C53-3DA3F046A9B8}" dt="2022-03-14T13:48:15.480" v="583" actId="255"/>
        <pc:sldMkLst>
          <pc:docMk/>
          <pc:sldMk cId="4173079253" sldId="3572"/>
        </pc:sldMkLst>
        <pc:spChg chg="mod">
          <ac:chgData name="Omar Díaz" userId="24efb74535e2f669" providerId="LiveId" clId="{1B01B9A2-CA96-401B-8C53-3DA3F046A9B8}" dt="2022-03-14T13:47:55.495" v="580" actId="108"/>
          <ac:spMkLst>
            <pc:docMk/>
            <pc:sldMk cId="4173079253" sldId="3572"/>
            <ac:spMk id="2" creationId="{C9F476F1-B406-4158-A7FB-86ADBE835927}"/>
          </ac:spMkLst>
        </pc:spChg>
        <pc:spChg chg="add mod">
          <ac:chgData name="Omar Díaz" userId="24efb74535e2f669" providerId="LiveId" clId="{1B01B9A2-CA96-401B-8C53-3DA3F046A9B8}" dt="2022-03-14T13:48:15.480" v="583" actId="255"/>
          <ac:spMkLst>
            <pc:docMk/>
            <pc:sldMk cId="4173079253" sldId="3572"/>
            <ac:spMk id="5" creationId="{C1B6B0A5-6D76-41DE-AC78-2517A40959AE}"/>
          </ac:spMkLst>
        </pc:spChg>
        <pc:picChg chg="add mod">
          <ac:chgData name="Omar Díaz" userId="24efb74535e2f669" providerId="LiveId" clId="{1B01B9A2-CA96-401B-8C53-3DA3F046A9B8}" dt="2022-03-14T01:03:57.079" v="171" actId="1076"/>
          <ac:picMkLst>
            <pc:docMk/>
            <pc:sldMk cId="4173079253" sldId="3572"/>
            <ac:picMk id="4" creationId="{E0A296DB-9647-4385-A763-11389C6A515E}"/>
          </ac:picMkLst>
        </pc:picChg>
      </pc:sldChg>
      <pc:sldChg chg="new del">
        <pc:chgData name="Omar Díaz" userId="24efb74535e2f669" providerId="LiveId" clId="{1B01B9A2-CA96-401B-8C53-3DA3F046A9B8}" dt="2022-03-14T01:20:57.375" v="274" actId="47"/>
        <pc:sldMkLst>
          <pc:docMk/>
          <pc:sldMk cId="1899509554" sldId="3573"/>
        </pc:sldMkLst>
      </pc:sldChg>
      <pc:sldChg chg="new del">
        <pc:chgData name="Omar Díaz" userId="24efb74535e2f669" providerId="LiveId" clId="{1B01B9A2-CA96-401B-8C53-3DA3F046A9B8}" dt="2022-03-14T01:33:21.755" v="406" actId="680"/>
        <pc:sldMkLst>
          <pc:docMk/>
          <pc:sldMk cId="2145886986" sldId="3573"/>
        </pc:sldMkLst>
      </pc:sldChg>
      <pc:sldChg chg="new del">
        <pc:chgData name="Omar Díaz" userId="24efb74535e2f669" providerId="LiveId" clId="{1B01B9A2-CA96-401B-8C53-3DA3F046A9B8}" dt="2022-03-14T01:20:56.354" v="273" actId="47"/>
        <pc:sldMkLst>
          <pc:docMk/>
          <pc:sldMk cId="360176871" sldId="3574"/>
        </pc:sldMkLst>
      </pc:sldChg>
      <pc:sldChg chg="new del">
        <pc:chgData name="Omar Díaz" userId="24efb74535e2f669" providerId="LiveId" clId="{1B01B9A2-CA96-401B-8C53-3DA3F046A9B8}" dt="2022-03-14T01:20:55.520" v="272" actId="47"/>
        <pc:sldMkLst>
          <pc:docMk/>
          <pc:sldMk cId="1000896301" sldId="3575"/>
        </pc:sldMkLst>
      </pc:sldChg>
      <pc:sldChg chg="new del">
        <pc:chgData name="Omar Díaz" userId="24efb74535e2f669" providerId="LiveId" clId="{1B01B9A2-CA96-401B-8C53-3DA3F046A9B8}" dt="2022-03-14T01:20:54.652" v="271" actId="47"/>
        <pc:sldMkLst>
          <pc:docMk/>
          <pc:sldMk cId="1807691777" sldId="3576"/>
        </pc:sldMkLst>
      </pc:sldChg>
      <pc:sldMasterChg chg="modSldLayout">
        <pc:chgData name="Omar Díaz" userId="24efb74535e2f669" providerId="LiveId" clId="{1B01B9A2-CA96-401B-8C53-3DA3F046A9B8}" dt="2022-03-14T01:32:04.584" v="386" actId="108"/>
        <pc:sldMasterMkLst>
          <pc:docMk/>
          <pc:sldMasterMk cId="3935458312" sldId="2147483660"/>
        </pc:sldMasterMkLst>
        <pc:sldLayoutChg chg="addSp delSp modSp mod">
          <pc:chgData name="Omar Díaz" userId="24efb74535e2f669" providerId="LiveId" clId="{1B01B9A2-CA96-401B-8C53-3DA3F046A9B8}" dt="2022-03-14T01:29:59.942" v="374" actId="478"/>
          <pc:sldLayoutMkLst>
            <pc:docMk/>
            <pc:sldMasterMk cId="3935458312" sldId="2147483660"/>
            <pc:sldLayoutMk cId="1822272062" sldId="2147483661"/>
          </pc:sldLayoutMkLst>
          <pc:picChg chg="add del mod">
            <ac:chgData name="Omar Díaz" userId="24efb74535e2f669" providerId="LiveId" clId="{1B01B9A2-CA96-401B-8C53-3DA3F046A9B8}" dt="2022-03-14T01:28:36.859" v="358" actId="478"/>
            <ac:picMkLst>
              <pc:docMk/>
              <pc:sldMasterMk cId="3935458312" sldId="2147483660"/>
              <pc:sldLayoutMk cId="1822272062" sldId="2147483661"/>
              <ac:picMk id="6" creationId="{2F2906DB-C91C-44F1-8AA4-E1A68C47AC4A}"/>
            </ac:picMkLst>
          </pc:picChg>
          <pc:picChg chg="add del mod">
            <ac:chgData name="Omar Díaz" userId="24efb74535e2f669" providerId="LiveId" clId="{1B01B9A2-CA96-401B-8C53-3DA3F046A9B8}" dt="2022-03-14T01:29:59.942" v="374" actId="478"/>
            <ac:picMkLst>
              <pc:docMk/>
              <pc:sldMasterMk cId="3935458312" sldId="2147483660"/>
              <pc:sldLayoutMk cId="1822272062" sldId="2147483661"/>
              <ac:picMk id="8" creationId="{E2E2E523-0971-4963-9169-688A932DD87C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3.976" v="363"/>
          <pc:sldLayoutMkLst>
            <pc:docMk/>
            <pc:sldMasterMk cId="3935458312" sldId="2147483660"/>
            <pc:sldLayoutMk cId="1756691687" sldId="2147483662"/>
          </pc:sldLayoutMkLst>
          <pc:picChg chg="add mod">
            <ac:chgData name="Omar Díaz" userId="24efb74535e2f669" providerId="LiveId" clId="{1B01B9A2-CA96-401B-8C53-3DA3F046A9B8}" dt="2022-03-14T01:29:03.976" v="363"/>
            <ac:picMkLst>
              <pc:docMk/>
              <pc:sldMasterMk cId="3935458312" sldId="2147483660"/>
              <pc:sldLayoutMk cId="1756691687" sldId="2147483662"/>
              <ac:picMk id="7" creationId="{0796DF0A-5D4C-43DB-8023-B9D8C3ABF050}"/>
            </ac:picMkLst>
          </pc:picChg>
        </pc:sldLayoutChg>
        <pc:sldLayoutChg chg="addSp modSp">
          <pc:chgData name="Omar Díaz" userId="24efb74535e2f669" providerId="LiveId" clId="{1B01B9A2-CA96-401B-8C53-3DA3F046A9B8}" dt="2022-03-14T01:29:07.358" v="364"/>
          <pc:sldLayoutMkLst>
            <pc:docMk/>
            <pc:sldMasterMk cId="3935458312" sldId="2147483660"/>
            <pc:sldLayoutMk cId="2034760589" sldId="2147483663"/>
          </pc:sldLayoutMkLst>
          <pc:picChg chg="add mod">
            <ac:chgData name="Omar Díaz" userId="24efb74535e2f669" providerId="LiveId" clId="{1B01B9A2-CA96-401B-8C53-3DA3F046A9B8}" dt="2022-03-14T01:29:07.358" v="364"/>
            <ac:picMkLst>
              <pc:docMk/>
              <pc:sldMasterMk cId="3935458312" sldId="2147483660"/>
              <pc:sldLayoutMk cId="2034760589" sldId="2147483663"/>
              <ac:picMk id="7" creationId="{ACC5D2A7-22F1-4BB2-827A-350A9E9E043B}"/>
            </ac:picMkLst>
          </pc:picChg>
        </pc:sldLayoutChg>
        <pc:sldLayoutChg chg="addSp modSp">
          <pc:chgData name="Omar Díaz" userId="24efb74535e2f669" providerId="LiveId" clId="{1B01B9A2-CA96-401B-8C53-3DA3F046A9B8}" dt="2022-03-14T01:31:43.473" v="382" actId="403"/>
          <pc:sldLayoutMkLst>
            <pc:docMk/>
            <pc:sldMasterMk cId="3935458312" sldId="2147483660"/>
            <pc:sldLayoutMk cId="3399046078" sldId="2147483664"/>
          </pc:sldLayoutMkLst>
          <pc:spChg chg="mod">
            <ac:chgData name="Omar Díaz" userId="24efb74535e2f669" providerId="LiveId" clId="{1B01B9A2-CA96-401B-8C53-3DA3F046A9B8}" dt="2022-03-14T01:31:43.473" v="382" actId="403"/>
            <ac:spMkLst>
              <pc:docMk/>
              <pc:sldMasterMk cId="3935458312" sldId="2147483660"/>
              <pc:sldLayoutMk cId="3399046078" sldId="2147483664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09.272" v="365"/>
            <ac:picMkLst>
              <pc:docMk/>
              <pc:sldMasterMk cId="3935458312" sldId="2147483660"/>
              <pc:sldLayoutMk cId="3399046078" sldId="2147483664"/>
              <ac:picMk id="8" creationId="{F81ADC7D-FC40-49C1-9F08-C54D3CF61BF3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0.427" v="383" actId="108"/>
          <pc:sldLayoutMkLst>
            <pc:docMk/>
            <pc:sldMasterMk cId="3935458312" sldId="2147483660"/>
            <pc:sldLayoutMk cId="1175009331" sldId="2147483665"/>
          </pc:sldLayoutMkLst>
          <pc:spChg chg="mod">
            <ac:chgData name="Omar Díaz" userId="24efb74535e2f669" providerId="LiveId" clId="{1B01B9A2-CA96-401B-8C53-3DA3F046A9B8}" dt="2022-03-14T01:31:50.427" v="383" actId="108"/>
            <ac:spMkLst>
              <pc:docMk/>
              <pc:sldMasterMk cId="3935458312" sldId="2147483660"/>
              <pc:sldLayoutMk cId="1175009331" sldId="2147483665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1.940" v="366"/>
            <ac:picMkLst>
              <pc:docMk/>
              <pc:sldMasterMk cId="3935458312" sldId="2147483660"/>
              <pc:sldLayoutMk cId="1175009331" sldId="2147483665"/>
              <ac:picMk id="10" creationId="{833605F3-3CEE-412E-8C60-FA283500D154}"/>
            </ac:picMkLst>
          </pc:picChg>
        </pc:sldLayoutChg>
        <pc:sldLayoutChg chg="addSp modSp">
          <pc:chgData name="Omar Díaz" userId="24efb74535e2f669" providerId="LiveId" clId="{1B01B9A2-CA96-401B-8C53-3DA3F046A9B8}" dt="2022-03-14T01:31:52.697" v="384" actId="108"/>
          <pc:sldLayoutMkLst>
            <pc:docMk/>
            <pc:sldMasterMk cId="3935458312" sldId="2147483660"/>
            <pc:sldLayoutMk cId="4126228376" sldId="2147483666"/>
          </pc:sldLayoutMkLst>
          <pc:spChg chg="mod">
            <ac:chgData name="Omar Díaz" userId="24efb74535e2f669" providerId="LiveId" clId="{1B01B9A2-CA96-401B-8C53-3DA3F046A9B8}" dt="2022-03-14T01:31:52.697" v="384" actId="108"/>
            <ac:spMkLst>
              <pc:docMk/>
              <pc:sldMasterMk cId="3935458312" sldId="2147483660"/>
              <pc:sldLayoutMk cId="4126228376" sldId="2147483666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14.055" v="367"/>
            <ac:picMkLst>
              <pc:docMk/>
              <pc:sldMasterMk cId="3935458312" sldId="2147483660"/>
              <pc:sldLayoutMk cId="4126228376" sldId="2147483666"/>
              <ac:picMk id="6" creationId="{68252FA9-86E0-4E1B-9F98-61992C023ADE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5.756" v="368"/>
          <pc:sldLayoutMkLst>
            <pc:docMk/>
            <pc:sldMasterMk cId="3935458312" sldId="2147483660"/>
            <pc:sldLayoutMk cId="1046823010" sldId="2147483667"/>
          </pc:sldLayoutMkLst>
          <pc:picChg chg="add mod">
            <ac:chgData name="Omar Díaz" userId="24efb74535e2f669" providerId="LiveId" clId="{1B01B9A2-CA96-401B-8C53-3DA3F046A9B8}" dt="2022-03-14T01:29:15.756" v="368"/>
            <ac:picMkLst>
              <pc:docMk/>
              <pc:sldMasterMk cId="3935458312" sldId="2147483660"/>
              <pc:sldLayoutMk cId="1046823010" sldId="2147483667"/>
              <ac:picMk id="5" creationId="{5D92AF52-D2D8-4460-B268-F5877F40655F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7.332" v="369"/>
          <pc:sldLayoutMkLst>
            <pc:docMk/>
            <pc:sldMasterMk cId="3935458312" sldId="2147483660"/>
            <pc:sldLayoutMk cId="641197254" sldId="2147483668"/>
          </pc:sldLayoutMkLst>
          <pc:picChg chg="add mod">
            <ac:chgData name="Omar Díaz" userId="24efb74535e2f669" providerId="LiveId" clId="{1B01B9A2-CA96-401B-8C53-3DA3F046A9B8}" dt="2022-03-14T01:29:17.332" v="369"/>
            <ac:picMkLst>
              <pc:docMk/>
              <pc:sldMasterMk cId="3935458312" sldId="2147483660"/>
              <pc:sldLayoutMk cId="641197254" sldId="2147483668"/>
              <ac:picMk id="8" creationId="{973DD388-1D0D-4D5B-AA11-43D21B899AF6}"/>
            </ac:picMkLst>
          </pc:picChg>
        </pc:sldLayoutChg>
        <pc:sldLayoutChg chg="addSp modSp">
          <pc:chgData name="Omar Díaz" userId="24efb74535e2f669" providerId="LiveId" clId="{1B01B9A2-CA96-401B-8C53-3DA3F046A9B8}" dt="2022-03-14T01:29:19.345" v="370"/>
          <pc:sldLayoutMkLst>
            <pc:docMk/>
            <pc:sldMasterMk cId="3935458312" sldId="2147483660"/>
            <pc:sldLayoutMk cId="252676270" sldId="2147483669"/>
          </pc:sldLayoutMkLst>
          <pc:picChg chg="add mod">
            <ac:chgData name="Omar Díaz" userId="24efb74535e2f669" providerId="LiveId" clId="{1B01B9A2-CA96-401B-8C53-3DA3F046A9B8}" dt="2022-03-14T01:29:19.345" v="370"/>
            <ac:picMkLst>
              <pc:docMk/>
              <pc:sldMasterMk cId="3935458312" sldId="2147483660"/>
              <pc:sldLayoutMk cId="252676270" sldId="2147483669"/>
              <ac:picMk id="8" creationId="{4D364D71-A85C-4C2D-B8F2-07B69B2368AC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0.404" v="385" actId="108"/>
          <pc:sldLayoutMkLst>
            <pc:docMk/>
            <pc:sldMasterMk cId="3935458312" sldId="2147483660"/>
            <pc:sldLayoutMk cId="1340972094" sldId="2147483670"/>
          </pc:sldLayoutMkLst>
          <pc:spChg chg="mod">
            <ac:chgData name="Omar Díaz" userId="24efb74535e2f669" providerId="LiveId" clId="{1B01B9A2-CA96-401B-8C53-3DA3F046A9B8}" dt="2022-03-14T01:32:00.404" v="385" actId="108"/>
            <ac:spMkLst>
              <pc:docMk/>
              <pc:sldMasterMk cId="3935458312" sldId="2147483660"/>
              <pc:sldLayoutMk cId="1340972094" sldId="2147483670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1.398" v="371"/>
            <ac:picMkLst>
              <pc:docMk/>
              <pc:sldMasterMk cId="3935458312" sldId="2147483660"/>
              <pc:sldLayoutMk cId="1340972094" sldId="2147483670"/>
              <ac:picMk id="7" creationId="{BB6FDA4A-AC7D-4888-BEB6-DE904D5E8943}"/>
            </ac:picMkLst>
          </pc:picChg>
        </pc:sldLayoutChg>
        <pc:sldLayoutChg chg="addSp modSp">
          <pc:chgData name="Omar Díaz" userId="24efb74535e2f669" providerId="LiveId" clId="{1B01B9A2-CA96-401B-8C53-3DA3F046A9B8}" dt="2022-03-14T01:29:23.302" v="372"/>
          <pc:sldLayoutMkLst>
            <pc:docMk/>
            <pc:sldMasterMk cId="3935458312" sldId="2147483660"/>
            <pc:sldLayoutMk cId="418410304" sldId="2147483671"/>
          </pc:sldLayoutMkLst>
          <pc:picChg chg="add mod">
            <ac:chgData name="Omar Díaz" userId="24efb74535e2f669" providerId="LiveId" clId="{1B01B9A2-CA96-401B-8C53-3DA3F046A9B8}" dt="2022-03-14T01:29:23.302" v="372"/>
            <ac:picMkLst>
              <pc:docMk/>
              <pc:sldMasterMk cId="3935458312" sldId="2147483660"/>
              <pc:sldLayoutMk cId="418410304" sldId="2147483671"/>
              <ac:picMk id="7" creationId="{CE12F624-5120-4108-A8B7-634FA5FA65E3}"/>
            </ac:picMkLst>
          </pc:picChg>
        </pc:sldLayoutChg>
        <pc:sldLayoutChg chg="addSp modSp">
          <pc:chgData name="Omar Díaz" userId="24efb74535e2f669" providerId="LiveId" clId="{1B01B9A2-CA96-401B-8C53-3DA3F046A9B8}" dt="2022-03-14T01:32:04.584" v="386" actId="108"/>
          <pc:sldLayoutMkLst>
            <pc:docMk/>
            <pc:sldMasterMk cId="3935458312" sldId="2147483660"/>
            <pc:sldLayoutMk cId="69763546" sldId="2147483672"/>
          </pc:sldLayoutMkLst>
          <pc:spChg chg="mod">
            <ac:chgData name="Omar Díaz" userId="24efb74535e2f669" providerId="LiveId" clId="{1B01B9A2-CA96-401B-8C53-3DA3F046A9B8}" dt="2022-03-14T01:32:04.584" v="386" actId="108"/>
            <ac:spMkLst>
              <pc:docMk/>
              <pc:sldMasterMk cId="3935458312" sldId="2147483660"/>
              <pc:sldLayoutMk cId="69763546" sldId="2147483672"/>
              <ac:spMk id="2" creationId="{00000000-0000-0000-0000-000000000000}"/>
            </ac:spMkLst>
          </pc:spChg>
          <pc:picChg chg="add mod">
            <ac:chgData name="Omar Díaz" userId="24efb74535e2f669" providerId="LiveId" clId="{1B01B9A2-CA96-401B-8C53-3DA3F046A9B8}" dt="2022-03-14T01:29:25.025" v="373"/>
            <ac:picMkLst>
              <pc:docMk/>
              <pc:sldMasterMk cId="3935458312" sldId="2147483660"/>
              <pc:sldLayoutMk cId="69763546" sldId="2147483672"/>
              <ac:picMk id="8" creationId="{78A2D7B1-6C9E-480F-9BBF-6CA16EBABD79}"/>
            </ac:picMkLst>
          </pc:picChg>
        </pc:sldLayoutChg>
      </pc:sldMasterChg>
    </pc:docChg>
  </pc:docChgLst>
  <pc:docChgLst>
    <pc:chgData name="Omar Díaz" userId="24efb74535e2f669" providerId="LiveId" clId="{DC301FE3-F601-4907-97FD-5C806A0EA3C9}"/>
    <pc:docChg chg="undo custSel modSld sldOrd">
      <pc:chgData name="Omar Díaz" userId="24efb74535e2f669" providerId="LiveId" clId="{DC301FE3-F601-4907-97FD-5C806A0EA3C9}" dt="2022-03-14T14:56:06.253" v="196" actId="20577"/>
      <pc:docMkLst>
        <pc:docMk/>
      </pc:docMkLst>
      <pc:sldChg chg="addSp delSp modSp mod">
        <pc:chgData name="Omar Díaz" userId="24efb74535e2f669" providerId="LiveId" clId="{DC301FE3-F601-4907-97FD-5C806A0EA3C9}" dt="2022-03-14T14:53:06.599" v="188" actId="20577"/>
        <pc:sldMkLst>
          <pc:docMk/>
          <pc:sldMk cId="2265281832" sldId="257"/>
        </pc:sldMkLst>
        <pc:spChg chg="mod">
          <ac:chgData name="Omar Díaz" userId="24efb74535e2f669" providerId="LiveId" clId="{DC301FE3-F601-4907-97FD-5C806A0EA3C9}" dt="2022-03-14T14:53:06.599" v="188" actId="20577"/>
          <ac:spMkLst>
            <pc:docMk/>
            <pc:sldMk cId="2265281832" sldId="257"/>
            <ac:spMk id="2" creationId="{C9F476F1-B406-4158-A7FB-86ADBE835927}"/>
          </ac:spMkLst>
        </pc:spChg>
        <pc:picChg chg="add mod">
          <ac:chgData name="Omar Díaz" userId="24efb74535e2f669" providerId="LiveId" clId="{DC301FE3-F601-4907-97FD-5C806A0EA3C9}" dt="2022-03-14T14:33:02.169" v="5" actId="1076"/>
          <ac:picMkLst>
            <pc:docMk/>
            <pc:sldMk cId="2265281832" sldId="257"/>
            <ac:picMk id="4" creationId="{EF5C259C-0610-4BE5-AF63-3BCBC12C552F}"/>
          </ac:picMkLst>
        </pc:picChg>
        <pc:picChg chg="del">
          <ac:chgData name="Omar Díaz" userId="24efb74535e2f669" providerId="LiveId" clId="{DC301FE3-F601-4907-97FD-5C806A0EA3C9}" dt="2022-03-14T14:32:47.866" v="2" actId="478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DC301FE3-F601-4907-97FD-5C806A0EA3C9}" dt="2022-03-14T14:37:10.320" v="27" actId="1035"/>
        <pc:sldMkLst>
          <pc:docMk/>
          <pc:sldMk cId="2345604609" sldId="259"/>
        </pc:sldMkLst>
        <pc:picChg chg="add mod">
          <ac:chgData name="Omar Díaz" userId="24efb74535e2f669" providerId="LiveId" clId="{DC301FE3-F601-4907-97FD-5C806A0EA3C9}" dt="2022-03-14T14:37:10.320" v="27" actId="1035"/>
          <ac:picMkLst>
            <pc:docMk/>
            <pc:sldMk cId="2345604609" sldId="259"/>
            <ac:picMk id="4" creationId="{756043C9-FB8D-4886-A7DF-CAE44FCF07D5}"/>
          </ac:picMkLst>
        </pc:picChg>
        <pc:picChg chg="del">
          <ac:chgData name="Omar Díaz" userId="24efb74535e2f669" providerId="LiveId" clId="{DC301FE3-F601-4907-97FD-5C806A0EA3C9}" dt="2022-03-14T14:36:54.350" v="16" actId="478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DC301FE3-F601-4907-97FD-5C806A0EA3C9}" dt="2022-03-14T14:38:31.100" v="44" actId="1036"/>
        <pc:sldMkLst>
          <pc:docMk/>
          <pc:sldMk cId="284931389" sldId="261"/>
        </pc:sldMkLst>
        <pc:picChg chg="del">
          <ac:chgData name="Omar Díaz" userId="24efb74535e2f669" providerId="LiveId" clId="{DC301FE3-F601-4907-97FD-5C806A0EA3C9}" dt="2022-03-14T14:38:10.970" v="34" actId="478"/>
          <ac:picMkLst>
            <pc:docMk/>
            <pc:sldMk cId="284931389" sldId="261"/>
            <ac:picMk id="5" creationId="{8BBBC325-11BA-43EA-91C9-03A90767954A}"/>
          </ac:picMkLst>
        </pc:picChg>
        <pc:picChg chg="add mod">
          <ac:chgData name="Omar Díaz" userId="24efb74535e2f669" providerId="LiveId" clId="{DC301FE3-F601-4907-97FD-5C806A0EA3C9}" dt="2022-03-14T14:38:31.100" v="44" actId="1036"/>
          <ac:picMkLst>
            <pc:docMk/>
            <pc:sldMk cId="284931389" sldId="261"/>
            <ac:picMk id="6" creationId="{EF24B83A-AE9C-44EE-B332-246FC5A9876E}"/>
          </ac:picMkLst>
        </pc:picChg>
      </pc:sldChg>
      <pc:sldChg chg="addSp delSp modSp mod">
        <pc:chgData name="Omar Díaz" userId="24efb74535e2f669" providerId="LiveId" clId="{DC301FE3-F601-4907-97FD-5C806A0EA3C9}" dt="2022-03-14T14:39:12.750" v="54" actId="1036"/>
        <pc:sldMkLst>
          <pc:docMk/>
          <pc:sldMk cId="2976810304" sldId="262"/>
        </pc:sldMkLst>
        <pc:picChg chg="del">
          <ac:chgData name="Omar Díaz" userId="24efb74535e2f669" providerId="LiveId" clId="{DC301FE3-F601-4907-97FD-5C806A0EA3C9}" dt="2022-03-14T14:38:57.450" v="45" actId="478"/>
          <ac:picMkLst>
            <pc:docMk/>
            <pc:sldMk cId="2976810304" sldId="262"/>
            <ac:picMk id="3" creationId="{3315426B-D52E-4882-ACD3-218AC28CB1D5}"/>
          </ac:picMkLst>
        </pc:picChg>
        <pc:picChg chg="add mod">
          <ac:chgData name="Omar Díaz" userId="24efb74535e2f669" providerId="LiveId" clId="{DC301FE3-F601-4907-97FD-5C806A0EA3C9}" dt="2022-03-14T14:39:12.750" v="54" actId="1036"/>
          <ac:picMkLst>
            <pc:docMk/>
            <pc:sldMk cId="2976810304" sldId="262"/>
            <ac:picMk id="5" creationId="{A3984C66-2289-4E2A-973F-D398A24318F6}"/>
          </ac:picMkLst>
        </pc:picChg>
      </pc:sldChg>
      <pc:sldChg chg="addSp delSp modSp mod">
        <pc:chgData name="Omar Díaz" userId="24efb74535e2f669" providerId="LiveId" clId="{DC301FE3-F601-4907-97FD-5C806A0EA3C9}" dt="2022-03-14T14:39:59.540" v="61" actId="1076"/>
        <pc:sldMkLst>
          <pc:docMk/>
          <pc:sldMk cId="249458911" sldId="263"/>
        </pc:sldMkLst>
        <pc:picChg chg="del mod">
          <ac:chgData name="Omar Díaz" userId="24efb74535e2f669" providerId="LiveId" clId="{DC301FE3-F601-4907-97FD-5C806A0EA3C9}" dt="2022-03-14T14:39:32.470" v="56" actId="478"/>
          <ac:picMkLst>
            <pc:docMk/>
            <pc:sldMk cId="249458911" sldId="263"/>
            <ac:picMk id="5" creationId="{DA057ABC-321D-4A84-B003-8B90B9B15CE7}"/>
          </ac:picMkLst>
        </pc:picChg>
        <pc:picChg chg="add mod">
          <ac:chgData name="Omar Díaz" userId="24efb74535e2f669" providerId="LiveId" clId="{DC301FE3-F601-4907-97FD-5C806A0EA3C9}" dt="2022-03-14T14:39:59.540" v="61" actId="1076"/>
          <ac:picMkLst>
            <pc:docMk/>
            <pc:sldMk cId="249458911" sldId="263"/>
            <ac:picMk id="6" creationId="{21B23BC4-B51B-42F8-ADC6-84F579547F93}"/>
          </ac:picMkLst>
        </pc:picChg>
      </pc:sldChg>
      <pc:sldChg chg="addSp delSp modSp mod">
        <pc:chgData name="Omar Díaz" userId="24efb74535e2f669" providerId="LiveId" clId="{DC301FE3-F601-4907-97FD-5C806A0EA3C9}" dt="2022-03-14T14:41:06.849" v="66" actId="14100"/>
        <pc:sldMkLst>
          <pc:docMk/>
          <pc:sldMk cId="1198679472" sldId="264"/>
        </pc:sldMkLst>
        <pc:picChg chg="add mod">
          <ac:chgData name="Omar Díaz" userId="24efb74535e2f669" providerId="LiveId" clId="{DC301FE3-F601-4907-97FD-5C806A0EA3C9}" dt="2022-03-14T14:41:06.849" v="66" actId="14100"/>
          <ac:picMkLst>
            <pc:docMk/>
            <pc:sldMk cId="1198679472" sldId="264"/>
            <ac:picMk id="5" creationId="{249A50F5-EC70-43EE-B829-32FBFA430466}"/>
          </ac:picMkLst>
        </pc:picChg>
        <pc:picChg chg="del">
          <ac:chgData name="Omar Díaz" userId="24efb74535e2f669" providerId="LiveId" clId="{DC301FE3-F601-4907-97FD-5C806A0EA3C9}" dt="2022-03-14T14:40:49.869" v="62" actId="478"/>
          <ac:picMkLst>
            <pc:docMk/>
            <pc:sldMk cId="1198679472" sldId="264"/>
            <ac:picMk id="6" creationId="{50440E83-9CAD-4ADE-A17E-E9442E9DAAF7}"/>
          </ac:picMkLst>
        </pc:picChg>
      </pc:sldChg>
      <pc:sldChg chg="addSp delSp modSp mod">
        <pc:chgData name="Omar Díaz" userId="24efb74535e2f669" providerId="LiveId" clId="{DC301FE3-F601-4907-97FD-5C806A0EA3C9}" dt="2022-03-14T14:42:01.769" v="80" actId="20577"/>
        <pc:sldMkLst>
          <pc:docMk/>
          <pc:sldMk cId="256240163" sldId="265"/>
        </pc:sldMkLst>
        <pc:spChg chg="mod">
          <ac:chgData name="Omar Díaz" userId="24efb74535e2f669" providerId="LiveId" clId="{DC301FE3-F601-4907-97FD-5C806A0EA3C9}" dt="2022-03-14T14:42:01.769" v="80" actId="20577"/>
          <ac:spMkLst>
            <pc:docMk/>
            <pc:sldMk cId="256240163" sldId="265"/>
            <ac:spMk id="2" creationId="{F01A10D9-4CC8-42BF-AD50-475E49DF92BB}"/>
          </ac:spMkLst>
        </pc:spChg>
        <pc:picChg chg="add mod">
          <ac:chgData name="Omar Díaz" userId="24efb74535e2f669" providerId="LiveId" clId="{DC301FE3-F601-4907-97FD-5C806A0EA3C9}" dt="2022-03-14T14:41:52.269" v="70" actId="1076"/>
          <ac:picMkLst>
            <pc:docMk/>
            <pc:sldMk cId="256240163" sldId="265"/>
            <ac:picMk id="5" creationId="{142C6644-0E28-4854-BA83-D208AB01B1F2}"/>
          </ac:picMkLst>
        </pc:picChg>
        <pc:picChg chg="del">
          <ac:chgData name="Omar Díaz" userId="24efb74535e2f669" providerId="LiveId" clId="{DC301FE3-F601-4907-97FD-5C806A0EA3C9}" dt="2022-03-14T14:41:36.760" v="67" actId="478"/>
          <ac:picMkLst>
            <pc:docMk/>
            <pc:sldMk cId="256240163" sldId="265"/>
            <ac:picMk id="6" creationId="{241FA21C-C31F-4850-B298-2324B2A51A2D}"/>
          </ac:picMkLst>
        </pc:picChg>
      </pc:sldChg>
      <pc:sldChg chg="addSp delSp modSp mod">
        <pc:chgData name="Omar Díaz" userId="24efb74535e2f669" providerId="LiveId" clId="{DC301FE3-F601-4907-97FD-5C806A0EA3C9}" dt="2022-03-14T14:43:14.729" v="95" actId="20577"/>
        <pc:sldMkLst>
          <pc:docMk/>
          <pc:sldMk cId="950276914" sldId="266"/>
        </pc:sldMkLst>
        <pc:spChg chg="mod">
          <ac:chgData name="Omar Díaz" userId="24efb74535e2f669" providerId="LiveId" clId="{DC301FE3-F601-4907-97FD-5C806A0EA3C9}" dt="2022-03-14T14:43:14.729" v="95" actId="20577"/>
          <ac:spMkLst>
            <pc:docMk/>
            <pc:sldMk cId="950276914" sldId="266"/>
            <ac:spMk id="2" creationId="{AE2709A2-986C-4E03-8964-06941C4BA6D3}"/>
          </ac:spMkLst>
        </pc:spChg>
        <pc:picChg chg="add mod">
          <ac:chgData name="Omar Díaz" userId="24efb74535e2f669" providerId="LiveId" clId="{DC301FE3-F601-4907-97FD-5C806A0EA3C9}" dt="2022-03-14T14:43:02.207" v="86" actId="1076"/>
          <ac:picMkLst>
            <pc:docMk/>
            <pc:sldMk cId="950276914" sldId="266"/>
            <ac:picMk id="5" creationId="{B4341A72-C55E-4708-A9E6-72462D81999D}"/>
          </ac:picMkLst>
        </pc:picChg>
        <pc:picChg chg="del">
          <ac:chgData name="Omar Díaz" userId="24efb74535e2f669" providerId="LiveId" clId="{DC301FE3-F601-4907-97FD-5C806A0EA3C9}" dt="2022-03-14T14:42:25.681" v="81" actId="478"/>
          <ac:picMkLst>
            <pc:docMk/>
            <pc:sldMk cId="950276914" sldId="266"/>
            <ac:picMk id="6" creationId="{100B6848-D991-4D5C-85D2-2D78B0DF9224}"/>
          </ac:picMkLst>
        </pc:picChg>
      </pc:sldChg>
      <pc:sldChg chg="addSp delSp modSp mod">
        <pc:chgData name="Omar Díaz" userId="24efb74535e2f669" providerId="LiveId" clId="{DC301FE3-F601-4907-97FD-5C806A0EA3C9}" dt="2022-03-14T14:43:49.479" v="108" actId="20577"/>
        <pc:sldMkLst>
          <pc:docMk/>
          <pc:sldMk cId="1983722544" sldId="267"/>
        </pc:sldMkLst>
        <pc:spChg chg="mod">
          <ac:chgData name="Omar Díaz" userId="24efb74535e2f669" providerId="LiveId" clId="{DC301FE3-F601-4907-97FD-5C806A0EA3C9}" dt="2022-03-14T14:43:49.479" v="108" actId="20577"/>
          <ac:spMkLst>
            <pc:docMk/>
            <pc:sldMk cId="1983722544" sldId="267"/>
            <ac:spMk id="2" creationId="{351EB336-2F33-44D3-A509-26EDD28901F5}"/>
          </ac:spMkLst>
        </pc:spChg>
        <pc:picChg chg="add mod">
          <ac:chgData name="Omar Díaz" userId="24efb74535e2f669" providerId="LiveId" clId="{DC301FE3-F601-4907-97FD-5C806A0EA3C9}" dt="2022-03-14T14:43:44.449" v="99" actId="1076"/>
          <ac:picMkLst>
            <pc:docMk/>
            <pc:sldMk cId="1983722544" sldId="267"/>
            <ac:picMk id="5" creationId="{041AB66A-7172-460B-8A98-E9B0F7FF6DDC}"/>
          </ac:picMkLst>
        </pc:picChg>
        <pc:picChg chg="del">
          <ac:chgData name="Omar Díaz" userId="24efb74535e2f669" providerId="LiveId" clId="{DC301FE3-F601-4907-97FD-5C806A0EA3C9}" dt="2022-03-14T14:43:34.719" v="96" actId="478"/>
          <ac:picMkLst>
            <pc:docMk/>
            <pc:sldMk cId="1983722544" sldId="267"/>
            <ac:picMk id="6" creationId="{F6C09454-B95A-4B08-8840-251EBEF14BCB}"/>
          </ac:picMkLst>
        </pc:picChg>
      </pc:sldChg>
      <pc:sldChg chg="addSp delSp modSp mod">
        <pc:chgData name="Omar Díaz" userId="24efb74535e2f669" providerId="LiveId" clId="{DC301FE3-F601-4907-97FD-5C806A0EA3C9}" dt="2022-03-14T14:44:59.981" v="121" actId="20577"/>
        <pc:sldMkLst>
          <pc:docMk/>
          <pc:sldMk cId="4033435694" sldId="268"/>
        </pc:sldMkLst>
        <pc:spChg chg="del">
          <ac:chgData name="Omar Díaz" userId="24efb74535e2f669" providerId="LiveId" clId="{DC301FE3-F601-4907-97FD-5C806A0EA3C9}" dt="2022-03-14T14:44:43.699" v="110" actId="478"/>
          <ac:spMkLst>
            <pc:docMk/>
            <pc:sldMk cId="4033435694" sldId="268"/>
            <ac:spMk id="3" creationId="{B12FD23F-3029-4D52-AF1B-E23DDAA934E3}"/>
          </ac:spMkLst>
        </pc:spChg>
        <pc:spChg chg="mod">
          <ac:chgData name="Omar Díaz" userId="24efb74535e2f669" providerId="LiveId" clId="{DC301FE3-F601-4907-97FD-5C806A0EA3C9}" dt="2022-03-14T14:44:59.981" v="121" actId="20577"/>
          <ac:spMkLst>
            <pc:docMk/>
            <pc:sldMk cId="4033435694" sldId="268"/>
            <ac:spMk id="5" creationId="{E377AFD3-C596-474B-BD07-723996AAB34C}"/>
          </ac:spMkLst>
        </pc:spChg>
        <pc:picChg chg="add mod">
          <ac:chgData name="Omar Díaz" userId="24efb74535e2f669" providerId="LiveId" clId="{DC301FE3-F601-4907-97FD-5C806A0EA3C9}" dt="2022-03-14T14:44:51.609" v="112" actId="1076"/>
          <ac:picMkLst>
            <pc:docMk/>
            <pc:sldMk cId="4033435694" sldId="268"/>
            <ac:picMk id="6" creationId="{93623E90-2FC0-4A4D-9822-16703EB549DA}"/>
          </ac:picMkLst>
        </pc:picChg>
        <pc:picChg chg="del">
          <ac:chgData name="Omar Díaz" userId="24efb74535e2f669" providerId="LiveId" clId="{DC301FE3-F601-4907-97FD-5C806A0EA3C9}" dt="2022-03-14T14:44:39.706" v="109" actId="478"/>
          <ac:picMkLst>
            <pc:docMk/>
            <pc:sldMk cId="4033435694" sldId="268"/>
            <ac:picMk id="10" creationId="{EFECD202-CD41-4D6F-94E8-2BA772ED2015}"/>
          </ac:picMkLst>
        </pc:picChg>
      </pc:sldChg>
      <pc:sldChg chg="modSp mod">
        <pc:chgData name="Omar Díaz" userId="24efb74535e2f669" providerId="LiveId" clId="{DC301FE3-F601-4907-97FD-5C806A0EA3C9}" dt="2022-03-14T14:55:57.073" v="194" actId="20577"/>
        <pc:sldMkLst>
          <pc:docMk/>
          <pc:sldMk cId="4042736301" sldId="269"/>
        </pc:sldMkLst>
        <pc:spChg chg="mod">
          <ac:chgData name="Omar Díaz" userId="24efb74535e2f669" providerId="LiveId" clId="{DC301FE3-F601-4907-97FD-5C806A0EA3C9}" dt="2022-03-14T14:55:57.073" v="194" actId="20577"/>
          <ac:spMkLst>
            <pc:docMk/>
            <pc:sldMk cId="4042736301" sldId="269"/>
            <ac:spMk id="2" creationId="{070AF4FC-EA76-40A8-9EE4-0DF516C47D05}"/>
          </ac:spMkLst>
        </pc:spChg>
      </pc:sldChg>
      <pc:sldChg chg="modSp mod">
        <pc:chgData name="Omar Díaz" userId="24efb74535e2f669" providerId="LiveId" clId="{DC301FE3-F601-4907-97FD-5C806A0EA3C9}" dt="2022-03-14T14:56:06.253" v="196" actId="20577"/>
        <pc:sldMkLst>
          <pc:docMk/>
          <pc:sldMk cId="2154730074" sldId="270"/>
        </pc:sldMkLst>
        <pc:spChg chg="mod">
          <ac:chgData name="Omar Díaz" userId="24efb74535e2f669" providerId="LiveId" clId="{DC301FE3-F601-4907-97FD-5C806A0EA3C9}" dt="2022-03-14T14:56:06.253" v="196" actId="20577"/>
          <ac:spMkLst>
            <pc:docMk/>
            <pc:sldMk cId="2154730074" sldId="270"/>
            <ac:spMk id="2" creationId="{43349079-B9C5-4995-9F41-E370DAB89A60}"/>
          </ac:spMkLst>
        </pc:spChg>
      </pc:sldChg>
      <pc:sldChg chg="modSp mod">
        <pc:chgData name="Omar Díaz" userId="24efb74535e2f669" providerId="LiveId" clId="{DC301FE3-F601-4907-97FD-5C806A0EA3C9}" dt="2022-03-14T14:35:10.600" v="7" actId="20577"/>
        <pc:sldMkLst>
          <pc:docMk/>
          <pc:sldMk cId="2718103344" sldId="273"/>
        </pc:sldMkLst>
        <pc:spChg chg="mod">
          <ac:chgData name="Omar Díaz" userId="24efb74535e2f669" providerId="LiveId" clId="{DC301FE3-F601-4907-97FD-5C806A0EA3C9}" dt="2022-03-14T14:35:10.600" v="7" actId="20577"/>
          <ac:spMkLst>
            <pc:docMk/>
            <pc:sldMk cId="2718103344" sldId="273"/>
            <ac:spMk id="2" creationId="{EB3DC50C-D788-434A-B28A-F8863442BA28}"/>
          </ac:spMkLst>
        </pc:spChg>
      </pc:sldChg>
      <pc:sldChg chg="addSp delSp modSp mod">
        <pc:chgData name="Omar Díaz" userId="24efb74535e2f669" providerId="LiveId" clId="{DC301FE3-F601-4907-97FD-5C806A0EA3C9}" dt="2022-03-14T14:46:59.779" v="140" actId="14100"/>
        <pc:sldMkLst>
          <pc:docMk/>
          <pc:sldMk cId="1868355277" sldId="274"/>
        </pc:sldMkLst>
        <pc:spChg chg="mod">
          <ac:chgData name="Omar Díaz" userId="24efb74535e2f669" providerId="LiveId" clId="{DC301FE3-F601-4907-97FD-5C806A0EA3C9}" dt="2022-03-14T14:46:53.430" v="139" actId="790"/>
          <ac:spMkLst>
            <pc:docMk/>
            <pc:sldMk cId="1868355277" sldId="274"/>
            <ac:spMk id="2" creationId="{33C1DCAB-6DBC-4AC5-B352-98EA785C3420}"/>
          </ac:spMkLst>
        </pc:spChg>
        <pc:picChg chg="add mod">
          <ac:chgData name="Omar Díaz" userId="24efb74535e2f669" providerId="LiveId" clId="{DC301FE3-F601-4907-97FD-5C806A0EA3C9}" dt="2022-03-14T14:46:59.779" v="140" actId="14100"/>
          <ac:picMkLst>
            <pc:docMk/>
            <pc:sldMk cId="1868355277" sldId="274"/>
            <ac:picMk id="4" creationId="{141E3091-4E12-45DE-A23A-689CF62CE70C}"/>
          </ac:picMkLst>
        </pc:picChg>
        <pc:picChg chg="del">
          <ac:chgData name="Omar Díaz" userId="24efb74535e2f669" providerId="LiveId" clId="{DC301FE3-F601-4907-97FD-5C806A0EA3C9}" dt="2022-03-14T14:46:24.909" v="122" actId="478"/>
          <ac:picMkLst>
            <pc:docMk/>
            <pc:sldMk cId="1868355277" sldId="274"/>
            <ac:picMk id="5" creationId="{77E508C2-8669-49C3-870E-31E2BD59DBA2}"/>
          </ac:picMkLst>
        </pc:picChg>
      </pc:sldChg>
      <pc:sldChg chg="addSp delSp modSp mod ord">
        <pc:chgData name="Omar Díaz" userId="24efb74535e2f669" providerId="LiveId" clId="{DC301FE3-F601-4907-97FD-5C806A0EA3C9}" dt="2022-03-14T14:48:42.731" v="162"/>
        <pc:sldMkLst>
          <pc:docMk/>
          <pc:sldMk cId="1125686615" sldId="3569"/>
        </pc:sldMkLst>
        <pc:spChg chg="mod">
          <ac:chgData name="Omar Díaz" userId="24efb74535e2f669" providerId="LiveId" clId="{DC301FE3-F601-4907-97FD-5C806A0EA3C9}" dt="2022-03-14T14:48:38.049" v="160" actId="20577"/>
          <ac:spMkLst>
            <pc:docMk/>
            <pc:sldMk cId="1125686615" sldId="3569"/>
            <ac:spMk id="2" creationId="{777F899C-5275-496B-881B-DD483CB6F94A}"/>
          </ac:spMkLst>
        </pc:spChg>
        <pc:picChg chg="add mod">
          <ac:chgData name="Omar Díaz" userId="24efb74535e2f669" providerId="LiveId" clId="{DC301FE3-F601-4907-97FD-5C806A0EA3C9}" dt="2022-03-14T14:48:30.988" v="146" actId="1076"/>
          <ac:picMkLst>
            <pc:docMk/>
            <pc:sldMk cId="1125686615" sldId="3569"/>
            <ac:picMk id="4" creationId="{2A8C5D22-2DD3-4DCC-994E-2314C92430EA}"/>
          </ac:picMkLst>
        </pc:picChg>
        <pc:picChg chg="del">
          <ac:chgData name="Omar Díaz" userId="24efb74535e2f669" providerId="LiveId" clId="{DC301FE3-F601-4907-97FD-5C806A0EA3C9}" dt="2022-03-14T14:47:10.739" v="141" actId="478"/>
          <ac:picMkLst>
            <pc:docMk/>
            <pc:sldMk cId="1125686615" sldId="3569"/>
            <ac:picMk id="5" creationId="{3E0DA917-E86D-41D2-8686-83E09C494FD6}"/>
          </ac:picMkLst>
        </pc:picChg>
      </pc:sldChg>
      <pc:sldChg chg="addSp delSp modSp mod">
        <pc:chgData name="Omar Díaz" userId="24efb74535e2f669" providerId="LiveId" clId="{DC301FE3-F601-4907-97FD-5C806A0EA3C9}" dt="2022-03-14T14:53:23.118" v="192"/>
        <pc:sldMkLst>
          <pc:docMk/>
          <pc:sldMk cId="3042088924" sldId="3570"/>
        </pc:sldMkLst>
        <pc:spChg chg="mod">
          <ac:chgData name="Omar Díaz" userId="24efb74535e2f669" providerId="LiveId" clId="{DC301FE3-F601-4907-97FD-5C806A0EA3C9}" dt="2022-03-14T14:53:23.118" v="192"/>
          <ac:spMkLst>
            <pc:docMk/>
            <pc:sldMk cId="3042088924" sldId="3570"/>
            <ac:spMk id="2" creationId="{C9F476F1-B406-4158-A7FB-86ADBE835927}"/>
          </ac:spMkLst>
        </pc:spChg>
        <pc:picChg chg="del">
          <ac:chgData name="Omar Díaz" userId="24efb74535e2f669" providerId="LiveId" clId="{DC301FE3-F601-4907-97FD-5C806A0EA3C9}" dt="2022-03-14T14:35:15.370" v="8" actId="478"/>
          <ac:picMkLst>
            <pc:docMk/>
            <pc:sldMk cId="3042088924" sldId="3570"/>
            <ac:picMk id="4" creationId="{955652F6-EE4B-4A92-A052-88546A11DADF}"/>
          </ac:picMkLst>
        </pc:picChg>
        <pc:picChg chg="add mod">
          <ac:chgData name="Omar Díaz" userId="24efb74535e2f669" providerId="LiveId" clId="{DC301FE3-F601-4907-97FD-5C806A0EA3C9}" dt="2022-03-14T14:35:24.920" v="11" actId="1076"/>
          <ac:picMkLst>
            <pc:docMk/>
            <pc:sldMk cId="3042088924" sldId="3570"/>
            <ac:picMk id="5" creationId="{42B32292-A62A-488D-AAB5-14DEDB303EB6}"/>
          </ac:picMkLst>
        </pc:picChg>
      </pc:sldChg>
      <pc:sldChg chg="addSp delSp modSp mod">
        <pc:chgData name="Omar Díaz" userId="24efb74535e2f669" providerId="LiveId" clId="{DC301FE3-F601-4907-97FD-5C806A0EA3C9}" dt="2022-03-14T14:36:32.520" v="15" actId="1076"/>
        <pc:sldMkLst>
          <pc:docMk/>
          <pc:sldMk cId="1990160594" sldId="3571"/>
        </pc:sldMkLst>
        <pc:picChg chg="add mod">
          <ac:chgData name="Omar Díaz" userId="24efb74535e2f669" providerId="LiveId" clId="{DC301FE3-F601-4907-97FD-5C806A0EA3C9}" dt="2022-03-14T14:36:32.520" v="15" actId="1076"/>
          <ac:picMkLst>
            <pc:docMk/>
            <pc:sldMk cId="1990160594" sldId="3571"/>
            <ac:picMk id="4" creationId="{45AB94FC-0257-4001-B2C9-E690375CCC16}"/>
          </ac:picMkLst>
        </pc:picChg>
        <pc:picChg chg="del">
          <ac:chgData name="Omar Díaz" userId="24efb74535e2f669" providerId="LiveId" clId="{DC301FE3-F601-4907-97FD-5C806A0EA3C9}" dt="2022-03-14T14:36:21.706" v="12" actId="478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DC301FE3-F601-4907-97FD-5C806A0EA3C9}" dt="2022-03-14T14:37:44.103" v="33" actId="1076"/>
        <pc:sldMkLst>
          <pc:docMk/>
          <pc:sldMk cId="4173079253" sldId="3572"/>
        </pc:sldMkLst>
        <pc:picChg chg="add del">
          <ac:chgData name="Omar Díaz" userId="24efb74535e2f669" providerId="LiveId" clId="{DC301FE3-F601-4907-97FD-5C806A0EA3C9}" dt="2022-03-14T14:37:33.240" v="29" actId="22"/>
          <ac:picMkLst>
            <pc:docMk/>
            <pc:sldMk cId="4173079253" sldId="3572"/>
            <ac:picMk id="4" creationId="{5D1CE4A7-C163-4427-84E6-B061208DA0E5}"/>
          </ac:picMkLst>
        </pc:picChg>
        <pc:picChg chg="add mod">
          <ac:chgData name="Omar Díaz" userId="24efb74535e2f669" providerId="LiveId" clId="{DC301FE3-F601-4907-97FD-5C806A0EA3C9}" dt="2022-03-14T14:37:44.103" v="33" actId="1076"/>
          <ac:picMkLst>
            <pc:docMk/>
            <pc:sldMk cId="4173079253" sldId="3572"/>
            <ac:picMk id="7" creationId="{D6E4088F-547C-4E43-B8D6-113814216D52}"/>
          </ac:picMkLst>
        </pc:picChg>
        <pc:picChg chg="del">
          <ac:chgData name="Omar Díaz" userId="24efb74535e2f669" providerId="LiveId" clId="{DC301FE3-F601-4907-97FD-5C806A0EA3C9}" dt="2022-03-14T14:37:35.410" v="30" actId="478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  <pc:docChgLst>
    <pc:chgData name="Omar Díaz" userId="24efb74535e2f669" providerId="LiveId" clId="{A33D933E-C59A-405E-A6D8-125EC2491309}"/>
    <pc:docChg chg="custSel modSld">
      <pc:chgData name="Omar Díaz" userId="24efb74535e2f669" providerId="LiveId" clId="{A33D933E-C59A-405E-A6D8-125EC2491309}" dt="2022-03-14T14:22:54.364" v="134" actId="1076"/>
      <pc:docMkLst>
        <pc:docMk/>
      </pc:docMkLst>
      <pc:sldChg chg="modSp mod">
        <pc:chgData name="Omar Díaz" userId="24efb74535e2f669" providerId="LiveId" clId="{A33D933E-C59A-405E-A6D8-125EC2491309}" dt="2022-03-14T14:03:29.425" v="8" actId="20577"/>
        <pc:sldMkLst>
          <pc:docMk/>
          <pc:sldMk cId="0" sldId="256"/>
        </pc:sldMkLst>
        <pc:spChg chg="mod">
          <ac:chgData name="Omar Díaz" userId="24efb74535e2f669" providerId="LiveId" clId="{A33D933E-C59A-405E-A6D8-125EC2491309}" dt="2022-03-14T14:03:29.425" v="8" actId="20577"/>
          <ac:spMkLst>
            <pc:docMk/>
            <pc:sldMk cId="0" sldId="256"/>
            <ac:spMk id="2" creationId="{00000000-0000-0000-0000-000000000000}"/>
          </ac:spMkLst>
        </pc:spChg>
      </pc:sldChg>
      <pc:sldChg chg="addSp delSp modSp mod">
        <pc:chgData name="Omar Díaz" userId="24efb74535e2f669" providerId="LiveId" clId="{A33D933E-C59A-405E-A6D8-125EC2491309}" dt="2022-03-14T14:13:36.424" v="47" actId="20577"/>
        <pc:sldMkLst>
          <pc:docMk/>
          <pc:sldMk cId="2265281832" sldId="257"/>
        </pc:sldMkLst>
        <pc:spChg chg="mod">
          <ac:chgData name="Omar Díaz" userId="24efb74535e2f669" providerId="LiveId" clId="{A33D933E-C59A-405E-A6D8-125EC2491309}" dt="2022-03-14T14:13:36.424" v="47" actId="20577"/>
          <ac:spMkLst>
            <pc:docMk/>
            <pc:sldMk cId="2265281832" sldId="257"/>
            <ac:spMk id="2" creationId="{C9F476F1-B406-4158-A7FB-86ADBE835927}"/>
          </ac:spMkLst>
        </pc:spChg>
        <pc:picChg chg="del">
          <ac:chgData name="Omar Díaz" userId="24efb74535e2f669" providerId="LiveId" clId="{A33D933E-C59A-405E-A6D8-125EC2491309}" dt="2022-03-14T14:13:04.852" v="29" actId="478"/>
          <ac:picMkLst>
            <pc:docMk/>
            <pc:sldMk cId="2265281832" sldId="257"/>
            <ac:picMk id="4" creationId="{4882FAC8-7091-4783-B3A2-09DE3BF655BB}"/>
          </ac:picMkLst>
        </pc:picChg>
        <pc:picChg chg="add mod">
          <ac:chgData name="Omar Díaz" userId="24efb74535e2f669" providerId="LiveId" clId="{A33D933E-C59A-405E-A6D8-125EC2491309}" dt="2022-03-14T14:13:28.744" v="38" actId="1076"/>
          <ac:picMkLst>
            <pc:docMk/>
            <pc:sldMk cId="2265281832" sldId="257"/>
            <ac:picMk id="5" creationId="{DB41C186-E6EC-46C4-B2D4-901388DED592}"/>
          </ac:picMkLst>
        </pc:picChg>
      </pc:sldChg>
      <pc:sldChg chg="addSp delSp modSp mod">
        <pc:chgData name="Omar Díaz" userId="24efb74535e2f669" providerId="LiveId" clId="{A33D933E-C59A-405E-A6D8-125EC2491309}" dt="2022-03-14T14:18:23.442" v="80" actId="20577"/>
        <pc:sldMkLst>
          <pc:docMk/>
          <pc:sldMk cId="2345604609" sldId="259"/>
        </pc:sldMkLst>
        <pc:spChg chg="mod">
          <ac:chgData name="Omar Díaz" userId="24efb74535e2f669" providerId="LiveId" clId="{A33D933E-C59A-405E-A6D8-125EC2491309}" dt="2022-03-14T14:18:23.442" v="80" actId="20577"/>
          <ac:spMkLst>
            <pc:docMk/>
            <pc:sldMk cId="2345604609" sldId="259"/>
            <ac:spMk id="2" creationId="{1E2A020B-F5BD-4DF9-8DBB-56F0E99EAF4D}"/>
          </ac:spMkLst>
        </pc:spChg>
        <pc:picChg chg="del">
          <ac:chgData name="Omar Díaz" userId="24efb74535e2f669" providerId="LiveId" clId="{A33D933E-C59A-405E-A6D8-125EC2491309}" dt="2022-03-14T14:17:27.118" v="68" actId="478"/>
          <ac:picMkLst>
            <pc:docMk/>
            <pc:sldMk cId="2345604609" sldId="259"/>
            <ac:picMk id="4" creationId="{A8F94326-022E-46E0-8C72-8D757FB76A68}"/>
          </ac:picMkLst>
        </pc:picChg>
        <pc:picChg chg="add mod">
          <ac:chgData name="Omar Díaz" userId="24efb74535e2f669" providerId="LiveId" clId="{A33D933E-C59A-405E-A6D8-125EC2491309}" dt="2022-03-14T14:17:59.356" v="71" actId="1076"/>
          <ac:picMkLst>
            <pc:docMk/>
            <pc:sldMk cId="2345604609" sldId="259"/>
            <ac:picMk id="5" creationId="{19169240-EB2C-4061-926B-4ACDA5EA25A4}"/>
          </ac:picMkLst>
        </pc:picChg>
      </pc:sldChg>
      <pc:sldChg chg="addSp delSp modSp mod">
        <pc:chgData name="Omar Díaz" userId="24efb74535e2f669" providerId="LiveId" clId="{A33D933E-C59A-405E-A6D8-125EC2491309}" dt="2022-03-14T14:20:44.546" v="117" actId="6549"/>
        <pc:sldMkLst>
          <pc:docMk/>
          <pc:sldMk cId="284931389" sldId="261"/>
        </pc:sldMkLst>
        <pc:spChg chg="mod">
          <ac:chgData name="Omar Díaz" userId="24efb74535e2f669" providerId="LiveId" clId="{A33D933E-C59A-405E-A6D8-125EC2491309}" dt="2022-03-14T14:20:44.546" v="117" actId="6549"/>
          <ac:spMkLst>
            <pc:docMk/>
            <pc:sldMk cId="284931389" sldId="261"/>
            <ac:spMk id="2" creationId="{40491F1E-3068-4B53-952E-738379468F02}"/>
          </ac:spMkLst>
        </pc:spChg>
        <pc:picChg chg="add mod">
          <ac:chgData name="Omar Díaz" userId="24efb74535e2f669" providerId="LiveId" clId="{A33D933E-C59A-405E-A6D8-125EC2491309}" dt="2022-03-14T14:20:34.055" v="107" actId="1076"/>
          <ac:picMkLst>
            <pc:docMk/>
            <pc:sldMk cId="284931389" sldId="261"/>
            <ac:picMk id="5" creationId="{8BBBC325-11BA-43EA-91C9-03A90767954A}"/>
          </ac:picMkLst>
        </pc:picChg>
        <pc:picChg chg="del">
          <ac:chgData name="Omar Díaz" userId="24efb74535e2f669" providerId="LiveId" clId="{A33D933E-C59A-405E-A6D8-125EC2491309}" dt="2022-03-14T14:20:14.651" v="96" actId="478"/>
          <ac:picMkLst>
            <pc:docMk/>
            <pc:sldMk cId="284931389" sldId="261"/>
            <ac:picMk id="6" creationId="{8668D4C6-5B2F-449D-B8C3-CA50B8F2A70F}"/>
          </ac:picMkLst>
        </pc:picChg>
      </pc:sldChg>
      <pc:sldChg chg="addSp delSp modSp mod">
        <pc:chgData name="Omar Díaz" userId="24efb74535e2f669" providerId="LiveId" clId="{A33D933E-C59A-405E-A6D8-125EC2491309}" dt="2022-03-14T14:22:00.973" v="130" actId="20577"/>
        <pc:sldMkLst>
          <pc:docMk/>
          <pc:sldMk cId="2976810304" sldId="262"/>
        </pc:sldMkLst>
        <pc:spChg chg="mod">
          <ac:chgData name="Omar Díaz" userId="24efb74535e2f669" providerId="LiveId" clId="{A33D933E-C59A-405E-A6D8-125EC2491309}" dt="2022-03-14T14:22:00.973" v="130" actId="20577"/>
          <ac:spMkLst>
            <pc:docMk/>
            <pc:sldMk cId="2976810304" sldId="262"/>
            <ac:spMk id="7" creationId="{1085AA59-A738-487D-AB6F-C01B0442B251}"/>
          </ac:spMkLst>
        </pc:spChg>
        <pc:picChg chg="add mod">
          <ac:chgData name="Omar Díaz" userId="24efb74535e2f669" providerId="LiveId" clId="{A33D933E-C59A-405E-A6D8-125EC2491309}" dt="2022-03-14T14:21:55.639" v="121" actId="1076"/>
          <ac:picMkLst>
            <pc:docMk/>
            <pc:sldMk cId="2976810304" sldId="262"/>
            <ac:picMk id="3" creationId="{3315426B-D52E-4882-ACD3-218AC28CB1D5}"/>
          </ac:picMkLst>
        </pc:picChg>
        <pc:picChg chg="del">
          <ac:chgData name="Omar Díaz" userId="24efb74535e2f669" providerId="LiveId" clId="{A33D933E-C59A-405E-A6D8-125EC2491309}" dt="2022-03-14T14:21:45.098" v="118" actId="478"/>
          <ac:picMkLst>
            <pc:docMk/>
            <pc:sldMk cId="2976810304" sldId="262"/>
            <ac:picMk id="6" creationId="{EB7E4F17-CE00-4F8B-B8CF-0B981D37261B}"/>
          </ac:picMkLst>
        </pc:picChg>
      </pc:sldChg>
      <pc:sldChg chg="addSp delSp modSp mod">
        <pc:chgData name="Omar Díaz" userId="24efb74535e2f669" providerId="LiveId" clId="{A33D933E-C59A-405E-A6D8-125EC2491309}" dt="2022-03-14T14:22:54.364" v="134" actId="1076"/>
        <pc:sldMkLst>
          <pc:docMk/>
          <pc:sldMk cId="249458911" sldId="263"/>
        </pc:sldMkLst>
        <pc:picChg chg="add mod">
          <ac:chgData name="Omar Díaz" userId="24efb74535e2f669" providerId="LiveId" clId="{A33D933E-C59A-405E-A6D8-125EC2491309}" dt="2022-03-14T14:22:54.364" v="134" actId="1076"/>
          <ac:picMkLst>
            <pc:docMk/>
            <pc:sldMk cId="249458911" sldId="263"/>
            <ac:picMk id="5" creationId="{DA057ABC-321D-4A84-B003-8B90B9B15CE7}"/>
          </ac:picMkLst>
        </pc:picChg>
        <pc:picChg chg="del">
          <ac:chgData name="Omar Díaz" userId="24efb74535e2f669" providerId="LiveId" clId="{A33D933E-C59A-405E-A6D8-125EC2491309}" dt="2022-03-14T14:22:42.730" v="131" actId="478"/>
          <ac:picMkLst>
            <pc:docMk/>
            <pc:sldMk cId="249458911" sldId="263"/>
            <ac:picMk id="6" creationId="{7FB4603D-C31E-4311-B862-6E9589949F0F}"/>
          </ac:picMkLst>
        </pc:picChg>
      </pc:sldChg>
      <pc:sldChg chg="addSp delSp modSp mod">
        <pc:chgData name="Omar Díaz" userId="24efb74535e2f669" providerId="LiveId" clId="{A33D933E-C59A-405E-A6D8-125EC2491309}" dt="2022-03-14T14:07:04.227" v="28" actId="1076"/>
        <pc:sldMkLst>
          <pc:docMk/>
          <pc:sldMk cId="2718103344" sldId="273"/>
        </pc:sldMkLst>
        <pc:spChg chg="mod">
          <ac:chgData name="Omar Díaz" userId="24efb74535e2f669" providerId="LiveId" clId="{A33D933E-C59A-405E-A6D8-125EC2491309}" dt="2022-03-14T14:03:40.136" v="17" actId="20577"/>
          <ac:spMkLst>
            <pc:docMk/>
            <pc:sldMk cId="2718103344" sldId="273"/>
            <ac:spMk id="2" creationId="{EB3DC50C-D788-434A-B28A-F8863442BA28}"/>
          </ac:spMkLst>
        </pc:spChg>
        <pc:spChg chg="add del">
          <ac:chgData name="Omar Díaz" userId="24efb74535e2f669" providerId="LiveId" clId="{A33D933E-C59A-405E-A6D8-125EC2491309}" dt="2022-03-14T14:06:49.423" v="23" actId="478"/>
          <ac:spMkLst>
            <pc:docMk/>
            <pc:sldMk cId="2718103344" sldId="273"/>
            <ac:spMk id="5" creationId="{5AF017D0-299A-4E04-A6C6-1A37731AECC7}"/>
          </ac:spMkLst>
        </pc:spChg>
        <pc:picChg chg="add mod">
          <ac:chgData name="Omar Díaz" userId="24efb74535e2f669" providerId="LiveId" clId="{A33D933E-C59A-405E-A6D8-125EC2491309}" dt="2022-03-14T14:07:04.227" v="28" actId="1076"/>
          <ac:picMkLst>
            <pc:docMk/>
            <pc:sldMk cId="2718103344" sldId="273"/>
            <ac:picMk id="6" creationId="{8C827305-DCE1-4C9F-AE2B-CBED1F760748}"/>
          </ac:picMkLst>
        </pc:picChg>
        <pc:picChg chg="del">
          <ac:chgData name="Omar Díaz" userId="24efb74535e2f669" providerId="LiveId" clId="{A33D933E-C59A-405E-A6D8-125EC2491309}" dt="2022-03-14T14:06:31.046" v="18" actId="478"/>
          <ac:picMkLst>
            <pc:docMk/>
            <pc:sldMk cId="2718103344" sldId="273"/>
            <ac:picMk id="9" creationId="{0B628D15-2B0C-4D94-AB7F-8263C7E3F165}"/>
          </ac:picMkLst>
        </pc:picChg>
      </pc:sldChg>
      <pc:sldChg chg="addSp delSp modSp mod">
        <pc:chgData name="Omar Díaz" userId="24efb74535e2f669" providerId="LiveId" clId="{A33D933E-C59A-405E-A6D8-125EC2491309}" dt="2022-03-14T14:15:39.711" v="53" actId="14100"/>
        <pc:sldMkLst>
          <pc:docMk/>
          <pc:sldMk cId="3042088924" sldId="3570"/>
        </pc:sldMkLst>
        <pc:spChg chg="mod">
          <ac:chgData name="Omar Díaz" userId="24efb74535e2f669" providerId="LiveId" clId="{A33D933E-C59A-405E-A6D8-125EC2491309}" dt="2022-03-14T14:14:29.508" v="48"/>
          <ac:spMkLst>
            <pc:docMk/>
            <pc:sldMk cId="3042088924" sldId="3570"/>
            <ac:spMk id="2" creationId="{C9F476F1-B406-4158-A7FB-86ADBE835927}"/>
          </ac:spMkLst>
        </pc:spChg>
        <pc:picChg chg="add mod">
          <ac:chgData name="Omar Díaz" userId="24efb74535e2f669" providerId="LiveId" clId="{A33D933E-C59A-405E-A6D8-125EC2491309}" dt="2022-03-14T14:15:39.711" v="53" actId="14100"/>
          <ac:picMkLst>
            <pc:docMk/>
            <pc:sldMk cId="3042088924" sldId="3570"/>
            <ac:picMk id="4" creationId="{955652F6-EE4B-4A92-A052-88546A11DADF}"/>
          </ac:picMkLst>
        </pc:picChg>
        <pc:picChg chg="del">
          <ac:chgData name="Omar Díaz" userId="24efb74535e2f669" providerId="LiveId" clId="{A33D933E-C59A-405E-A6D8-125EC2491309}" dt="2022-03-14T14:14:36.142" v="49" actId="478"/>
          <ac:picMkLst>
            <pc:docMk/>
            <pc:sldMk cId="3042088924" sldId="3570"/>
            <ac:picMk id="5" creationId="{C66456B5-3268-4072-B6E1-802515E42832}"/>
          </ac:picMkLst>
        </pc:picChg>
      </pc:sldChg>
      <pc:sldChg chg="addSp delSp modSp mod">
        <pc:chgData name="Omar Díaz" userId="24efb74535e2f669" providerId="LiveId" clId="{A33D933E-C59A-405E-A6D8-125EC2491309}" dt="2022-03-14T14:17:17.722" v="67" actId="404"/>
        <pc:sldMkLst>
          <pc:docMk/>
          <pc:sldMk cId="1990160594" sldId="3571"/>
        </pc:sldMkLst>
        <pc:spChg chg="mod">
          <ac:chgData name="Omar Díaz" userId="24efb74535e2f669" providerId="LiveId" clId="{A33D933E-C59A-405E-A6D8-125EC2491309}" dt="2022-03-14T14:17:17.722" v="67" actId="404"/>
          <ac:spMkLst>
            <pc:docMk/>
            <pc:sldMk cId="1990160594" sldId="3571"/>
            <ac:spMk id="6" creationId="{E4BCE1E8-9FC9-46BB-BD6F-24AB9330A508}"/>
          </ac:spMkLst>
        </pc:spChg>
        <pc:picChg chg="del">
          <ac:chgData name="Omar Díaz" userId="24efb74535e2f669" providerId="LiveId" clId="{A33D933E-C59A-405E-A6D8-125EC2491309}" dt="2022-03-14T14:16:55.992" v="54" actId="478"/>
          <ac:picMkLst>
            <pc:docMk/>
            <pc:sldMk cId="1990160594" sldId="3571"/>
            <ac:picMk id="4" creationId="{753861D8-BFB3-40CF-B3C8-27AD8F5B9381}"/>
          </ac:picMkLst>
        </pc:picChg>
        <pc:picChg chg="add mod">
          <ac:chgData name="Omar Díaz" userId="24efb74535e2f669" providerId="LiveId" clId="{A33D933E-C59A-405E-A6D8-125EC2491309}" dt="2022-03-14T14:17:07.980" v="57" actId="1076"/>
          <ac:picMkLst>
            <pc:docMk/>
            <pc:sldMk cId="1990160594" sldId="3571"/>
            <ac:picMk id="5" creationId="{C27A6EB3-232C-4FC4-83F4-B4442898B1F4}"/>
          </ac:picMkLst>
        </pc:picChg>
      </pc:sldChg>
      <pc:sldChg chg="addSp delSp modSp mod">
        <pc:chgData name="Omar Díaz" userId="24efb74535e2f669" providerId="LiveId" clId="{A33D933E-C59A-405E-A6D8-125EC2491309}" dt="2022-03-14T14:19:47.323" v="95" actId="20577"/>
        <pc:sldMkLst>
          <pc:docMk/>
          <pc:sldMk cId="4173079253" sldId="3572"/>
        </pc:sldMkLst>
        <pc:spChg chg="mod">
          <ac:chgData name="Omar Díaz" userId="24efb74535e2f669" providerId="LiveId" clId="{A33D933E-C59A-405E-A6D8-125EC2491309}" dt="2022-03-14T14:19:47.323" v="95" actId="20577"/>
          <ac:spMkLst>
            <pc:docMk/>
            <pc:sldMk cId="4173079253" sldId="3572"/>
            <ac:spMk id="5" creationId="{C1B6B0A5-6D76-41DE-AC78-2517A40959AE}"/>
          </ac:spMkLst>
        </pc:spChg>
        <pc:spChg chg="add del">
          <ac:chgData name="Omar Díaz" userId="24efb74535e2f669" providerId="LiveId" clId="{A33D933E-C59A-405E-A6D8-125EC2491309}" dt="2022-03-14T14:19:18.048" v="83" actId="478"/>
          <ac:spMkLst>
            <pc:docMk/>
            <pc:sldMk cId="4173079253" sldId="3572"/>
            <ac:spMk id="6" creationId="{AB07A57E-DC40-4461-8E00-0AE5EFEA0E56}"/>
          </ac:spMkLst>
        </pc:spChg>
        <pc:picChg chg="del">
          <ac:chgData name="Omar Díaz" userId="24efb74535e2f669" providerId="LiveId" clId="{A33D933E-C59A-405E-A6D8-125EC2491309}" dt="2022-03-14T14:19:13.579" v="81" actId="478"/>
          <ac:picMkLst>
            <pc:docMk/>
            <pc:sldMk cId="4173079253" sldId="3572"/>
            <ac:picMk id="4" creationId="{E0A296DB-9647-4385-A763-11389C6A515E}"/>
          </ac:picMkLst>
        </pc:picChg>
        <pc:picChg chg="add mod">
          <ac:chgData name="Omar Díaz" userId="24efb74535e2f669" providerId="LiveId" clId="{A33D933E-C59A-405E-A6D8-125EC2491309}" dt="2022-03-14T14:19:38.895" v="86" actId="1076"/>
          <ac:picMkLst>
            <pc:docMk/>
            <pc:sldMk cId="4173079253" sldId="3572"/>
            <ac:picMk id="8" creationId="{D8C3A8DD-4BF1-4C49-9358-D3D8BB030934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encabezado 1">
            <a:extLst>
              <a:ext uri="{FF2B5EF4-FFF2-40B4-BE49-F238E27FC236}">
                <a16:creationId xmlns:a16="http://schemas.microsoft.com/office/drawing/2014/main" id="{866838FF-6CD3-47DA-B467-1377177C9AA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3670B58-960D-4D4D-9E85-BE34C40A7B07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431248-4D5F-4121-BDEA-5AEA1DAAB7ED}" type="datetimeFigureOut">
              <a:rPr lang="es-PE" smtClean="0"/>
              <a:t>14/03/2022</a:t>
            </a:fld>
            <a:endParaRPr lang="es-PE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6E3678FF-DEC1-40E9-88BE-BECB215E6A7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PE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7D387D5A-6905-4628-8BC3-111F679DBB1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AF1291-0D79-4B14-9108-56230EA4B7D5}" type="slidenum">
              <a:rPr lang="es-PE" smtClean="0"/>
              <a:t>‹Nº›</a:t>
            </a:fld>
            <a:endParaRPr lang="es-PE"/>
          </a:p>
        </p:txBody>
      </p:sp>
    </p:spTree>
    <p:extLst>
      <p:ext uri="{BB962C8B-B14F-4D97-AF65-F5344CB8AC3E}">
        <p14:creationId xmlns:p14="http://schemas.microsoft.com/office/powerpoint/2010/main" val="31249118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50514D-0521-4C13-8275-C55BE9E1FEF8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85D0A-9D1A-401F-8E74-CD68A2C75175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32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imagen d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Marcador de nota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>
                <a:latin typeface="Microsoft Sans Serif" panose="020B0604020202020204" pitchFamily="34" charset="0"/>
              </a:rPr>
              <a:t>if(</a:t>
            </a:r>
            <a:r>
              <a:rPr lang="en-US" sz="1800" b="1">
                <a:solidFill>
                  <a:srgbClr val="008000"/>
                </a:solidFill>
                <a:latin typeface="Arial" panose="020B0604020202020204" pitchFamily="34" charset="0"/>
              </a:rPr>
              <a:t>SUM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(LOC_VOL)</a:t>
            </a:r>
            <a:r>
              <a:rPr lang="en-US" sz="1800" b="1">
                <a:solidFill>
                  <a:srgbClr val="0000FF"/>
                </a:solidFill>
                <a:latin typeface="Arial" panose="020B0604020202020204" pitchFamily="34" charset="0"/>
              </a:rPr>
              <a:t>&gt;</a:t>
            </a:r>
            <a:r>
              <a:rPr lang="en-US" sz="1800" b="0">
                <a:solidFill>
                  <a:prstClr val="black"/>
                </a:solidFill>
                <a:latin typeface="Microsoft Sans Serif" panose="020B0604020202020204" pitchFamily="34" charset="0"/>
              </a:rPr>
              <a:t>24000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RED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endParaRPr lang="en-US" sz="1800" b="0" u="sng">
              <a:solidFill>
                <a:prstClr val="black"/>
              </a:solidFill>
              <a:highlight>
                <a:srgbClr val="FFFFE0"/>
              </a:highlight>
              <a:latin typeface="Microsoft Sans Serif" panose="020B0604020202020204" pitchFamily="34" charset="0"/>
            </a:endParaRP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21000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ORANGE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 </a:t>
            </a:r>
          </a:p>
          <a:p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if(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sum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(LOC_VOL)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&gt;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15000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GREEN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1" u="sng">
                <a:solidFill>
                  <a:srgbClr val="0000FF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,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Yellow</a:t>
            </a:r>
            <a:r>
              <a:rPr lang="en-US" sz="1800" b="1" u="sng">
                <a:solidFill>
                  <a:srgbClr val="008000"/>
                </a:solidFill>
                <a:highlight>
                  <a:srgbClr val="FFFFE0"/>
                </a:highlight>
                <a:latin typeface="Arial" panose="020B0604020202020204" pitchFamily="34" charset="0"/>
              </a:rPr>
              <a:t>'</a:t>
            </a:r>
            <a:r>
              <a:rPr lang="en-US" sz="1800" b="0" u="sng">
                <a:solidFill>
                  <a:prstClr val="black"/>
                </a:solidFill>
                <a:highlight>
                  <a:srgbClr val="FFFFE0"/>
                </a:highlight>
                <a:latin typeface="Microsoft Sans Serif" panose="020B0604020202020204" pitchFamily="34" charset="0"/>
              </a:rPr>
              <a:t>))) </a:t>
            </a:r>
            <a:endParaRPr lang="es-MX"/>
          </a:p>
        </p:txBody>
      </p:sp>
      <p:sp>
        <p:nvSpPr>
          <p:cNvPr id="4" name="Marcador de número de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8820006-ED71-4020-BE34-8D3645601D01}" type="slidenum">
              <a:rPr lang="es-MX" smtClean="0"/>
              <a:t>16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953501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s-CO" dirty="0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1"/>
          </p:nvPr>
        </p:nvSpPr>
        <p:spPr>
          <a:xfrm>
            <a:off x="9864430" y="6445251"/>
            <a:ext cx="565151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22720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BB6FDA4A-AC7D-4888-BEB6-DE904D5E894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0972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CE12F624-5120-4108-A8B7-634FA5FA65E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4103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100014"/>
            <a:ext cx="11176000" cy="738187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101600" y="1066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Content Placeholder 3"/>
          <p:cNvSpPr>
            <a:spLocks noGrp="1"/>
          </p:cNvSpPr>
          <p:nvPr>
            <p:ph sz="half" idx="11"/>
          </p:nvPr>
        </p:nvSpPr>
        <p:spPr>
          <a:xfrm>
            <a:off x="60960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Content Placeholder 3"/>
          <p:cNvSpPr>
            <a:spLocks noGrp="1"/>
          </p:cNvSpPr>
          <p:nvPr>
            <p:ph sz="half" idx="12"/>
          </p:nvPr>
        </p:nvSpPr>
        <p:spPr>
          <a:xfrm>
            <a:off x="101600" y="3733800"/>
            <a:ext cx="5994400" cy="2667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78A2D7B1-6C9E-480F-9BBF-6CA16EBABD79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63546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Arial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/>
            </a:lvl2pPr>
            <a:lvl3pPr>
              <a:buClr>
                <a:schemeClr val="bg2">
                  <a:lumMod val="25000"/>
                </a:schemeClr>
              </a:buClr>
              <a:defRPr/>
            </a:lvl3pPr>
            <a:lvl4pPr>
              <a:buClr>
                <a:schemeClr val="bg2">
                  <a:lumMod val="25000"/>
                </a:schemeClr>
              </a:buClr>
              <a:defRPr/>
            </a:lvl4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5171018" y="6503988"/>
            <a:ext cx="1534583" cy="304800"/>
          </a:xfrm>
        </p:spPr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6400800" y="6492876"/>
            <a:ext cx="3860800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616267" y="6492876"/>
            <a:ext cx="575733" cy="365125"/>
          </a:xfrm>
        </p:spPr>
        <p:txBody>
          <a:bodyPr/>
          <a:lstStyle>
            <a:lvl1pPr>
              <a:defRPr smtClean="0"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0796DF0A-5D4C-43DB-8023-B9D8C3ABF05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6691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7" name="Imagen 6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ACC5D2A7-22F1-4BB2-827A-350A9E9E04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760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200" b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F81ADC7D-FC40-49C1-9F08-C54D3CF61B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0460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0" name="Imagen 9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833605F3-3CEE-412E-8C60-FA283500D15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50093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>
            <a:lvl1pPr>
              <a:defRPr lang="es-CO" sz="32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6" name="Imagen 5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68252FA9-86E0-4E1B-9F98-61992C023A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62283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5" name="Imagen 4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5D92AF52-D2D8-4460-B268-F5877F4065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68230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1" y="6492876"/>
            <a:ext cx="554567" cy="365125"/>
          </a:xfrm>
        </p:spPr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973DD388-1D0D-4D5B-AA11-43D21B899AF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197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s-CO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8" name="Imagen 7" descr="Imagen que contiene firmar, plato, reloj, dibujo&#10;&#10;Descripción generada automáticamente">
            <a:extLst>
              <a:ext uri="{FF2B5EF4-FFF2-40B4-BE49-F238E27FC236}">
                <a16:creationId xmlns:a16="http://schemas.microsoft.com/office/drawing/2014/main" id="{4D364D71-A85C-4C2D-B8F2-07B69B2368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36702" y="6427109"/>
            <a:ext cx="969930" cy="409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762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1"/>
            <a:ext cx="12192000" cy="64309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/>
              <a:t>Haga </a:t>
            </a:r>
            <a:r>
              <a:rPr lang="es-ES" noProof="0" dirty="0"/>
              <a:t>clic</a:t>
            </a:r>
            <a:r>
              <a:rPr lang="es-ES" dirty="0"/>
              <a:t> para modificar el estilo de título del patrón</a:t>
            </a:r>
            <a:endParaRPr lang="es-CO" dirty="0"/>
          </a:p>
        </p:txBody>
      </p:sp>
      <p:sp>
        <p:nvSpPr>
          <p:cNvPr id="1028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8600" y="645318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7D3D0F99-DB27-4F79-ABB1-CA4E67F90249}" type="datetimeFigureOut">
              <a:rPr lang="en-US" smtClean="0"/>
              <a:t>3/14/2022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52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508001" y="6477001"/>
            <a:ext cx="5545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2">
                    <a:lumMod val="50000"/>
                  </a:schemeClr>
                </a:solidFill>
                <a:latin typeface="DIN" pitchFamily="2" charset="0"/>
                <a:cs typeface="+mn-cs"/>
              </a:defRPr>
            </a:lvl1pPr>
          </a:lstStyle>
          <a:p>
            <a:fld id="{1B015FED-282E-4BA6-B9F9-AD8D839736DB}" type="slidenum">
              <a:rPr lang="en-US" smtClean="0"/>
              <a:t>‹Nº›</a:t>
            </a:fld>
            <a:endParaRPr lang="en-US"/>
          </a:p>
        </p:txBody>
      </p:sp>
      <p:pic>
        <p:nvPicPr>
          <p:cNvPr id="14" name="Picture 13" descr="BCGBravoConsultingG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21265" y="25860"/>
            <a:ext cx="981521" cy="736141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  <p:grpSp>
        <p:nvGrpSpPr>
          <p:cNvPr id="1034" name="Group 16"/>
          <p:cNvGrpSpPr>
            <a:grpSpLocks/>
          </p:cNvGrpSpPr>
          <p:nvPr/>
        </p:nvGrpSpPr>
        <p:grpSpPr bwMode="auto"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/>
          </p:nvSpPr>
          <p:spPr>
            <a:xfrm>
              <a:off x="914400" y="990600"/>
              <a:ext cx="8153400" cy="55563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914400" y="1066800"/>
              <a:ext cx="8153400" cy="36513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914400" y="1087438"/>
              <a:ext cx="8153400" cy="55562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sz="1800"/>
            </a:p>
          </p:txBody>
        </p:sp>
      </p:grpSp>
    </p:spTree>
    <p:extLst>
      <p:ext uri="{BB962C8B-B14F-4D97-AF65-F5344CB8AC3E}">
        <p14:creationId xmlns:p14="http://schemas.microsoft.com/office/powerpoint/2010/main" val="39354583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>
    <p:blinds dir="vert"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3800" kern="1200" cap="all">
          <a:solidFill>
            <a:srgbClr val="10253F"/>
          </a:solidFill>
          <a:latin typeface="DIN" pitchFamily="2" charset="0"/>
          <a:ea typeface="+mj-ea"/>
          <a:cs typeface="Arial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800">
          <a:solidFill>
            <a:srgbClr val="10253F"/>
          </a:solidFill>
          <a:latin typeface="DIN" pitchFamily="2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Arial" charset="0"/>
        <a:buChar char="•"/>
        <a:defRPr sz="3200" kern="1200">
          <a:solidFill>
            <a:srgbClr val="10253F"/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rgbClr val="4A452A"/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Arial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Executive summary</a:t>
            </a:r>
            <a:br>
              <a:rPr lang="en-US" b="1" dirty="0">
                <a:solidFill>
                  <a:schemeClr val="tx2">
                    <a:lumMod val="50000"/>
                  </a:schemeClr>
                </a:solidFill>
              </a:rPr>
            </a:br>
            <a:r>
              <a:rPr lang="en-US" b="1" dirty="0">
                <a:solidFill>
                  <a:schemeClr val="tx2">
                    <a:lumMod val="50000"/>
                  </a:schemeClr>
                </a:solidFill>
              </a:rPr>
              <a:t>Monterrey, Mexico 2022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3886200"/>
            <a:ext cx="6400800" cy="2286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Prepared by 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Bravo Consulting Group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for</a:t>
            </a: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endParaRPr lang="en-US" dirty="0">
              <a:solidFill>
                <a:schemeClr val="bg2">
                  <a:lumMod val="50000"/>
                </a:schemeClr>
              </a:solidFill>
            </a:endParaRPr>
          </a:p>
          <a:p>
            <a:pPr fontAlgn="auto">
              <a:spcAft>
                <a:spcPts val="0"/>
              </a:spcAft>
              <a:buClr>
                <a:schemeClr val="bg2">
                  <a:lumMod val="25000"/>
                </a:schemeClr>
              </a:buClr>
              <a:defRPr/>
            </a:pPr>
            <a:r>
              <a:rPr lang="en-US" dirty="0">
                <a:solidFill>
                  <a:schemeClr val="bg2">
                    <a:lumMod val="50000"/>
                  </a:schemeClr>
                </a:solidFill>
              </a:rPr>
              <a:t>March 13 ,2022</a:t>
            </a:r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689B5EEB-18B6-4D52-AEC2-0CE7BB4E62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2850" y="4876800"/>
            <a:ext cx="2146300" cy="680684"/>
          </a:xfrm>
          <a:prstGeom prst="rect">
            <a:avLst/>
          </a:prstGeom>
        </p:spPr>
      </p:pic>
    </p:spTree>
  </p:cSld>
  <p:clrMapOvr>
    <a:masterClrMapping/>
  </p:clrMapOvr>
  <p:transition>
    <p:blinds dir="vert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C0ABE3-3E73-405B-9036-2288AA87A4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sz="2800" dirty="0"/>
              <a:t>Calificación</a:t>
            </a:r>
            <a:r>
              <a:rPr lang="en-US" sz="2800" dirty="0"/>
              <a:t> de </a:t>
            </a:r>
            <a:r>
              <a:rPr lang="es-ES" sz="2800" dirty="0"/>
              <a:t>instalaciones</a:t>
            </a:r>
            <a:r>
              <a:rPr lang="en-US" sz="2800" dirty="0"/>
              <a:t> (</a:t>
            </a:r>
            <a:r>
              <a:rPr lang="es-ES" sz="2800" dirty="0"/>
              <a:t>infraestructura</a:t>
            </a:r>
            <a:r>
              <a:rPr lang="en-US" sz="2800" dirty="0"/>
              <a:t>)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1F905EA7-ACA3-4FB6-AE04-79D56BF51655}"/>
              </a:ext>
            </a:extLst>
          </p:cNvPr>
          <p:cNvSpPr txBox="1"/>
          <p:nvPr/>
        </p:nvSpPr>
        <p:spPr>
          <a:xfrm>
            <a:off x="0" y="6473408"/>
            <a:ext cx="12090400" cy="3154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450" dirty="0"/>
              <a:t>Compuesto por los factores físicos de las estaciones: Tamaño, accesibilidad, visibilidad. Apariencia, posiciones abastecimiento, etc.</a:t>
            </a:r>
            <a:endParaRPr lang="es-MX" sz="145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21B6F217-BB29-4788-8877-17F87B7A3F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7711" y="1078079"/>
            <a:ext cx="11236578" cy="5247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4589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9ACAF5-F3D8-454C-9017-3A66A2650B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err="1"/>
              <a:t>EvaluaciÓn</a:t>
            </a:r>
            <a:r>
              <a:rPr lang="es-ES" dirty="0"/>
              <a:t> de </a:t>
            </a:r>
            <a:r>
              <a:rPr lang="es-ES" dirty="0" err="1"/>
              <a:t>ContribuciÓn</a:t>
            </a:r>
            <a:r>
              <a:rPr lang="es-ES" dirty="0"/>
              <a:t> de la marca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6D9F4B38-F1AC-48AB-A2C7-7133657D5C2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Se calcula de la substracción del volumen Marca del volumen instalaciones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EE19B720-0FB4-4C1A-A839-51220752E9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8443" y="1097061"/>
            <a:ext cx="11255114" cy="5256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679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1A10D9-4CC8-42BF-AD50-475E49DF92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b="1" dirty="0">
                <a:latin typeface="ARIAL" panose="020B0604020202020204" pitchFamily="34" charset="0"/>
              </a:rPr>
              <a:t>Calificación Prácticas de mercadeo - </a:t>
            </a:r>
            <a:r>
              <a:rPr lang="es-MX" sz="3200" dirty="0"/>
              <a:t>diésel</a:t>
            </a:r>
            <a:endParaRPr lang="es-ES" b="1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92EE7E8D-9779-4DD9-A33E-70E24F4DCF28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Prácticas de mercadeo incluye: horas de operación, crédito, y servicios complementarios (c-store, lavad, Cambios aceite, etc.)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2E7B1EE-DA0C-493D-852C-E2ED88D955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80" y="1084435"/>
            <a:ext cx="11217639" cy="5238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4016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2709A2-986C-4E03-8964-06941C4BA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ES" sz="3800" b="1" dirty="0">
                <a:latin typeface="ARIAL" panose="020B0604020202020204" pitchFamily="34" charset="0"/>
              </a:rPr>
              <a:t>Calificación de precio - </a:t>
            </a:r>
            <a:r>
              <a:rPr lang="es-MX" sz="3800" dirty="0"/>
              <a:t>diésel</a:t>
            </a:r>
            <a:endParaRPr lang="es-ES" sz="3800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06D2AF7C-8495-4762-93FE-7124371F0FAF}"/>
              </a:ext>
            </a:extLst>
          </p:cNvPr>
          <p:cNvSpPr txBox="1"/>
          <p:nvPr/>
        </p:nvSpPr>
        <p:spPr>
          <a:xfrm>
            <a:off x="-1" y="6473408"/>
            <a:ext cx="1169469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Incluye relación de los precios de la estación vs sus áreas de influencia inmediatas.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4A5BBFB-7511-4EAD-85D7-26FD1D7D299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2045" y="1074044"/>
            <a:ext cx="11202649" cy="5231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02769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1EB336-2F33-44D3-A509-26EDD28901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sz="3800" dirty="0">
                <a:latin typeface="ARIAL" panose="020B0604020202020204" pitchFamily="34" charset="0"/>
              </a:rPr>
              <a:t>Efectividad operacional - </a:t>
            </a:r>
            <a:r>
              <a:rPr lang="es-MX" sz="3800" dirty="0"/>
              <a:t>diésel</a:t>
            </a:r>
            <a:endParaRPr lang="es-ES" sz="3800" dirty="0">
              <a:latin typeface="ARIAL" panose="020B0604020202020204" pitchFamily="34" charset="0"/>
            </a:endParaRP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D1C748C1-4593-4DD8-8EA1-E9E76FA15762}"/>
              </a:ext>
            </a:extLst>
          </p:cNvPr>
          <p:cNvSpPr txBox="1"/>
          <p:nvPr/>
        </p:nvSpPr>
        <p:spPr>
          <a:xfrm>
            <a:off x="5080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Operación mide la calidad del servicio en las estaciones e intangibles. (calidad de servicio, número de octanos, reputación, etc.)  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F058421-FACB-4B7C-A8E4-D0547C38FD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7219" y="1178477"/>
            <a:ext cx="11337561" cy="5294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72254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377AFD3-C596-474B-BD07-723996AAB3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- diésel</a:t>
            </a:r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27A2E24-B564-498D-8CB5-9F440DBD3258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9F744134-9826-4284-B107-5BE9164682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730" y="1086843"/>
            <a:ext cx="11372539" cy="5280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43569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1 Título">
            <a:extLst>
              <a:ext uri="{FF2B5EF4-FFF2-40B4-BE49-F238E27FC236}">
                <a16:creationId xmlns:a16="http://schemas.microsoft.com/office/drawing/2014/main" id="{5C4F3799-A899-40F5-BDC5-D121FFFC5BE1}"/>
              </a:ext>
            </a:extLst>
          </p:cNvPr>
          <p:cNvSpPr txBox="1">
            <a:spLocks/>
          </p:cNvSpPr>
          <p:nvPr/>
        </p:nvSpPr>
        <p:spPr>
          <a:xfrm>
            <a:off x="175908" y="10813"/>
            <a:ext cx="9638011" cy="603429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1051011" rtl="0" eaLnBrk="1" latinLnBrk="0" hangingPunct="1">
              <a:spcBef>
                <a:spcPct val="0"/>
              </a:spcBef>
              <a:buNone/>
              <a:defRPr sz="51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defTabSz="609570">
              <a:spcBef>
                <a:spcPct val="20000"/>
              </a:spcBef>
              <a:defRPr/>
            </a:pPr>
            <a:endParaRPr lang="es-MX" sz="2800" b="1">
              <a:solidFill>
                <a:srgbClr val="F83807"/>
              </a:solidFill>
              <a:latin typeface="Calibri" pitchFamily="34" charset="0"/>
            </a:endParaRPr>
          </a:p>
        </p:txBody>
      </p:sp>
      <p:sp>
        <p:nvSpPr>
          <p:cNvPr id="136" name="CuadroTexto 18">
            <a:extLst>
              <a:ext uri="{FF2B5EF4-FFF2-40B4-BE49-F238E27FC236}">
                <a16:creationId xmlns:a16="http://schemas.microsoft.com/office/drawing/2014/main" id="{5D3FDB83-D4F1-4995-B78A-11F6F02DE0C4}"/>
              </a:ext>
            </a:extLst>
          </p:cNvPr>
          <p:cNvSpPr txBox="1"/>
          <p:nvPr/>
        </p:nvSpPr>
        <p:spPr>
          <a:xfrm>
            <a:off x="175908" y="6460872"/>
            <a:ext cx="791653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Clasifica cada estación de la red en base a su desempeño básico.</a:t>
            </a:r>
          </a:p>
        </p:txBody>
      </p:sp>
      <p:grpSp>
        <p:nvGrpSpPr>
          <p:cNvPr id="7" name="Grupo 6">
            <a:extLst>
              <a:ext uri="{FF2B5EF4-FFF2-40B4-BE49-F238E27FC236}">
                <a16:creationId xmlns:a16="http://schemas.microsoft.com/office/drawing/2014/main" id="{FEBBF483-E3E5-4AEB-BB71-73CCA3ACA34F}"/>
              </a:ext>
            </a:extLst>
          </p:cNvPr>
          <p:cNvGrpSpPr/>
          <p:nvPr/>
        </p:nvGrpSpPr>
        <p:grpSpPr>
          <a:xfrm>
            <a:off x="770132" y="886968"/>
            <a:ext cx="10651736" cy="5524016"/>
            <a:chOff x="770132" y="886968"/>
            <a:chExt cx="10651736" cy="5524016"/>
          </a:xfrm>
        </p:grpSpPr>
        <p:sp>
          <p:nvSpPr>
            <p:cNvPr id="19" name="1 Título">
              <a:extLst>
                <a:ext uri="{FF2B5EF4-FFF2-40B4-BE49-F238E27FC236}">
                  <a16:creationId xmlns:a16="http://schemas.microsoft.com/office/drawing/2014/main" id="{E792A65F-C764-41E1-846F-53220F1E086D}"/>
                </a:ext>
              </a:extLst>
            </p:cNvPr>
            <p:cNvSpPr txBox="1">
              <a:spLocks/>
            </p:cNvSpPr>
            <p:nvPr/>
          </p:nvSpPr>
          <p:spPr>
            <a:xfrm>
              <a:off x="1948841" y="886968"/>
              <a:ext cx="8705617" cy="556610"/>
            </a:xfrm>
            <a:prstGeom prst="rect">
              <a:avLst/>
            </a:prstGeom>
          </p:spPr>
          <p:txBody>
            <a:bodyPr>
              <a:noAutofit/>
            </a:bodyPr>
            <a:lstStyle>
              <a:lvl1pPr algn="ctr" defTabSz="1051011" rtl="0" eaLnBrk="1" latinLnBrk="0" hangingPunct="1">
                <a:spcBef>
                  <a:spcPct val="0"/>
                </a:spcBef>
                <a:buNone/>
                <a:defRPr sz="51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defTabSz="609570">
                <a:spcBef>
                  <a:spcPct val="20000"/>
                </a:spcBef>
                <a:defRPr/>
              </a:pPr>
              <a:endParaRPr lang="es-MX" sz="2800" b="1" dirty="0">
                <a:solidFill>
                  <a:srgbClr val="F83807"/>
                </a:solidFill>
                <a:latin typeface="Calibri" pitchFamily="34" charset="0"/>
              </a:endParaRPr>
            </a:p>
          </p:txBody>
        </p:sp>
        <p:sp>
          <p:nvSpPr>
            <p:cNvPr id="31" name="Triángulo rectángulo 30">
              <a:extLst>
                <a:ext uri="{FF2B5EF4-FFF2-40B4-BE49-F238E27FC236}">
                  <a16:creationId xmlns:a16="http://schemas.microsoft.com/office/drawing/2014/main" id="{178B50EF-A775-4320-A930-0AB307DC4E6B}"/>
                </a:ext>
              </a:extLst>
            </p:cNvPr>
            <p:cNvSpPr/>
            <p:nvPr/>
          </p:nvSpPr>
          <p:spPr>
            <a:xfrm flipV="1">
              <a:off x="1364410" y="1094603"/>
              <a:ext cx="9341633" cy="4776264"/>
            </a:xfrm>
            <a:prstGeom prst="rtTriangl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3" name="Triángulo rectángulo 24">
              <a:extLst>
                <a:ext uri="{FF2B5EF4-FFF2-40B4-BE49-F238E27FC236}">
                  <a16:creationId xmlns:a16="http://schemas.microsoft.com/office/drawing/2014/main" id="{21706458-BDA5-4F24-87CB-C74AB12ADD4D}"/>
                </a:ext>
              </a:extLst>
            </p:cNvPr>
            <p:cNvSpPr/>
            <p:nvPr/>
          </p:nvSpPr>
          <p:spPr>
            <a:xfrm flipV="1">
              <a:off x="1359019" y="3397053"/>
              <a:ext cx="4956376" cy="2490620"/>
            </a:xfrm>
            <a:prstGeom prst="rtTriangle">
              <a:avLst/>
            </a:prstGeom>
            <a:solidFill>
              <a:srgbClr val="FF9933"/>
            </a:solidFill>
            <a:ln>
              <a:solidFill>
                <a:srgbClr val="FF9933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sp>
          <p:nvSpPr>
            <p:cNvPr id="35" name="Triángulo rectángulo 15">
              <a:extLst>
                <a:ext uri="{FF2B5EF4-FFF2-40B4-BE49-F238E27FC236}">
                  <a16:creationId xmlns:a16="http://schemas.microsoft.com/office/drawing/2014/main" id="{FA8B1ED2-837C-4AC7-81C3-6618BBD719A3}"/>
                </a:ext>
              </a:extLst>
            </p:cNvPr>
            <p:cNvSpPr/>
            <p:nvPr/>
          </p:nvSpPr>
          <p:spPr>
            <a:xfrm rot="10800000" flipV="1">
              <a:off x="1353093" y="1111408"/>
              <a:ext cx="9341633" cy="4776264"/>
            </a:xfrm>
            <a:prstGeom prst="rtTriangle">
              <a:avLst/>
            </a:prstGeom>
            <a:solidFill>
              <a:srgbClr val="FF5050"/>
            </a:solidFill>
            <a:ln>
              <a:solidFill>
                <a:srgbClr val="FF505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MX"/>
            </a:p>
          </p:txBody>
        </p:sp>
        <p:cxnSp>
          <p:nvCxnSpPr>
            <p:cNvPr id="37" name="Conector recto 4">
              <a:extLst>
                <a:ext uri="{FF2B5EF4-FFF2-40B4-BE49-F238E27FC236}">
                  <a16:creationId xmlns:a16="http://schemas.microsoft.com/office/drawing/2014/main" id="{B7C5438A-CB0E-4F56-8A66-655F449F074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367190" y="3366345"/>
              <a:ext cx="9352907" cy="24438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Conector recto de flecha 6">
              <a:extLst>
                <a:ext uri="{FF2B5EF4-FFF2-40B4-BE49-F238E27FC236}">
                  <a16:creationId xmlns:a16="http://schemas.microsoft.com/office/drawing/2014/main" id="{F295CE92-BFB8-4A2E-BA36-AE77D9483DE2}"/>
                </a:ext>
              </a:extLst>
            </p:cNvPr>
            <p:cNvCxnSpPr>
              <a:cxnSpLocks/>
            </p:cNvCxnSpPr>
            <p:nvPr/>
          </p:nvCxnSpPr>
          <p:spPr>
            <a:xfrm>
              <a:off x="1167509" y="6043034"/>
              <a:ext cx="10254359" cy="0"/>
            </a:xfrm>
            <a:prstGeom prst="straightConnector1">
              <a:avLst/>
            </a:prstGeom>
            <a:ln>
              <a:headEnd type="none" w="med" len="med"/>
              <a:tailEnd type="arrow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41" name="Conector recto de flecha 8">
              <a:extLst>
                <a:ext uri="{FF2B5EF4-FFF2-40B4-BE49-F238E27FC236}">
                  <a16:creationId xmlns:a16="http://schemas.microsoft.com/office/drawing/2014/main" id="{0AA23C89-8D12-42E8-88BC-70C008872F9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1167509" y="1147754"/>
              <a:ext cx="12703" cy="489528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43" name="CuadroTexto 13">
              <a:extLst>
                <a:ext uri="{FF2B5EF4-FFF2-40B4-BE49-F238E27FC236}">
                  <a16:creationId xmlns:a16="http://schemas.microsoft.com/office/drawing/2014/main" id="{29157B7E-527D-4E57-B37B-07A32BA3679E}"/>
                </a:ext>
              </a:extLst>
            </p:cNvPr>
            <p:cNvSpPr txBox="1"/>
            <p:nvPr/>
          </p:nvSpPr>
          <p:spPr>
            <a:xfrm>
              <a:off x="5619168" y="6127087"/>
              <a:ext cx="2575182" cy="2838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Volumen de Ubicación</a:t>
              </a:r>
            </a:p>
          </p:txBody>
        </p:sp>
        <p:sp>
          <p:nvSpPr>
            <p:cNvPr id="74" name="CuadroTexto 17">
              <a:extLst>
                <a:ext uri="{FF2B5EF4-FFF2-40B4-BE49-F238E27FC236}">
                  <a16:creationId xmlns:a16="http://schemas.microsoft.com/office/drawing/2014/main" id="{BCECC67B-B083-4ED9-99EF-BB6FDFFE25B9}"/>
                </a:ext>
              </a:extLst>
            </p:cNvPr>
            <p:cNvSpPr txBox="1"/>
            <p:nvPr/>
          </p:nvSpPr>
          <p:spPr>
            <a:xfrm rot="16200000">
              <a:off x="-405761" y="2593973"/>
              <a:ext cx="2629788" cy="278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Volumen Actual</a:t>
              </a:r>
            </a:p>
          </p:txBody>
        </p:sp>
        <p:sp>
          <p:nvSpPr>
            <p:cNvPr id="76" name="CuadroTexto 19">
              <a:extLst>
                <a:ext uri="{FF2B5EF4-FFF2-40B4-BE49-F238E27FC236}">
                  <a16:creationId xmlns:a16="http://schemas.microsoft.com/office/drawing/2014/main" id="{439CE2D0-4C75-4D74-A81E-619BFD129C1C}"/>
                </a:ext>
              </a:extLst>
            </p:cNvPr>
            <p:cNvSpPr txBox="1"/>
            <p:nvPr/>
          </p:nvSpPr>
          <p:spPr>
            <a:xfrm>
              <a:off x="7079045" y="4315424"/>
              <a:ext cx="2230608" cy="4826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Bajo volumen actual</a:t>
              </a:r>
            </a:p>
          </p:txBody>
        </p:sp>
        <p:sp>
          <p:nvSpPr>
            <p:cNvPr id="78" name="CuadroTexto 21">
              <a:extLst>
                <a:ext uri="{FF2B5EF4-FFF2-40B4-BE49-F238E27FC236}">
                  <a16:creationId xmlns:a16="http://schemas.microsoft.com/office/drawing/2014/main" id="{8D950951-0DB7-4A36-A54C-B530C3999CDE}"/>
                </a:ext>
              </a:extLst>
            </p:cNvPr>
            <p:cNvSpPr txBox="1"/>
            <p:nvPr/>
          </p:nvSpPr>
          <p:spPr>
            <a:xfrm>
              <a:off x="6680620" y="1418080"/>
              <a:ext cx="1755610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</a:t>
              </a:r>
            </a:p>
          </p:txBody>
        </p:sp>
        <p:sp>
          <p:nvSpPr>
            <p:cNvPr id="80" name="CuadroTexto 23">
              <a:extLst>
                <a:ext uri="{FF2B5EF4-FFF2-40B4-BE49-F238E27FC236}">
                  <a16:creationId xmlns:a16="http://schemas.microsoft.com/office/drawing/2014/main" id="{58CE8BD7-8EA5-442B-829C-47C0A4E0CB63}"/>
                </a:ext>
              </a:extLst>
            </p:cNvPr>
            <p:cNvSpPr txBox="1"/>
            <p:nvPr/>
          </p:nvSpPr>
          <p:spPr>
            <a:xfrm>
              <a:off x="2332177" y="3595394"/>
              <a:ext cx="1784965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 (por encima de vol. ubicación</a:t>
              </a:r>
            </a:p>
          </p:txBody>
        </p:sp>
        <p:sp>
          <p:nvSpPr>
            <p:cNvPr id="82" name="CuadroTexto 25">
              <a:extLst>
                <a:ext uri="{FF2B5EF4-FFF2-40B4-BE49-F238E27FC236}">
                  <a16:creationId xmlns:a16="http://schemas.microsoft.com/office/drawing/2014/main" id="{07950825-2591-4E5A-9382-21365116FC1E}"/>
                </a:ext>
              </a:extLst>
            </p:cNvPr>
            <p:cNvSpPr txBox="1"/>
            <p:nvPr/>
          </p:nvSpPr>
          <p:spPr>
            <a:xfrm>
              <a:off x="2468648" y="1473821"/>
              <a:ext cx="1696291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 dirty="0"/>
                <a:t>Bajo volumen de ubicación / Alto volumen actual</a:t>
              </a:r>
            </a:p>
          </p:txBody>
        </p:sp>
        <p:cxnSp>
          <p:nvCxnSpPr>
            <p:cNvPr id="84" name="Conector recto 1">
              <a:extLst>
                <a:ext uri="{FF2B5EF4-FFF2-40B4-BE49-F238E27FC236}">
                  <a16:creationId xmlns:a16="http://schemas.microsoft.com/office/drawing/2014/main" id="{E5F32C5A-1E6D-43F5-A284-8B5C96A86F60}"/>
                </a:ext>
              </a:extLst>
            </p:cNvPr>
            <p:cNvCxnSpPr>
              <a:cxnSpLocks/>
              <a:stCxn id="35" idx="4"/>
              <a:endCxn id="35" idx="0"/>
            </p:cNvCxnSpPr>
            <p:nvPr/>
          </p:nvCxnSpPr>
          <p:spPr>
            <a:xfrm flipV="1">
              <a:off x="1353093" y="1111408"/>
              <a:ext cx="9341633" cy="477626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86" name="Diagrama de flujo: conector 3">
              <a:extLst>
                <a:ext uri="{FF2B5EF4-FFF2-40B4-BE49-F238E27FC236}">
                  <a16:creationId xmlns:a16="http://schemas.microsoft.com/office/drawing/2014/main" id="{7411D0F8-8F07-4F3E-993C-793396E6EB87}"/>
                </a:ext>
              </a:extLst>
            </p:cNvPr>
            <p:cNvSpPr/>
            <p:nvPr/>
          </p:nvSpPr>
          <p:spPr>
            <a:xfrm>
              <a:off x="6434611" y="3495711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1</a:t>
              </a:r>
            </a:p>
          </p:txBody>
        </p:sp>
        <p:sp>
          <p:nvSpPr>
            <p:cNvPr id="88" name="Diagrama de flujo: conector 5">
              <a:extLst>
                <a:ext uri="{FF2B5EF4-FFF2-40B4-BE49-F238E27FC236}">
                  <a16:creationId xmlns:a16="http://schemas.microsoft.com/office/drawing/2014/main" id="{6D1D1BB4-3F1E-4E05-9C26-75919069268D}"/>
                </a:ext>
              </a:extLst>
            </p:cNvPr>
            <p:cNvSpPr/>
            <p:nvPr/>
          </p:nvSpPr>
          <p:spPr>
            <a:xfrm>
              <a:off x="6869844" y="308997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2</a:t>
              </a:r>
            </a:p>
          </p:txBody>
        </p:sp>
        <p:sp>
          <p:nvSpPr>
            <p:cNvPr id="90" name="Diagrama de flujo: conector 7">
              <a:extLst>
                <a:ext uri="{FF2B5EF4-FFF2-40B4-BE49-F238E27FC236}">
                  <a16:creationId xmlns:a16="http://schemas.microsoft.com/office/drawing/2014/main" id="{179125BA-1627-4FF6-A22D-583D06735D7A}"/>
                </a:ext>
              </a:extLst>
            </p:cNvPr>
            <p:cNvSpPr/>
            <p:nvPr/>
          </p:nvSpPr>
          <p:spPr>
            <a:xfrm>
              <a:off x="6371412" y="2828485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3</a:t>
              </a:r>
            </a:p>
          </p:txBody>
        </p:sp>
        <p:sp>
          <p:nvSpPr>
            <p:cNvPr id="92" name="Diagrama de flujo: conector 9">
              <a:extLst>
                <a:ext uri="{FF2B5EF4-FFF2-40B4-BE49-F238E27FC236}">
                  <a16:creationId xmlns:a16="http://schemas.microsoft.com/office/drawing/2014/main" id="{D7937B73-BDBF-440F-8F05-6078EE6C68FE}"/>
                </a:ext>
              </a:extLst>
            </p:cNvPr>
            <p:cNvSpPr/>
            <p:nvPr/>
          </p:nvSpPr>
          <p:spPr>
            <a:xfrm>
              <a:off x="5756907" y="2995790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4</a:t>
              </a:r>
            </a:p>
          </p:txBody>
        </p:sp>
        <p:sp>
          <p:nvSpPr>
            <p:cNvPr id="94" name="Diagrama de flujo: conector 10">
              <a:extLst>
                <a:ext uri="{FF2B5EF4-FFF2-40B4-BE49-F238E27FC236}">
                  <a16:creationId xmlns:a16="http://schemas.microsoft.com/office/drawing/2014/main" id="{0FF1AC94-5904-4530-92D3-F75A3E241076}"/>
                </a:ext>
              </a:extLst>
            </p:cNvPr>
            <p:cNvSpPr/>
            <p:nvPr/>
          </p:nvSpPr>
          <p:spPr>
            <a:xfrm>
              <a:off x="5372812" y="3419918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5</a:t>
              </a:r>
            </a:p>
          </p:txBody>
        </p:sp>
        <p:sp>
          <p:nvSpPr>
            <p:cNvPr id="96" name="Diagrama de flujo: conector 11">
              <a:extLst>
                <a:ext uri="{FF2B5EF4-FFF2-40B4-BE49-F238E27FC236}">
                  <a16:creationId xmlns:a16="http://schemas.microsoft.com/office/drawing/2014/main" id="{57C695D6-7A29-4831-9014-6980D67F21A6}"/>
                </a:ext>
              </a:extLst>
            </p:cNvPr>
            <p:cNvSpPr/>
            <p:nvPr/>
          </p:nvSpPr>
          <p:spPr>
            <a:xfrm>
              <a:off x="5802710" y="3623506"/>
              <a:ext cx="309208" cy="255589"/>
            </a:xfrm>
            <a:prstGeom prst="flowChartConnector">
              <a:avLst/>
            </a:prstGeom>
            <a:noFill/>
            <a:ln w="28575" cap="flat" cmpd="sng" algn="ctr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s-MX" b="1"/>
                <a:t>6</a:t>
              </a:r>
            </a:p>
          </p:txBody>
        </p:sp>
        <p:cxnSp>
          <p:nvCxnSpPr>
            <p:cNvPr id="138" name="Conector recto 22">
              <a:extLst>
                <a:ext uri="{FF2B5EF4-FFF2-40B4-BE49-F238E27FC236}">
                  <a16:creationId xmlns:a16="http://schemas.microsoft.com/office/drawing/2014/main" id="{5901ECCF-BCCE-4291-9A29-B6966569F2C6}"/>
                </a:ext>
              </a:extLst>
            </p:cNvPr>
            <p:cNvCxnSpPr>
              <a:cxnSpLocks/>
            </p:cNvCxnSpPr>
            <p:nvPr/>
          </p:nvCxnSpPr>
          <p:spPr>
            <a:xfrm>
              <a:off x="6301650" y="1111407"/>
              <a:ext cx="0" cy="4793544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45" name="CuadroTexto 21">
              <a:extLst>
                <a:ext uri="{FF2B5EF4-FFF2-40B4-BE49-F238E27FC236}">
                  <a16:creationId xmlns:a16="http://schemas.microsoft.com/office/drawing/2014/main" id="{71C759F1-6C03-4B23-BE41-A68AFEF7D263}"/>
                </a:ext>
              </a:extLst>
            </p:cNvPr>
            <p:cNvSpPr txBox="1"/>
            <p:nvPr/>
          </p:nvSpPr>
          <p:spPr>
            <a:xfrm>
              <a:off x="8937321" y="2146401"/>
              <a:ext cx="1755610" cy="10788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Alto volumen de ubicación / Alto volumen actual (por debajo de volumen de ubicación)</a:t>
              </a:r>
            </a:p>
          </p:txBody>
        </p:sp>
        <p:sp>
          <p:nvSpPr>
            <p:cNvPr id="46" name="CuadroTexto 23">
              <a:extLst>
                <a:ext uri="{FF2B5EF4-FFF2-40B4-BE49-F238E27FC236}">
                  <a16:creationId xmlns:a16="http://schemas.microsoft.com/office/drawing/2014/main" id="{7D77ABA1-6F6C-4A7E-B78B-EA84E9BFA045}"/>
                </a:ext>
              </a:extLst>
            </p:cNvPr>
            <p:cNvSpPr txBox="1"/>
            <p:nvPr/>
          </p:nvSpPr>
          <p:spPr>
            <a:xfrm>
              <a:off x="4281150" y="4841769"/>
              <a:ext cx="1784965" cy="68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MX" sz="1400" b="1"/>
                <a:t>Bajo volumen de ubicación / Bajo volumen actual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6EA8BEB-0870-4E5A-8333-9BED3F49F4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de redes –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quad</a:t>
            </a:r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s-E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analysis</a:t>
            </a:r>
            <a:endParaRPr lang="es-ES" b="1" dirty="0">
              <a:solidFill>
                <a:schemeClr val="bg2">
                  <a:lumMod val="50000"/>
                </a:schemeClr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649156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7F899C-5275-496B-881B-DD483CB6F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MONTERREY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D8DB360-586A-437B-993B-6CE78A4E1D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1480" y="1075165"/>
            <a:ext cx="9389040" cy="53620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56866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C1DCAB-6DBC-4AC5-B352-98EA785C34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s-E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Desempeño petro-7 - diésel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A46ACE8-0379-4806-94BC-F85F142848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19069" y="1063408"/>
            <a:ext cx="9353862" cy="5341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35527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0AF4FC-EA76-40A8-9EE4-0DF516C47D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vs. 2022</a:t>
            </a:r>
          </a:p>
        </p:txBody>
      </p:sp>
      <p:sp>
        <p:nvSpPr>
          <p:cNvPr id="5" name="CuadroTexto 1">
            <a:extLst>
              <a:ext uri="{FF2B5EF4-FFF2-40B4-BE49-F238E27FC236}">
                <a16:creationId xmlns:a16="http://schemas.microsoft.com/office/drawing/2014/main" id="{896BC67B-105F-4B3A-89FA-A9E55B44361B}"/>
              </a:ext>
            </a:extLst>
          </p:cNvPr>
          <p:cNvSpPr txBox="1"/>
          <p:nvPr/>
        </p:nvSpPr>
        <p:spPr>
          <a:xfrm>
            <a:off x="0" y="6473408"/>
            <a:ext cx="121920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Petro-7 marca mas notada a no regresar al volumen prepandemia</a:t>
            </a:r>
            <a:r>
              <a:rPr lang="es-MX" sz="1500"/>
              <a:t>. Indicación </a:t>
            </a:r>
            <a:r>
              <a:rPr lang="es-MX" sz="1500" dirty="0"/>
              <a:t>de alguna deficiencia en la cadena de valor.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E370952C-8593-42E2-A9AA-C4DDA491CB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2950" y="1079159"/>
            <a:ext cx="10706100" cy="527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27363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DC50C-D788-434A-B28A-F8863442BA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monterrey</a:t>
            </a:r>
            <a:r>
              <a:rPr lang="en-US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2022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8C827305-DCE1-4C9F-AE2B-CBED1F760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89947" y="1073019"/>
            <a:ext cx="5957905" cy="5278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103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349079-B9C5-4995-9F41-E370DAB89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Tendencias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contribucion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de </a:t>
            </a:r>
            <a:r>
              <a:rPr lang="en-US" sz="3000" b="1" dirty="0" err="1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marca</a:t>
            </a:r>
            <a:r>
              <a:rPr lang="en-US" sz="3000" b="1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</a:rPr>
              <a:t> 2020 vs 2022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C1981EDD-7D76-477B-85E0-A4E8311B2C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412" y="1083076"/>
            <a:ext cx="10591175" cy="5217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300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D0EB248E-75D0-439C-A8F2-E7885E98C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7875" y="1082883"/>
            <a:ext cx="11176249" cy="5287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52818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Participación de mercado-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6940F1B5-5103-4A7C-A948-5FC2F4E776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72685"/>
            <a:ext cx="12192000" cy="52522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0889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br>
              <a:rPr lang="es-MX" sz="2800" b="1" dirty="0">
                <a:latin typeface="Calibri" pitchFamily="34" charset="0"/>
              </a:rPr>
            </a:br>
            <a:endParaRPr lang="en-US" sz="2800" b="1" dirty="0">
              <a:latin typeface="ARIAL" panose="020B0604020202020204" pitchFamily="34" charset="0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4BCE1E8-9FC9-46BB-BD6F-24AB9330A508}"/>
              </a:ext>
            </a:extLst>
          </p:cNvPr>
          <p:cNvSpPr txBox="1">
            <a:spLocks/>
          </p:cNvSpPr>
          <p:nvPr/>
        </p:nvSpPr>
        <p:spPr>
          <a:xfrm>
            <a:off x="13208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eaLnBrk="1" hangingPunct="1">
              <a:defRPr sz="3800" b="1" cap="all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2pPr>
            <a:lvl3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3pPr>
            <a:lvl4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4pPr>
            <a:lvl5pPr algn="ctr" eaLnBrk="1" hangingPunct="1">
              <a:defRPr sz="3800">
                <a:solidFill>
                  <a:srgbClr val="10253F"/>
                </a:solidFill>
                <a:latin typeface="DIN" pitchFamily="2" charset="0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</a:defRPr>
            </a:lvl9pPr>
          </a:lstStyle>
          <a:p>
            <a:br>
              <a:rPr lang="es-MX" sz="3600" dirty="0"/>
            </a:br>
            <a:r>
              <a:rPr lang="es-MX" sz="3600" dirty="0"/>
              <a:t>TOTAL VOLUMEN DEL mercado - diésel</a:t>
            </a:r>
            <a:br>
              <a:rPr lang="es-MX" sz="3600" dirty="0"/>
            </a:br>
            <a:endParaRPr lang="en-US" sz="3600" dirty="0"/>
          </a:p>
        </p:txBody>
      </p:sp>
      <p:pic>
        <p:nvPicPr>
          <p:cNvPr id="8" name="Imagen 7">
            <a:extLst>
              <a:ext uri="{FF2B5EF4-FFF2-40B4-BE49-F238E27FC236}">
                <a16:creationId xmlns:a16="http://schemas.microsoft.com/office/drawing/2014/main" id="{6966E373-189C-4B97-BEEA-8216112546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705" y="1062019"/>
            <a:ext cx="11292590" cy="5273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01605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2A020B-F5BD-4DF9-8DBB-56F0E99EA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Efectividad del mercado - diésel</a:t>
            </a:r>
            <a:endParaRPr lang="en-US" sz="3800" dirty="0"/>
          </a:p>
        </p:txBody>
      </p:sp>
      <p:sp>
        <p:nvSpPr>
          <p:cNvPr id="6" name="CuadroTexto 1">
            <a:extLst>
              <a:ext uri="{FF2B5EF4-FFF2-40B4-BE49-F238E27FC236}">
                <a16:creationId xmlns:a16="http://schemas.microsoft.com/office/drawing/2014/main" id="{64C4C741-23D2-4C27-8696-A948A6E3AFC2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BDCD5649-02C9-4908-9041-2DA1B9314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725" y="1051556"/>
            <a:ext cx="11352550" cy="5301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56046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F476F1-B406-4158-A7FB-86ADBE8359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endParaRPr lang="en-US" sz="38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C1B6B0A5-6D76-41DE-AC78-2517A40959AE}"/>
              </a:ext>
            </a:extLst>
          </p:cNvPr>
          <p:cNvSpPr txBox="1">
            <a:spLocks/>
          </p:cNvSpPr>
          <p:nvPr/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lang="es-CO" sz="3200" b="1" kern="1200" cap="all" dirty="0">
                <a:solidFill>
                  <a:schemeClr val="bg2">
                    <a:lumMod val="50000"/>
                  </a:schemeClr>
                </a:solidFill>
                <a:latin typeface="Arial" panose="020B0604020202020204" pitchFamily="34" charset="0"/>
                <a:ea typeface="+mj-ea"/>
                <a:cs typeface="Arial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3800">
                <a:solidFill>
                  <a:srgbClr val="10253F"/>
                </a:solidFill>
                <a:latin typeface="DIN" pitchFamily="2" charset="0"/>
                <a:cs typeface="Arial" charset="0"/>
              </a:defRPr>
            </a:lvl9pPr>
          </a:lstStyle>
          <a:p>
            <a:r>
              <a:rPr lang="es-MX" sz="3800" dirty="0"/>
              <a:t>VOLUMEN PROMEDIO - diésel</a:t>
            </a:r>
            <a:endParaRPr lang="en-US" sz="3800" dirty="0">
              <a:solidFill>
                <a:srgbClr val="000000"/>
              </a:solidFill>
            </a:endParaRPr>
          </a:p>
        </p:txBody>
      </p:sp>
      <p:pic>
        <p:nvPicPr>
          <p:cNvPr id="4" name="Imagen 3">
            <a:extLst>
              <a:ext uri="{FF2B5EF4-FFF2-40B4-BE49-F238E27FC236}">
                <a16:creationId xmlns:a16="http://schemas.microsoft.com/office/drawing/2014/main" id="{7EC2B80D-6F32-4A18-A5BA-90AC3D388F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002" y="1079292"/>
            <a:ext cx="11383996" cy="5316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30792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491F1E-3068-4B53-952E-738379468F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Autofit/>
          </a:bodyPr>
          <a:lstStyle/>
          <a:p>
            <a:r>
              <a:rPr lang="es-MX" sz="3800" dirty="0"/>
              <a:t>Volumen de ubicación - diésel</a:t>
            </a:r>
            <a:endParaRPr lang="en-US" sz="3800" dirty="0"/>
          </a:p>
        </p:txBody>
      </p:sp>
      <p:sp>
        <p:nvSpPr>
          <p:cNvPr id="4" name="CuadroTexto 1">
            <a:extLst>
              <a:ext uri="{FF2B5EF4-FFF2-40B4-BE49-F238E27FC236}">
                <a16:creationId xmlns:a16="http://schemas.microsoft.com/office/drawing/2014/main" id="{21711DA6-E2D5-4C09-99A5-4F804757D904}"/>
              </a:ext>
            </a:extLst>
          </p:cNvPr>
          <p:cNvSpPr txBox="1"/>
          <p:nvPr/>
        </p:nvSpPr>
        <p:spPr>
          <a:xfrm>
            <a:off x="0" y="6473408"/>
            <a:ext cx="120904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500" dirty="0"/>
              <a:t>Volumen Ubicación representa la calidad del punto de ventas. Solo considera flujo vehicular, suporte residencial y competencia.</a:t>
            </a:r>
            <a:endParaRPr lang="es-MX" sz="1500" dirty="0">
              <a:highlight>
                <a:srgbClr val="FFFF00"/>
              </a:highlight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A3A99585-17ED-42D4-A6A2-DD5705DF09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685" y="1075033"/>
            <a:ext cx="11232630" cy="524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9313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1">
            <a:extLst>
              <a:ext uri="{FF2B5EF4-FFF2-40B4-BE49-F238E27FC236}">
                <a16:creationId xmlns:a16="http://schemas.microsoft.com/office/drawing/2014/main" id="{C281CF07-7428-4D66-B9B3-22CA7A1BE180}"/>
              </a:ext>
            </a:extLst>
          </p:cNvPr>
          <p:cNvSpPr txBox="1"/>
          <p:nvPr/>
        </p:nvSpPr>
        <p:spPr>
          <a:xfrm>
            <a:off x="0" y="6473408"/>
            <a:ext cx="1033265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1600" dirty="0"/>
              <a:t>Efectividad de mercado = </a:t>
            </a:r>
            <a:r>
              <a:rPr lang="es-MX" sz="1600" dirty="0" err="1"/>
              <a:t>Market</a:t>
            </a:r>
            <a:r>
              <a:rPr lang="es-MX" sz="1600" dirty="0"/>
              <a:t> Share / Outlet Share</a:t>
            </a:r>
            <a:endParaRPr lang="es-MX" sz="1600" dirty="0">
              <a:highlight>
                <a:srgbClr val="FFFF00"/>
              </a:highlight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85AA59-A738-487D-AB6F-C01B0442B2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</p:spPr>
        <p:txBody>
          <a:bodyPr vert="horz" lIns="91440" tIns="45720" rIns="91440" bIns="45720" rtlCol="0" anchor="ctr">
            <a:noAutofit/>
          </a:bodyPr>
          <a:lstStyle/>
          <a:p>
            <a:br>
              <a:rPr lang="es-MX" sz="3800" dirty="0"/>
            </a:br>
            <a:r>
              <a:rPr lang="es-MX" sz="3800" dirty="0"/>
              <a:t>Efectividad de mercado - diésel</a:t>
            </a:r>
            <a:br>
              <a:rPr lang="es-MX" sz="3800" dirty="0"/>
            </a:br>
            <a:endParaRPr lang="en-US" sz="3800" dirty="0"/>
          </a:p>
        </p:txBody>
      </p:sp>
      <p:pic>
        <p:nvPicPr>
          <p:cNvPr id="3" name="Imagen 2">
            <a:extLst>
              <a:ext uri="{FF2B5EF4-FFF2-40B4-BE49-F238E27FC236}">
                <a16:creationId xmlns:a16="http://schemas.microsoft.com/office/drawing/2014/main" id="{052C045B-C422-4A36-882C-94ACFB21A0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7239" y="1061167"/>
            <a:ext cx="11397522" cy="5322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10304"/>
      </p:ext>
    </p:extLst>
  </p:cSld>
  <p:clrMapOvr>
    <a:masterClrMapping/>
  </p:clrMapOvr>
</p:sld>
</file>

<file path=ppt/theme/theme1.xml><?xml version="1.0" encoding="utf-8"?>
<a:theme xmlns:a="http://schemas.openxmlformats.org/drawingml/2006/main" name="BCG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CG_Template.potx" id="{40A729E5-4EFC-4454-A0D3-E84B0699488C}" vid="{C9ADC6A0-F3F4-4F18-8991-0EA84048F29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BCG_Template</Template>
  <TotalTime>1473</TotalTime>
  <Words>410</Words>
  <Application>Microsoft Office PowerPoint</Application>
  <PresentationFormat>Panorámica</PresentationFormat>
  <Paragraphs>57</Paragraphs>
  <Slides>20</Slides>
  <Notes>1</Notes>
  <HiddenSlides>0</HiddenSlides>
  <MMClips>0</MMClips>
  <ScaleCrop>false</ScaleCrop>
  <HeadingPairs>
    <vt:vector size="6" baseType="variant">
      <vt:variant>
        <vt:lpstr>Fuentes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20</vt:i4>
      </vt:variant>
    </vt:vector>
  </HeadingPairs>
  <TitlesOfParts>
    <vt:vector size="27" baseType="lpstr">
      <vt:lpstr>Arial</vt:lpstr>
      <vt:lpstr>Arial</vt:lpstr>
      <vt:lpstr>Calibri</vt:lpstr>
      <vt:lpstr>DIN</vt:lpstr>
      <vt:lpstr>Microsoft Sans Serif</vt:lpstr>
      <vt:lpstr>Wingdings</vt:lpstr>
      <vt:lpstr>BCG_Template</vt:lpstr>
      <vt:lpstr>Executive summary Monterrey, Mexico 2022</vt:lpstr>
      <vt:lpstr>monterrey 2022</vt:lpstr>
      <vt:lpstr> Participación de mercado- diésel </vt:lpstr>
      <vt:lpstr> Participación de mercado- diésel </vt:lpstr>
      <vt:lpstr> </vt:lpstr>
      <vt:lpstr>Efectividad del mercado - diésel</vt:lpstr>
      <vt:lpstr> </vt:lpstr>
      <vt:lpstr>Volumen de ubicación - diésel</vt:lpstr>
      <vt:lpstr> Efectividad de mercado - diésel </vt:lpstr>
      <vt:lpstr>Calificación de instalaciones (infraestructura)</vt:lpstr>
      <vt:lpstr>EvaluaciÓn de ContribuciÓn de la marca</vt:lpstr>
      <vt:lpstr>Calificación Prácticas de mercadeo - diésel</vt:lpstr>
      <vt:lpstr>Calificación de precio - diésel</vt:lpstr>
      <vt:lpstr>Efectividad operacional - diésel</vt:lpstr>
      <vt:lpstr>Desempeño de redes - diésel</vt:lpstr>
      <vt:lpstr>Desempeño de redes – quad analysis</vt:lpstr>
      <vt:lpstr>Desempeño MONTERREY 2022</vt:lpstr>
      <vt:lpstr>Desempeño petro-7 - diésel</vt:lpstr>
      <vt:lpstr>Tendencias 2020 vs. 2022</vt:lpstr>
      <vt:lpstr>Tendencias contribucion de marca 2020 vs 2022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Efectividad del mercado - Gasolinas </dc:title>
  <dc:creator>Simon Bravo</dc:creator>
  <cp:lastModifiedBy>Omar Díaz</cp:lastModifiedBy>
  <cp:revision>21</cp:revision>
  <dcterms:created xsi:type="dcterms:W3CDTF">2022-03-12T19:44:16Z</dcterms:created>
  <dcterms:modified xsi:type="dcterms:W3CDTF">2022-03-14T21:28:58Z</dcterms:modified>
</cp:coreProperties>
</file>