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  <p:sldId id="269" r:id="rId20"/>
    <p:sldId id="270" r:id="rId2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50" dt="2022-03-14T16:30:06.9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6:30:29.524" v="667"/>
      <pc:docMkLst>
        <pc:docMk/>
      </pc:docMkLst>
      <pc:sldChg chg="addSp delSp modSp mod">
        <pc:chgData name="Omar Díaz" userId="24efb74535e2f669" providerId="LiveId" clId="{1B01B9A2-CA96-401B-8C53-3DA3F046A9B8}" dt="2022-03-14T16:24:20.755" v="649" actId="1076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5:06:04.061" v="640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del mod">
          <ac:chgData name="Omar Díaz" userId="24efb74535e2f669" providerId="LiveId" clId="{1B01B9A2-CA96-401B-8C53-3DA3F046A9B8}" dt="2022-03-14T16:24:04.596" v="644" actId="478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  <pc:picChg chg="add mod">
          <ac:chgData name="Omar Díaz" userId="24efb74535e2f669" providerId="LiveId" clId="{1B01B9A2-CA96-401B-8C53-3DA3F046A9B8}" dt="2022-03-14T16:24:20.755" v="649" actId="1076"/>
          <ac:picMkLst>
            <pc:docMk/>
            <pc:sldMk cId="2265281832" sldId="257"/>
            <ac:picMk id="5" creationId="{73A5C659-5D37-4BC2-9396-CFE597442C0D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6:28:16.944" v="652" actId="6549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6:28:16.944" v="652" actId="6549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6:29:07.865" v="653" actId="255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6:29:07.865" v="653" actId="255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6:29:22.468" v="654" actId="478"/>
        <pc:sldMkLst>
          <pc:docMk/>
          <pc:sldMk cId="4033435694" sldId="268"/>
        </pc:sldMkLst>
        <pc:spChg chg="add del mod">
          <ac:chgData name="Omar Díaz" userId="24efb74535e2f669" providerId="LiveId" clId="{1B01B9A2-CA96-401B-8C53-3DA3F046A9B8}" dt="2022-03-14T16:29:22.468" v="654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6:30:29.524" v="667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4:55:18.937" v="637" actId="20577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4:55:14.089" v="635" actId="20577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4:55:14.089" v="635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6:30:06.964" v="662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6:30:06.964" v="662"/>
          <ac:picMkLst>
            <pc:docMk/>
            <pc:sldMk cId="1868355277" sldId="274"/>
            <ac:picMk id="4" creationId="{8CDAAA94-D419-45F2-823E-330D02DF7706}"/>
          </ac:picMkLst>
        </pc:picChg>
        <pc:picChg chg="add del mod">
          <ac:chgData name="Omar Díaz" userId="24efb74535e2f669" providerId="LiveId" clId="{1B01B9A2-CA96-401B-8C53-3DA3F046A9B8}" dt="2022-03-14T16:29:58.462" v="658" actId="21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6:29:31.154" v="655" actId="114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16:29:31.154" v="655" actId="114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 ord">
        <pc:chgData name="Omar Díaz" userId="24efb74535e2f669" providerId="LiveId" clId="{1B01B9A2-CA96-401B-8C53-3DA3F046A9B8}" dt="2022-03-14T16:30:22.914" v="665" actId="1076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add mod">
          <ac:chgData name="Omar Díaz" userId="24efb74535e2f669" providerId="LiveId" clId="{1B01B9A2-CA96-401B-8C53-3DA3F046A9B8}" dt="2022-03-14T16:30:22.914" v="665" actId="1076"/>
          <ac:picMkLst>
            <pc:docMk/>
            <pc:sldMk cId="1125686615" sldId="3569"/>
            <ac:picMk id="4" creationId="{7E2A55B4-2998-4E3D-A7E8-11D631C93419}"/>
          </ac:picMkLst>
        </pc:pic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del mod">
          <ac:chgData name="Omar Díaz" userId="24efb74535e2f669" providerId="LiveId" clId="{1B01B9A2-CA96-401B-8C53-3DA3F046A9B8}" dt="2022-03-14T16:30:05.536" v="661" actId="21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6:25:10.085" v="651" actId="22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5:06:11.761" v="643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">
          <ac:chgData name="Omar Díaz" userId="24efb74535e2f669" providerId="LiveId" clId="{1B01B9A2-CA96-401B-8C53-3DA3F046A9B8}" dt="2022-03-14T16:25:10.085" v="651" actId="22"/>
          <ac:picMkLst>
            <pc:docMk/>
            <pc:sldMk cId="3042088924" sldId="3570"/>
            <ac:picMk id="4" creationId="{9E94C695-98D1-4CA2-A0E8-4871739B465A}"/>
          </ac:picMkLst>
        </pc:picChg>
        <pc:picChg chg="add del mod">
          <ac:chgData name="Omar Díaz" userId="24efb74535e2f669" providerId="LiveId" clId="{1B01B9A2-CA96-401B-8C53-3DA3F046A9B8}" dt="2022-03-14T16:25:07.205" v="650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Guadalajara,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FB4603D-C31E-4311-B862-6E9589949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29"/>
            <a:ext cx="10972800" cy="526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0440E83-9CAD-4ADE-A17E-E9442E9DA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5505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1FA21C-C31F-4850-B298-2324B2A51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89210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DIÉSEL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00B6848-D991-4D5C-85D2-2D78B0DF9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>
                <a:latin typeface="ARIAL" panose="020B0604020202020204" pitchFamily="34" charset="0"/>
              </a:rPr>
              <a:t>Efectividad operacional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6C09454-B95A-4B08-8840-251EBEF14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0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FECD202-CD41-4D6F-94E8-2BA772ED2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821"/>
            <a:ext cx="12192000" cy="434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Guadalajara 2021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E2A55B4-2998-4E3D-A7E8-11D631C93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503" y="1046219"/>
            <a:ext cx="9356993" cy="534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DIÉSEL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DAAA94-D419-45F2-823E-330D02DF7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448" y="1079292"/>
            <a:ext cx="9331104" cy="53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2021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0B074E5-C92A-44B3-A7C3-4A07DF407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B2F1BCE-0D82-4726-8690-159BD066A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8" y="1064274"/>
            <a:ext cx="11640603" cy="530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Guadalajara 2021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B628D15-2B0C-4D94-AB7F-8263C7E3F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031" y="1030715"/>
            <a:ext cx="6265890" cy="537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2021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618EFC-73E3-4F81-8230-0739A5A3A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905D5BF-907A-4C72-B5D2-59CE08255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79264"/>
            <a:ext cx="11582400" cy="52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A5C659-5D37-4BC2-9396-CFE597442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06" y="1067893"/>
            <a:ext cx="11180788" cy="529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E94C695-98D1-4CA2-A0E8-4871739B4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4240"/>
            <a:ext cx="12192000" cy="432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3861D8-BFB3-40CF-B3C8-27AD8F5B9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dirty="0"/>
            </a:br>
            <a:r>
              <a:rPr lang="es-MX" dirty="0"/>
              <a:t>TOTAL VOLUMEN DEL mercado - DIÉSEL</a:t>
            </a:r>
            <a:br>
              <a:rPr lang="es-MX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DIÉSEL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8F94326-022E-46E0-8C72-8D757FB76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0A296DB-9647-4385-A763-11389C6A5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0"/>
            <a:ext cx="10972800" cy="5264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DIÉSEL</a:t>
            </a:r>
            <a:endParaRPr lang="en-US" sz="3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Volumen de ubicación - DIÉSEL</a:t>
            </a:r>
            <a:br>
              <a:rPr lang="es-MX" sz="3800" dirty="0"/>
            </a:b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668D4C6-5B2F-449D-B8C3-CA50B8F2A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B7E4F17-CE00-4F8B-B8CF-0B981D372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44350"/>
            <a:ext cx="10972800" cy="526427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DIÉSEL</a:t>
            </a:r>
            <a:br>
              <a:rPr lang="es-MX" sz="3800" dirty="0"/>
            </a:b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1396</TotalTime>
  <Words>412</Words>
  <Application>Microsoft Office PowerPoint</Application>
  <PresentationFormat>Panorámica</PresentationFormat>
  <Paragraphs>57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Guadalajara, Mexico 2022</vt:lpstr>
      <vt:lpstr>Guadalajara 2021</vt:lpstr>
      <vt:lpstr> Participación de mercado- DIÉSEL </vt:lpstr>
      <vt:lpstr> Participación de mercado- DIÉSEL </vt:lpstr>
      <vt:lpstr> </vt:lpstr>
      <vt:lpstr>Efectividad del mercado - DIÉSEL</vt:lpstr>
      <vt:lpstr> </vt:lpstr>
      <vt:lpstr> Volumen de ubicación - DIÉSEL </vt:lpstr>
      <vt:lpstr> Efectividad de mercado - DIÉSEL </vt:lpstr>
      <vt:lpstr>Calificación de instalaciones (infraestructura)</vt:lpstr>
      <vt:lpstr>EvaluaciÓn de ContribuciÓn de la marca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Guadalajara 2021</vt:lpstr>
      <vt:lpstr>Desempeño petro-7 - DIÉSEL</vt:lpstr>
      <vt:lpstr>Tendencias 2020 vs. 2021</vt:lpstr>
      <vt:lpstr>Tendencias contribucion de marca 2020 vs 2021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2022-03-14T16:30:29Z</dcterms:modified>
</cp:coreProperties>
</file>