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73" r:id="rId3"/>
    <p:sldId id="3573" r:id="rId4"/>
    <p:sldId id="3571" r:id="rId5"/>
    <p:sldId id="259" r:id="rId6"/>
    <p:sldId id="3572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3568" r:id="rId16"/>
    <p:sldId id="3569" r:id="rId17"/>
    <p:sldId id="274" r:id="rId18"/>
    <p:sldId id="269" r:id="rId19"/>
    <p:sldId id="270" r:id="rId20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48" dt="2022-03-14T01:42:36.769"/>
    <p1510:client id="{311BE345-A39A-4725-8100-E3593DF859BE}" v="3" dt="2022-03-14T16:33:38.283"/>
    <p1510:client id="{D40D8955-F8C8-4946-8E10-F998C0C68704}" v="11" dt="2022-03-14T16:19:44.5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1B01B9A2-CA96-401B-8C53-3DA3F046A9B8}"/>
    <pc:docChg chg="undo redo custSel addSld delSld modSld sldOrd modMainMaster">
      <pc:chgData name="Omar Díaz" userId="24efb74535e2f669" providerId="LiveId" clId="{1B01B9A2-CA96-401B-8C53-3DA3F046A9B8}" dt="2022-03-14T15:06:11.761" v="643"/>
      <pc:docMkLst>
        <pc:docMk/>
      </pc:docMkLst>
      <pc:sldChg chg="addSp delSp modSp mod">
        <pc:chgData name="Omar Díaz" userId="24efb74535e2f669" providerId="LiveId" clId="{1B01B9A2-CA96-401B-8C53-3DA3F046A9B8}" dt="2022-03-14T15:06:04.061" v="640"/>
        <pc:sldMkLst>
          <pc:docMk/>
          <pc:sldMk cId="2265281832" sldId="257"/>
        </pc:sldMkLst>
        <pc:spChg chg="mod">
          <ac:chgData name="Omar Díaz" userId="24efb74535e2f669" providerId="LiveId" clId="{1B01B9A2-CA96-401B-8C53-3DA3F046A9B8}" dt="2022-03-14T15:06:04.061" v="640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29:55.212" v="0" actId="478"/>
          <ac:picMkLst>
            <pc:docMk/>
            <pc:sldMk cId="2265281832" sldId="257"/>
            <ac:picMk id="3" creationId="{982CC3F1-2824-40F8-99B9-9E1370798555}"/>
          </ac:picMkLst>
        </pc:picChg>
        <pc:picChg chg="add mod">
          <ac:chgData name="Omar Díaz" userId="24efb74535e2f669" providerId="LiveId" clId="{1B01B9A2-CA96-401B-8C53-3DA3F046A9B8}" dt="2022-03-14T00:56:31.042" v="129" actId="1076"/>
          <ac:picMkLst>
            <pc:docMk/>
            <pc:sldMk cId="2265281832" sldId="257"/>
            <ac:picMk id="4" creationId="{4882FAC8-7091-4783-B3A2-09DE3BF655BB}"/>
          </ac:picMkLst>
        </pc:picChg>
        <pc:picChg chg="add del mod">
          <ac:chgData name="Omar Díaz" userId="24efb74535e2f669" providerId="LiveId" clId="{1B01B9A2-CA96-401B-8C53-3DA3F046A9B8}" dt="2022-03-14T00:30:54.072" v="16" actId="478"/>
          <ac:picMkLst>
            <pc:docMk/>
            <pc:sldMk cId="2265281832" sldId="257"/>
            <ac:picMk id="4" creationId="{89CEC6E1-347D-4EF3-A9FA-F5E0929240F1}"/>
          </ac:picMkLst>
        </pc:picChg>
        <pc:picChg chg="add del mod">
          <ac:chgData name="Omar Díaz" userId="24efb74535e2f669" providerId="LiveId" clId="{1B01B9A2-CA96-401B-8C53-3DA3F046A9B8}" dt="2022-03-14T00:56:14.866" v="122" actId="478"/>
          <ac:picMkLst>
            <pc:docMk/>
            <pc:sldMk cId="2265281832" sldId="257"/>
            <ac:picMk id="5" creationId="{030D30D6-C052-43AF-BB57-6D14465DB7B7}"/>
          </ac:picMkLst>
        </pc:picChg>
      </pc:sldChg>
      <pc:sldChg chg="addSp delSp modSp mod ord">
        <pc:chgData name="Omar Díaz" userId="24efb74535e2f669" providerId="LiveId" clId="{1B01B9A2-CA96-401B-8C53-3DA3F046A9B8}" dt="2022-03-14T13:51:55.413" v="631" actId="114"/>
        <pc:sldMkLst>
          <pc:docMk/>
          <pc:sldMk cId="2345604609" sldId="259"/>
        </pc:sldMkLst>
        <pc:spChg chg="mod">
          <ac:chgData name="Omar Díaz" userId="24efb74535e2f669" providerId="LiveId" clId="{1B01B9A2-CA96-401B-8C53-3DA3F046A9B8}" dt="2022-03-14T13:47:31.874" v="575" actId="108"/>
          <ac:spMkLst>
            <pc:docMk/>
            <pc:sldMk cId="2345604609" sldId="259"/>
            <ac:spMk id="2" creationId="{1E2A020B-F5BD-4DF9-8DBB-56F0E99EAF4D}"/>
          </ac:spMkLst>
        </pc:spChg>
        <pc:spChg chg="mod">
          <ac:chgData name="Omar Díaz" userId="24efb74535e2f669" providerId="LiveId" clId="{1B01B9A2-CA96-401B-8C53-3DA3F046A9B8}" dt="2022-03-14T13:51:55.413" v="631" actId="114"/>
          <ac:spMkLst>
            <pc:docMk/>
            <pc:sldMk cId="2345604609" sldId="259"/>
            <ac:spMk id="6" creationId="{64C4C741-23D2-4C27-8696-A948A6E3AFC2}"/>
          </ac:spMkLst>
        </pc:spChg>
        <pc:picChg chg="del">
          <ac:chgData name="Omar Díaz" userId="24efb74535e2f669" providerId="LiveId" clId="{1B01B9A2-CA96-401B-8C53-3DA3F046A9B8}" dt="2022-03-14T00:35:12.620" v="38" actId="478"/>
          <ac:picMkLst>
            <pc:docMk/>
            <pc:sldMk cId="2345604609" sldId="259"/>
            <ac:picMk id="3" creationId="{DC377E6D-EF90-45C7-8C2E-BBE04A582A09}"/>
          </ac:picMkLst>
        </pc:picChg>
        <pc:picChg chg="add mod">
          <ac:chgData name="Omar Díaz" userId="24efb74535e2f669" providerId="LiveId" clId="{1B01B9A2-CA96-401B-8C53-3DA3F046A9B8}" dt="2022-03-14T01:03:07.899" v="166" actId="1076"/>
          <ac:picMkLst>
            <pc:docMk/>
            <pc:sldMk cId="2345604609" sldId="259"/>
            <ac:picMk id="4" creationId="{A8F94326-022E-46E0-8C72-8D757FB76A68}"/>
          </ac:picMkLst>
        </pc:picChg>
        <pc:picChg chg="add del mod">
          <ac:chgData name="Omar Díaz" userId="24efb74535e2f669" providerId="LiveId" clId="{1B01B9A2-CA96-401B-8C53-3DA3F046A9B8}" dt="2022-03-14T01:03:00.455" v="163" actId="478"/>
          <ac:picMkLst>
            <pc:docMk/>
            <pc:sldMk cId="2345604609" sldId="259"/>
            <ac:picMk id="5" creationId="{D9404A30-7E15-4799-828F-024496A9792C}"/>
          </ac:picMkLst>
        </pc:picChg>
      </pc:sldChg>
      <pc:sldChg chg="addSp delSp modSp add del mod ord">
        <pc:chgData name="Omar Díaz" userId="24efb74535e2f669" providerId="LiveId" clId="{1B01B9A2-CA96-401B-8C53-3DA3F046A9B8}" dt="2022-03-14T13:51:48.498" v="630" actId="114"/>
        <pc:sldMkLst>
          <pc:docMk/>
          <pc:sldMk cId="284931389" sldId="261"/>
        </pc:sldMkLst>
        <pc:spChg chg="mod">
          <ac:chgData name="Omar Díaz" userId="24efb74535e2f669" providerId="LiveId" clId="{1B01B9A2-CA96-401B-8C53-3DA3F046A9B8}" dt="2022-03-14T13:48:23.195" v="584" actId="108"/>
          <ac:spMkLst>
            <pc:docMk/>
            <pc:sldMk cId="284931389" sldId="261"/>
            <ac:spMk id="2" creationId="{40491F1E-3068-4B53-952E-738379468F02}"/>
          </ac:spMkLst>
        </pc:spChg>
        <pc:spChg chg="mod">
          <ac:chgData name="Omar Díaz" userId="24efb74535e2f669" providerId="LiveId" clId="{1B01B9A2-CA96-401B-8C53-3DA3F046A9B8}" dt="2022-03-14T13:51:48.498" v="630" actId="114"/>
          <ac:spMkLst>
            <pc:docMk/>
            <pc:sldMk cId="284931389" sldId="261"/>
            <ac:spMk id="4" creationId="{21711DA6-E2D5-4C09-99A5-4F804757D904}"/>
          </ac:spMkLst>
        </pc:spChg>
        <pc:picChg chg="add del">
          <ac:chgData name="Omar Díaz" userId="24efb74535e2f669" providerId="LiveId" clId="{1B01B9A2-CA96-401B-8C53-3DA3F046A9B8}" dt="2022-03-14T00:36:06.135" v="49" actId="478"/>
          <ac:picMkLst>
            <pc:docMk/>
            <pc:sldMk cId="284931389" sldId="261"/>
            <ac:picMk id="3" creationId="{D506DBE0-2F46-4516-8242-4A4F0CA429A5}"/>
          </ac:picMkLst>
        </pc:picChg>
        <pc:picChg chg="add del mod">
          <ac:chgData name="Omar Díaz" userId="24efb74535e2f669" providerId="LiveId" clId="{1B01B9A2-CA96-401B-8C53-3DA3F046A9B8}" dt="2022-03-14T01:04:32.018" v="172" actId="478"/>
          <ac:picMkLst>
            <pc:docMk/>
            <pc:sldMk cId="284931389" sldId="261"/>
            <ac:picMk id="5" creationId="{B7636C9E-940F-493B-B65E-78866F686D57}"/>
          </ac:picMkLst>
        </pc:picChg>
        <pc:picChg chg="add mod">
          <ac:chgData name="Omar Díaz" userId="24efb74535e2f669" providerId="LiveId" clId="{1B01B9A2-CA96-401B-8C53-3DA3F046A9B8}" dt="2022-03-14T01:04:40.730" v="175" actId="1076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 ord">
        <pc:chgData name="Omar Díaz" userId="24efb74535e2f669" providerId="LiveId" clId="{1B01B9A2-CA96-401B-8C53-3DA3F046A9B8}" dt="2022-03-14T13:51:43.941" v="629" actId="114"/>
        <pc:sldMkLst>
          <pc:docMk/>
          <pc:sldMk cId="2976810304" sldId="262"/>
        </pc:sldMkLst>
        <pc:spChg chg="del">
          <ac:chgData name="Omar Díaz" userId="24efb74535e2f669" providerId="LiveId" clId="{1B01B9A2-CA96-401B-8C53-3DA3F046A9B8}" dt="2022-03-14T01:34:23.125" v="429" actId="478"/>
          <ac:spMkLst>
            <pc:docMk/>
            <pc:sldMk cId="2976810304" sldId="262"/>
            <ac:spMk id="2" creationId="{B19A3A49-B441-442C-8AAC-09FDDC5A4FED}"/>
          </ac:spMkLst>
        </pc:spChg>
        <pc:spChg chg="mod">
          <ac:chgData name="Omar Díaz" userId="24efb74535e2f669" providerId="LiveId" clId="{1B01B9A2-CA96-401B-8C53-3DA3F046A9B8}" dt="2022-03-14T13:51:43.941" v="629" actId="114"/>
          <ac:spMkLst>
            <pc:docMk/>
            <pc:sldMk cId="2976810304" sldId="262"/>
            <ac:spMk id="4" creationId="{C281CF07-7428-4D66-B9B3-22CA7A1BE180}"/>
          </ac:spMkLst>
        </pc:spChg>
        <pc:spChg chg="add mod">
          <ac:chgData name="Omar Díaz" userId="24efb74535e2f669" providerId="LiveId" clId="{1B01B9A2-CA96-401B-8C53-3DA3F046A9B8}" dt="2022-03-14T13:48:25.519" v="585" actId="108"/>
          <ac:spMkLst>
            <pc:docMk/>
            <pc:sldMk cId="2976810304" sldId="262"/>
            <ac:spMk id="7" creationId="{1085AA59-A738-487D-AB6F-C01B0442B251}"/>
          </ac:spMkLst>
        </pc:spChg>
        <pc:picChg chg="del">
          <ac:chgData name="Omar Díaz" userId="24efb74535e2f669" providerId="LiveId" clId="{1B01B9A2-CA96-401B-8C53-3DA3F046A9B8}" dt="2022-03-14T00:42:10.318" v="85" actId="478"/>
          <ac:picMkLst>
            <pc:docMk/>
            <pc:sldMk cId="2976810304" sldId="262"/>
            <ac:picMk id="3" creationId="{09A6C59E-8581-44D1-BB30-DEA5C1366C0B}"/>
          </ac:picMkLst>
        </pc:picChg>
        <pc:picChg chg="add del mod">
          <ac:chgData name="Omar Díaz" userId="24efb74535e2f669" providerId="LiveId" clId="{1B01B9A2-CA96-401B-8C53-3DA3F046A9B8}" dt="2022-03-14T01:05:28.515" v="178" actId="478"/>
          <ac:picMkLst>
            <pc:docMk/>
            <pc:sldMk cId="2976810304" sldId="262"/>
            <ac:picMk id="5" creationId="{132289AE-8017-481B-BD90-AE100B5F4045}"/>
          </ac:picMkLst>
        </pc:picChg>
        <pc:picChg chg="add mod">
          <ac:chgData name="Omar Díaz" userId="24efb74535e2f669" providerId="LiveId" clId="{1B01B9A2-CA96-401B-8C53-3DA3F046A9B8}" dt="2022-03-14T01:05:35.001" v="181" actId="1076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 ord">
        <pc:chgData name="Omar Díaz" userId="24efb74535e2f669" providerId="LiveId" clId="{1B01B9A2-CA96-401B-8C53-3DA3F046A9B8}" dt="2022-03-14T13:51:38.461" v="628" actId="114"/>
        <pc:sldMkLst>
          <pc:docMk/>
          <pc:sldMk cId="249458911" sldId="263"/>
        </pc:sldMkLst>
        <pc:spChg chg="mod">
          <ac:chgData name="Omar Díaz" userId="24efb74535e2f669" providerId="LiveId" clId="{1B01B9A2-CA96-401B-8C53-3DA3F046A9B8}" dt="2022-03-14T13:49:00.357" v="593" actId="790"/>
          <ac:spMkLst>
            <pc:docMk/>
            <pc:sldMk cId="249458911" sldId="263"/>
            <ac:spMk id="2" creationId="{07C0ABE3-3E73-405B-9036-2288AA87A48E}"/>
          </ac:spMkLst>
        </pc:spChg>
        <pc:spChg chg="mod">
          <ac:chgData name="Omar Díaz" userId="24efb74535e2f669" providerId="LiveId" clId="{1B01B9A2-CA96-401B-8C53-3DA3F046A9B8}" dt="2022-03-14T13:51:38.461" v="628" actId="114"/>
          <ac:spMkLst>
            <pc:docMk/>
            <pc:sldMk cId="249458911" sldId="263"/>
            <ac:spMk id="4" creationId="{1F905EA7-ACA3-4FB6-AE04-79D56BF51655}"/>
          </ac:spMkLst>
        </pc:spChg>
        <pc:picChg chg="add del">
          <ac:chgData name="Omar Díaz" userId="24efb74535e2f669" providerId="LiveId" clId="{1B01B9A2-CA96-401B-8C53-3DA3F046A9B8}" dt="2022-03-14T00:43:39.812" v="108" actId="478"/>
          <ac:picMkLst>
            <pc:docMk/>
            <pc:sldMk cId="249458911" sldId="263"/>
            <ac:picMk id="3" creationId="{91DE7230-3CFF-48F5-8ACE-D6F527C44B4B}"/>
          </ac:picMkLst>
        </pc:picChg>
        <pc:picChg chg="add del mod">
          <ac:chgData name="Omar Díaz" userId="24efb74535e2f669" providerId="LiveId" clId="{1B01B9A2-CA96-401B-8C53-3DA3F046A9B8}" dt="2022-03-14T01:06:07.870" v="184" actId="478"/>
          <ac:picMkLst>
            <pc:docMk/>
            <pc:sldMk cId="249458911" sldId="263"/>
            <ac:picMk id="5" creationId="{54A15C73-5FAE-4612-B314-321F5110E9B3}"/>
          </ac:picMkLst>
        </pc:picChg>
        <pc:picChg chg="add mod">
          <ac:chgData name="Omar Díaz" userId="24efb74535e2f669" providerId="LiveId" clId="{1B01B9A2-CA96-401B-8C53-3DA3F046A9B8}" dt="2022-03-14T01:06:22.644" v="188" actId="1076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 ord">
        <pc:chgData name="Omar Díaz" userId="24efb74535e2f669" providerId="LiveId" clId="{1B01B9A2-CA96-401B-8C53-3DA3F046A9B8}" dt="2022-03-14T13:51:33.860" v="627" actId="114"/>
        <pc:sldMkLst>
          <pc:docMk/>
          <pc:sldMk cId="1198679472" sldId="264"/>
        </pc:sldMkLst>
        <pc:spChg chg="mod">
          <ac:chgData name="Omar Díaz" userId="24efb74535e2f669" providerId="LiveId" clId="{1B01B9A2-CA96-401B-8C53-3DA3F046A9B8}" dt="2022-03-14T13:49:35.879" v="601" actId="404"/>
          <ac:spMkLst>
            <pc:docMk/>
            <pc:sldMk cId="1198679472" sldId="264"/>
            <ac:spMk id="2" creationId="{479ACAF5-F3D8-454C-9017-3A66A2650B0C}"/>
          </ac:spMkLst>
        </pc:spChg>
        <pc:spChg chg="mod">
          <ac:chgData name="Omar Díaz" userId="24efb74535e2f669" providerId="LiveId" clId="{1B01B9A2-CA96-401B-8C53-3DA3F046A9B8}" dt="2022-03-14T13:51:33.860" v="627" actId="114"/>
          <ac:spMkLst>
            <pc:docMk/>
            <pc:sldMk cId="1198679472" sldId="264"/>
            <ac:spMk id="4" creationId="{6D9F4B38-F1AC-48AB-A2C7-7133657D5C28}"/>
          </ac:spMkLst>
        </pc:spChg>
        <pc:picChg chg="del">
          <ac:chgData name="Omar Díaz" userId="24efb74535e2f669" providerId="LiveId" clId="{1B01B9A2-CA96-401B-8C53-3DA3F046A9B8}" dt="2022-03-14T00:43:53.525" v="115" actId="478"/>
          <ac:picMkLst>
            <pc:docMk/>
            <pc:sldMk cId="1198679472" sldId="264"/>
            <ac:picMk id="3" creationId="{4B7B1175-961B-4BAD-9011-D84C716C9C7B}"/>
          </ac:picMkLst>
        </pc:picChg>
        <pc:picChg chg="add del mod">
          <ac:chgData name="Omar Díaz" userId="24efb74535e2f669" providerId="LiveId" clId="{1B01B9A2-CA96-401B-8C53-3DA3F046A9B8}" dt="2022-03-14T01:07:03.422" v="191" actId="478"/>
          <ac:picMkLst>
            <pc:docMk/>
            <pc:sldMk cId="1198679472" sldId="264"/>
            <ac:picMk id="5" creationId="{6053BC0B-1FD1-45C7-9324-0C14E94AEF39}"/>
          </ac:picMkLst>
        </pc:picChg>
        <pc:picChg chg="add mod">
          <ac:chgData name="Omar Díaz" userId="24efb74535e2f669" providerId="LiveId" clId="{1B01B9A2-CA96-401B-8C53-3DA3F046A9B8}" dt="2022-03-14T01:07:26.142" v="200" actId="1036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 ord">
        <pc:chgData name="Omar Díaz" userId="24efb74535e2f669" providerId="LiveId" clId="{1B01B9A2-CA96-401B-8C53-3DA3F046A9B8}" dt="2022-03-14T13:51:27.020" v="626" actId="114"/>
        <pc:sldMkLst>
          <pc:docMk/>
          <pc:sldMk cId="256240163" sldId="265"/>
        </pc:sldMkLst>
        <pc:spChg chg="mod">
          <ac:chgData name="Omar Díaz" userId="24efb74535e2f669" providerId="LiveId" clId="{1B01B9A2-CA96-401B-8C53-3DA3F046A9B8}" dt="2022-03-14T13:49:45.723" v="603" actId="403"/>
          <ac:spMkLst>
            <pc:docMk/>
            <pc:sldMk cId="256240163" sldId="265"/>
            <ac:spMk id="2" creationId="{F01A10D9-4CC8-42BF-AD50-475E49DF92BB}"/>
          </ac:spMkLst>
        </pc:spChg>
        <pc:spChg chg="mod">
          <ac:chgData name="Omar Díaz" userId="24efb74535e2f669" providerId="LiveId" clId="{1B01B9A2-CA96-401B-8C53-3DA3F046A9B8}" dt="2022-03-14T13:51:27.020" v="626" actId="114"/>
          <ac:spMkLst>
            <pc:docMk/>
            <pc:sldMk cId="256240163" sldId="265"/>
            <ac:spMk id="4" creationId="{92EE7E8D-9779-4DD9-A33E-70E24F4DCF28}"/>
          </ac:spMkLst>
        </pc:spChg>
        <pc:picChg chg="del">
          <ac:chgData name="Omar Díaz" userId="24efb74535e2f669" providerId="LiveId" clId="{1B01B9A2-CA96-401B-8C53-3DA3F046A9B8}" dt="2022-03-14T01:08:23.325" v="203" actId="478"/>
          <ac:picMkLst>
            <pc:docMk/>
            <pc:sldMk cId="256240163" sldId="265"/>
            <ac:picMk id="3" creationId="{049E2313-B62F-4925-A744-1C9D70195465}"/>
          </ac:picMkLst>
        </pc:picChg>
        <pc:picChg chg="add mod">
          <ac:chgData name="Omar Díaz" userId="24efb74535e2f669" providerId="LiveId" clId="{1B01B9A2-CA96-401B-8C53-3DA3F046A9B8}" dt="2022-03-14T01:08:42.609" v="216" actId="1036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 ord">
        <pc:chgData name="Omar Díaz" userId="24efb74535e2f669" providerId="LiveId" clId="{1B01B9A2-CA96-401B-8C53-3DA3F046A9B8}" dt="2022-03-14T13:51:20.698" v="625" actId="114"/>
        <pc:sldMkLst>
          <pc:docMk/>
          <pc:sldMk cId="950276914" sldId="266"/>
        </pc:sldMkLst>
        <pc:spChg chg="mod">
          <ac:chgData name="Omar Díaz" userId="24efb74535e2f669" providerId="LiveId" clId="{1B01B9A2-CA96-401B-8C53-3DA3F046A9B8}" dt="2022-03-14T13:49:55.510" v="604" actId="255"/>
          <ac:spMkLst>
            <pc:docMk/>
            <pc:sldMk cId="950276914" sldId="266"/>
            <ac:spMk id="2" creationId="{AE2709A2-986C-4E03-8964-06941C4BA6D3}"/>
          </ac:spMkLst>
        </pc:spChg>
        <pc:spChg chg="mod">
          <ac:chgData name="Omar Díaz" userId="24efb74535e2f669" providerId="LiveId" clId="{1B01B9A2-CA96-401B-8C53-3DA3F046A9B8}" dt="2022-03-14T13:51:20.698" v="625" actId="114"/>
          <ac:spMkLst>
            <pc:docMk/>
            <pc:sldMk cId="950276914" sldId="266"/>
            <ac:spMk id="4" creationId="{06D2AF7C-8495-4762-93FE-7124371F0FAF}"/>
          </ac:spMkLst>
        </pc:spChg>
        <pc:picChg chg="del">
          <ac:chgData name="Omar Díaz" userId="24efb74535e2f669" providerId="LiveId" clId="{1B01B9A2-CA96-401B-8C53-3DA3F046A9B8}" dt="2022-03-14T01:08:59.518" v="219" actId="478"/>
          <ac:picMkLst>
            <pc:docMk/>
            <pc:sldMk cId="950276914" sldId="266"/>
            <ac:picMk id="3" creationId="{EBA40947-2A74-44A6-B543-E93A04241C5C}"/>
          </ac:picMkLst>
        </pc:picChg>
        <pc:picChg chg="add mod">
          <ac:chgData name="Omar Díaz" userId="24efb74535e2f669" providerId="LiveId" clId="{1B01B9A2-CA96-401B-8C53-3DA3F046A9B8}" dt="2022-03-14T01:09:19.443" v="222" actId="1076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 ord">
        <pc:chgData name="Omar Díaz" userId="24efb74535e2f669" providerId="LiveId" clId="{1B01B9A2-CA96-401B-8C53-3DA3F046A9B8}" dt="2022-03-14T13:51:14.588" v="624" actId="114"/>
        <pc:sldMkLst>
          <pc:docMk/>
          <pc:sldMk cId="1983722544" sldId="267"/>
        </pc:sldMkLst>
        <pc:spChg chg="mod">
          <ac:chgData name="Omar Díaz" userId="24efb74535e2f669" providerId="LiveId" clId="{1B01B9A2-CA96-401B-8C53-3DA3F046A9B8}" dt="2022-03-14T13:50:01.339" v="605" actId="108"/>
          <ac:spMkLst>
            <pc:docMk/>
            <pc:sldMk cId="1983722544" sldId="267"/>
            <ac:spMk id="2" creationId="{351EB336-2F33-44D3-A509-26EDD28901F5}"/>
          </ac:spMkLst>
        </pc:spChg>
        <pc:spChg chg="mod">
          <ac:chgData name="Omar Díaz" userId="24efb74535e2f669" providerId="LiveId" clId="{1B01B9A2-CA96-401B-8C53-3DA3F046A9B8}" dt="2022-03-14T13:51:14.588" v="624" actId="114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1B01B9A2-CA96-401B-8C53-3DA3F046A9B8}" dt="2022-03-14T01:09:47.782" v="225" actId="478"/>
          <ac:picMkLst>
            <pc:docMk/>
            <pc:sldMk cId="1983722544" sldId="267"/>
            <ac:picMk id="3" creationId="{697663A5-2533-4DAD-9DF8-975AB17057EC}"/>
          </ac:picMkLst>
        </pc:picChg>
        <pc:picChg chg="add mod">
          <ac:chgData name="Omar Díaz" userId="24efb74535e2f669" providerId="LiveId" clId="{1B01B9A2-CA96-401B-8C53-3DA3F046A9B8}" dt="2022-03-14T01:10:06.522" v="230" actId="1036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 ord">
        <pc:chgData name="Omar Díaz" userId="24efb74535e2f669" providerId="LiveId" clId="{1B01B9A2-CA96-401B-8C53-3DA3F046A9B8}" dt="2022-03-14T13:51:08.660" v="623" actId="114"/>
        <pc:sldMkLst>
          <pc:docMk/>
          <pc:sldMk cId="4033435694" sldId="268"/>
        </pc:sldMkLst>
        <pc:spChg chg="add mod">
          <ac:chgData name="Omar Díaz" userId="24efb74535e2f669" providerId="LiveId" clId="{1B01B9A2-CA96-401B-8C53-3DA3F046A9B8}" dt="2022-03-14T01:12:08.305" v="235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1B01B9A2-CA96-401B-8C53-3DA3F046A9B8}" dt="2022-03-14T13:51:08.660" v="623" actId="114"/>
          <ac:spMkLst>
            <pc:docMk/>
            <pc:sldMk cId="4033435694" sldId="268"/>
            <ac:spMk id="4" creationId="{227A2E24-B564-498D-8CB5-9F440DBD3258}"/>
          </ac:spMkLst>
        </pc:spChg>
        <pc:spChg chg="mod">
          <ac:chgData name="Omar Díaz" userId="24efb74535e2f669" providerId="LiveId" clId="{1B01B9A2-CA96-401B-8C53-3DA3F046A9B8}" dt="2022-03-14T13:50:03.455" v="606" actId="108"/>
          <ac:spMkLst>
            <pc:docMk/>
            <pc:sldMk cId="4033435694" sldId="268"/>
            <ac:spMk id="5" creationId="{E377AFD3-C596-474B-BD07-723996AAB34C}"/>
          </ac:spMkLst>
        </pc:spChg>
        <pc:picChg chg="add del">
          <ac:chgData name="Omar Díaz" userId="24efb74535e2f669" providerId="LiveId" clId="{1B01B9A2-CA96-401B-8C53-3DA3F046A9B8}" dt="2022-03-14T01:12:58.725" v="239" actId="478"/>
          <ac:picMkLst>
            <pc:docMk/>
            <pc:sldMk cId="4033435694" sldId="268"/>
            <ac:picMk id="7" creationId="{B587D283-DED9-4393-A906-0193871E2228}"/>
          </ac:picMkLst>
        </pc:picChg>
        <pc:picChg chg="del">
          <ac:chgData name="Omar Díaz" userId="24efb74535e2f669" providerId="LiveId" clId="{1B01B9A2-CA96-401B-8C53-3DA3F046A9B8}" dt="2022-03-14T01:12:08.305" v="235" actId="478"/>
          <ac:picMkLst>
            <pc:docMk/>
            <pc:sldMk cId="4033435694" sldId="268"/>
            <ac:picMk id="8" creationId="{E09D5E3B-AD73-4614-B089-50002E3E3426}"/>
          </ac:picMkLst>
        </pc:picChg>
        <pc:picChg chg="add mod">
          <ac:chgData name="Omar Díaz" userId="24efb74535e2f669" providerId="LiveId" clId="{1B01B9A2-CA96-401B-8C53-3DA3F046A9B8}" dt="2022-03-14T01:36:30.391" v="473" actId="1076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1B01B9A2-CA96-401B-8C53-3DA3F046A9B8}" dt="2022-03-14T14:55:18.937" v="637" actId="20577"/>
        <pc:sldMkLst>
          <pc:docMk/>
          <pc:sldMk cId="4042736301" sldId="269"/>
        </pc:sldMkLst>
        <pc:spChg chg="mod">
          <ac:chgData name="Omar Díaz" userId="24efb74535e2f669" providerId="LiveId" clId="{1B01B9A2-CA96-401B-8C53-3DA3F046A9B8}" dt="2022-03-14T14:55:18.937" v="637" actId="20577"/>
          <ac:spMkLst>
            <pc:docMk/>
            <pc:sldMk cId="4042736301" sldId="269"/>
            <ac:spMk id="2" creationId="{070AF4FC-EA76-40A8-9EE4-0DF516C47D05}"/>
          </ac:spMkLst>
        </pc:spChg>
        <pc:spChg chg="mod">
          <ac:chgData name="Omar Díaz" userId="24efb74535e2f669" providerId="LiveId" clId="{1B01B9A2-CA96-401B-8C53-3DA3F046A9B8}" dt="2022-03-14T13:51:00.127" v="622" actId="114"/>
          <ac:spMkLst>
            <pc:docMk/>
            <pc:sldMk cId="4042736301" sldId="269"/>
            <ac:spMk id="5" creationId="{896BC67B-105F-4B3A-89FA-A9E55B44361B}"/>
          </ac:spMkLst>
        </pc:spChg>
        <pc:spChg chg="add mod">
          <ac:chgData name="Omar Díaz" userId="24efb74535e2f669" providerId="LiveId" clId="{1B01B9A2-CA96-401B-8C53-3DA3F046A9B8}" dt="2022-03-14T00:34:07.425" v="27" actId="478"/>
          <ac:spMkLst>
            <pc:docMk/>
            <pc:sldMk cId="4042736301" sldId="269"/>
            <ac:spMk id="6" creationId="{90B074E5-C92A-44B3-A7C3-4A07DF4073D1}"/>
          </ac:spMkLst>
        </pc:spChg>
        <pc:picChg chg="add mod">
          <ac:chgData name="Omar Díaz" userId="24efb74535e2f669" providerId="LiveId" clId="{1B01B9A2-CA96-401B-8C53-3DA3F046A9B8}" dt="2022-03-14T01:20:47.891" v="270" actId="1035"/>
          <ac:picMkLst>
            <pc:docMk/>
            <pc:sldMk cId="4042736301" sldId="269"/>
            <ac:picMk id="4" creationId="{5B2F1BCE-0D82-4726-8690-159BD066ACE0}"/>
          </ac:picMkLst>
        </pc:picChg>
        <pc:picChg chg="del">
          <ac:chgData name="Omar Díaz" userId="24efb74535e2f669" providerId="LiveId" clId="{1B01B9A2-CA96-401B-8C53-3DA3F046A9B8}" dt="2022-03-14T00:34:07.425" v="27" actId="478"/>
          <ac:picMkLst>
            <pc:docMk/>
            <pc:sldMk cId="4042736301" sldId="269"/>
            <ac:picMk id="4" creationId="{DCC2626C-0A4F-429D-A22E-65BF58E109CF}"/>
          </ac:picMkLst>
        </pc:picChg>
        <pc:picChg chg="add del mod">
          <ac:chgData name="Omar Díaz" userId="24efb74535e2f669" providerId="LiveId" clId="{1B01B9A2-CA96-401B-8C53-3DA3F046A9B8}" dt="2022-03-14T01:20:21.612" v="254" actId="478"/>
          <ac:picMkLst>
            <pc:docMk/>
            <pc:sldMk cId="4042736301" sldId="269"/>
            <ac:picMk id="8" creationId="{ED1809F5-F9CB-45A5-9841-749C69909EBA}"/>
          </ac:picMkLst>
        </pc:picChg>
      </pc:sldChg>
      <pc:sldChg chg="addSp delSp modSp mod">
        <pc:chgData name="Omar Díaz" userId="24efb74535e2f669" providerId="LiveId" clId="{1B01B9A2-CA96-401B-8C53-3DA3F046A9B8}" dt="2022-03-14T14:55:14.089" v="635" actId="20577"/>
        <pc:sldMkLst>
          <pc:docMk/>
          <pc:sldMk cId="2154730074" sldId="270"/>
        </pc:sldMkLst>
        <pc:spChg chg="mod">
          <ac:chgData name="Omar Díaz" userId="24efb74535e2f669" providerId="LiveId" clId="{1B01B9A2-CA96-401B-8C53-3DA3F046A9B8}" dt="2022-03-14T14:55:14.089" v="635" actId="20577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1B01B9A2-CA96-401B-8C53-3DA3F046A9B8}" dt="2022-03-14T01:45:10.280" v="546" actId="478"/>
          <ac:spMkLst>
            <pc:docMk/>
            <pc:sldMk cId="2154730074" sldId="270"/>
            <ac:spMk id="5" creationId="{9299CD65-58C1-4927-AB58-742C24448916}"/>
          </ac:spMkLst>
        </pc:spChg>
        <pc:spChg chg="add mod">
          <ac:chgData name="Omar Díaz" userId="24efb74535e2f669" providerId="LiveId" clId="{1B01B9A2-CA96-401B-8C53-3DA3F046A9B8}" dt="2022-03-14T01:19:07.033" v="241" actId="478"/>
          <ac:spMkLst>
            <pc:docMk/>
            <pc:sldMk cId="2154730074" sldId="270"/>
            <ac:spMk id="6" creationId="{F7618EFC-73E3-4F81-8230-0739A5A3A257}"/>
          </ac:spMkLst>
        </pc:spChg>
        <pc:picChg chg="del">
          <ac:chgData name="Omar Díaz" userId="24efb74535e2f669" providerId="LiveId" clId="{1B01B9A2-CA96-401B-8C53-3DA3F046A9B8}" dt="2022-03-14T01:19:07.033" v="241" actId="478"/>
          <ac:picMkLst>
            <pc:docMk/>
            <pc:sldMk cId="2154730074" sldId="270"/>
            <ac:picMk id="4" creationId="{8160CE98-6879-42C3-891B-42572912773E}"/>
          </ac:picMkLst>
        </pc:picChg>
        <pc:picChg chg="add del">
          <ac:chgData name="Omar Díaz" userId="24efb74535e2f669" providerId="LiveId" clId="{1B01B9A2-CA96-401B-8C53-3DA3F046A9B8}" dt="2022-03-14T01:19:25.332" v="243" actId="478"/>
          <ac:picMkLst>
            <pc:docMk/>
            <pc:sldMk cId="2154730074" sldId="270"/>
            <ac:picMk id="8" creationId="{C26D99E2-3DB4-45E7-A350-835E2EE70CEF}"/>
          </ac:picMkLst>
        </pc:picChg>
        <pc:picChg chg="add mod">
          <ac:chgData name="Omar Díaz" userId="24efb74535e2f669" providerId="LiveId" clId="{1B01B9A2-CA96-401B-8C53-3DA3F046A9B8}" dt="2022-03-14T01:19:45.551" v="253" actId="1035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1B01B9A2-CA96-401B-8C53-3DA3F046A9B8}" dt="2022-03-14T13:46:59.373" v="567" actId="113"/>
        <pc:sldMkLst>
          <pc:docMk/>
          <pc:sldMk cId="2718103344" sldId="273"/>
        </pc:sldMkLst>
        <pc:spChg chg="mod">
          <ac:chgData name="Omar Díaz" userId="24efb74535e2f669" providerId="LiveId" clId="{1B01B9A2-CA96-401B-8C53-3DA3F046A9B8}" dt="2022-03-14T13:46:59.373" v="567" actId="113"/>
          <ac:spMkLst>
            <pc:docMk/>
            <pc:sldMk cId="2718103344" sldId="273"/>
            <ac:spMk id="2" creationId="{EB3DC50C-D788-434A-B28A-F8863442BA28}"/>
          </ac:spMkLst>
        </pc:spChg>
        <pc:picChg chg="add del mod">
          <ac:chgData name="Omar Díaz" userId="24efb74535e2f669" providerId="LiveId" clId="{1B01B9A2-CA96-401B-8C53-3DA3F046A9B8}" dt="2022-03-14T01:25:15.596" v="332" actId="21"/>
          <ac:picMkLst>
            <pc:docMk/>
            <pc:sldMk cId="2718103344" sldId="273"/>
            <ac:picMk id="4" creationId="{4D665DAB-72C5-4B41-9FB1-F592A7C52CC4}"/>
          </ac:picMkLst>
        </pc:picChg>
      </pc:sldChg>
      <pc:sldChg chg="addSp delSp modSp mod">
        <pc:chgData name="Omar Díaz" userId="24efb74535e2f669" providerId="LiveId" clId="{1B01B9A2-CA96-401B-8C53-3DA3F046A9B8}" dt="2022-03-14T13:50:10.559" v="608" actId="108"/>
        <pc:sldMkLst>
          <pc:docMk/>
          <pc:sldMk cId="1868355277" sldId="274"/>
        </pc:sldMkLst>
        <pc:spChg chg="mod">
          <ac:chgData name="Omar Díaz" userId="24efb74535e2f669" providerId="LiveId" clId="{1B01B9A2-CA96-401B-8C53-3DA3F046A9B8}" dt="2022-03-14T13:50:10.559" v="608" actId="108"/>
          <ac:spMkLst>
            <pc:docMk/>
            <pc:sldMk cId="1868355277" sldId="274"/>
            <ac:spMk id="2" creationId="{33C1DCAB-6DBC-4AC5-B352-98EA785C3420}"/>
          </ac:spMkLst>
        </pc:spChg>
        <pc:spChg chg="add del mod">
          <ac:chgData name="Omar Díaz" userId="24efb74535e2f669" providerId="LiveId" clId="{1B01B9A2-CA96-401B-8C53-3DA3F046A9B8}" dt="2022-03-14T13:42:40.001" v="554" actId="478"/>
          <ac:spMkLst>
            <pc:docMk/>
            <pc:sldMk cId="1868355277" sldId="274"/>
            <ac:spMk id="4" creationId="{4EF1DD5D-B08B-4D79-8E4E-A7926D454732}"/>
          </ac:spMkLst>
        </pc:spChg>
        <pc:picChg chg="add mod">
          <ac:chgData name="Omar Díaz" userId="24efb74535e2f669" providerId="LiveId" clId="{1B01B9A2-CA96-401B-8C53-3DA3F046A9B8}" dt="2022-03-14T13:42:59.841" v="559" actId="1036"/>
          <ac:picMkLst>
            <pc:docMk/>
            <pc:sldMk cId="1868355277" sldId="274"/>
            <ac:picMk id="5" creationId="{77E508C2-8669-49C3-870E-31E2BD59DBA2}"/>
          </ac:picMkLst>
        </pc:picChg>
        <pc:picChg chg="del">
          <ac:chgData name="Omar Díaz" userId="24efb74535e2f669" providerId="LiveId" clId="{1B01B9A2-CA96-401B-8C53-3DA3F046A9B8}" dt="2022-03-14T00:40:24.037" v="63" actId="478"/>
          <ac:picMkLst>
            <pc:docMk/>
            <pc:sldMk cId="1868355277" sldId="274"/>
            <ac:picMk id="5" creationId="{8E3B3318-BF29-432A-B2B1-19CF73397865}"/>
          </ac:picMkLst>
        </pc:picChg>
        <pc:picChg chg="add del mod">
          <ac:chgData name="Omar Díaz" userId="24efb74535e2f669" providerId="LiveId" clId="{1B01B9A2-CA96-401B-8C53-3DA3F046A9B8}" dt="2022-03-14T13:42:25.634" v="548" actId="478"/>
          <ac:picMkLst>
            <pc:docMk/>
            <pc:sldMk cId="1868355277" sldId="274"/>
            <ac:picMk id="7" creationId="{9BD51331-5CCB-4011-B3BA-8A1640801A8C}"/>
          </ac:picMkLst>
        </pc:picChg>
      </pc:sldChg>
      <pc:sldChg chg="addSp delSp modSp mod">
        <pc:chgData name="Omar Díaz" userId="24efb74535e2f669" providerId="LiveId" clId="{1B01B9A2-CA96-401B-8C53-3DA3F046A9B8}" dt="2022-03-14T13:50:07.760" v="607" actId="108"/>
        <pc:sldMkLst>
          <pc:docMk/>
          <pc:sldMk cId="1564915640" sldId="3568"/>
        </pc:sldMkLst>
        <pc:spChg chg="mod">
          <ac:chgData name="Omar Díaz" userId="24efb74535e2f669" providerId="LiveId" clId="{1B01B9A2-CA96-401B-8C53-3DA3F046A9B8}" dt="2022-03-14T13:50:07.760" v="607" actId="108"/>
          <ac:spMkLst>
            <pc:docMk/>
            <pc:sldMk cId="1564915640" sldId="3568"/>
            <ac:spMk id="2" creationId="{46EA8BEB-0870-4E5A-8333-9BED3F49F4F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19" creationId="{E792A65F-C764-41E1-846F-53220F1E086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1" creationId="{178B50EF-A775-4320-A930-0AB307DC4E6B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3" creationId="{21706458-BDA5-4F24-87CB-C74AB12ADD4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5" creationId="{FA8B1ED2-837C-4AC7-81C3-6618BBD719A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3" creationId="{29157B7E-527D-4E57-B37B-07A32BA3679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5" creationId="{71C759F1-6C03-4B23-BE41-A68AFEF7D2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6" creationId="{7D77ABA1-6F6C-4A7E-B78B-EA84E9BFA045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4" creationId="{BCECC67B-B083-4ED9-99EF-BB6FDFFE25B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6" creationId="{439CE2D0-4C75-4D74-A81E-619BFD129C1C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8" creationId="{8D950951-0DB7-4A36-A54C-B530C3999CD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0" creationId="{58CE8BD7-8EA5-442B-829C-47C0A4E0CB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2" creationId="{07950825-2591-4E5A-9382-21365116FC1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6" creationId="{7411D0F8-8F07-4F3E-993C-793396E6EB87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8" creationId="{6D1D1BB4-3F1E-4E05-9C26-75919069268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0" creationId="{179125BA-1627-4FF6-A22D-583D06735D7A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2" creationId="{D7937B73-BDBF-440F-8F05-6078EE6C68F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4" creationId="{0FF1AC94-5904-4530-92D3-F75A3E241076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6" creationId="{57C695D6-7A29-4831-9014-6980D67F21A6}"/>
          </ac:spMkLst>
        </pc:spChg>
        <pc:spChg chg="mod topLvl">
          <ac:chgData name="Omar Díaz" userId="24efb74535e2f669" providerId="LiveId" clId="{1B01B9A2-CA96-401B-8C53-3DA3F046A9B8}" dt="2022-03-14T01:42:18.702" v="540" actId="14100"/>
          <ac:spMkLst>
            <pc:docMk/>
            <pc:sldMk cId="1564915640" sldId="3568"/>
            <ac:spMk id="136" creationId="{5D3FDB83-D4F1-4995-B78A-11F6F02DE0C4}"/>
          </ac:spMkLst>
        </pc:spChg>
        <pc:grpChg chg="add mod">
          <ac:chgData name="Omar Díaz" userId="24efb74535e2f669" providerId="LiveId" clId="{1B01B9A2-CA96-401B-8C53-3DA3F046A9B8}" dt="2022-03-14T01:41:11.761" v="524" actId="164"/>
          <ac:grpSpMkLst>
            <pc:docMk/>
            <pc:sldMk cId="1564915640" sldId="3568"/>
            <ac:grpSpMk id="3" creationId="{A7F13DBF-3F54-44BC-8B22-474B61D08CE2}"/>
          </ac:grpSpMkLst>
        </pc:grpChg>
        <pc:grpChg chg="add del mod">
          <ac:chgData name="Omar Díaz" userId="24efb74535e2f669" providerId="LiveId" clId="{1B01B9A2-CA96-401B-8C53-3DA3F046A9B8}" dt="2022-03-14T01:42:06.661" v="534" actId="165"/>
          <ac:grpSpMkLst>
            <pc:docMk/>
            <pc:sldMk cId="1564915640" sldId="3568"/>
            <ac:grpSpMk id="6" creationId="{BD3D05C0-E640-4785-83FD-D2CBC418A509}"/>
          </ac:grpSpMkLst>
        </pc:grpChg>
        <pc:grpChg chg="add mod">
          <ac:chgData name="Omar Díaz" userId="24efb74535e2f669" providerId="LiveId" clId="{1B01B9A2-CA96-401B-8C53-3DA3F046A9B8}" dt="2022-03-14T01:42:36.769" v="541" actId="164"/>
          <ac:grpSpMkLst>
            <pc:docMk/>
            <pc:sldMk cId="1564915640" sldId="3568"/>
            <ac:grpSpMk id="7" creationId="{FEBBF483-E3E5-4AEB-BB71-73CCA3ACA34F}"/>
          </ac:grpSpMkLst>
        </pc:grpChg>
        <pc:picChg chg="del">
          <ac:chgData name="Omar Díaz" userId="24efb74535e2f669" providerId="LiveId" clId="{1B01B9A2-CA96-401B-8C53-3DA3F046A9B8}" dt="2022-03-14T01:40:49.619" v="522" actId="478"/>
          <ac:picMkLst>
            <pc:docMk/>
            <pc:sldMk cId="1564915640" sldId="3568"/>
            <ac:picMk id="148" creationId="{90344112-35F6-4F7F-A24B-0C47DEB51A02}"/>
          </ac:picMkLst>
        </pc:pic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7" creationId="{B7C5438A-CB0E-4F56-8A66-655F449F074E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9" creationId="{F295CE92-BFB8-4A2E-BA36-AE77D9483DE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41" creationId="{0AA23C89-8D12-42E8-88BC-70C008872F9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84" creationId="{E5F32C5A-1E6D-43F5-A284-8B5C96A86F60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138" creationId="{5901ECCF-BCCE-4291-9A29-B6966569F2C6}"/>
          </ac:cxnSpMkLst>
        </pc:cxnChg>
      </pc:sldChg>
      <pc:sldChg chg="addSp delSp modSp mod">
        <pc:chgData name="Omar Díaz" userId="24efb74535e2f669" providerId="LiveId" clId="{1B01B9A2-CA96-401B-8C53-3DA3F046A9B8}" dt="2022-03-14T13:50:12.199" v="609" actId="108"/>
        <pc:sldMkLst>
          <pc:docMk/>
          <pc:sldMk cId="1125686615" sldId="3569"/>
        </pc:sldMkLst>
        <pc:spChg chg="mod">
          <ac:chgData name="Omar Díaz" userId="24efb74535e2f669" providerId="LiveId" clId="{1B01B9A2-CA96-401B-8C53-3DA3F046A9B8}" dt="2022-03-14T13:50:12.199" v="609" actId="108"/>
          <ac:spMkLst>
            <pc:docMk/>
            <pc:sldMk cId="1125686615" sldId="3569"/>
            <ac:spMk id="2" creationId="{777F899C-5275-496B-881B-DD483CB6F94A}"/>
          </ac:spMkLst>
        </pc:spChg>
        <pc:spChg chg="add del mod">
          <ac:chgData name="Omar Díaz" userId="24efb74535e2f669" providerId="LiveId" clId="{1B01B9A2-CA96-401B-8C53-3DA3F046A9B8}" dt="2022-03-14T13:43:46.379" v="563" actId="478"/>
          <ac:spMkLst>
            <pc:docMk/>
            <pc:sldMk cId="1125686615" sldId="3569"/>
            <ac:spMk id="4" creationId="{52A58CAA-0352-4138-8872-8529891F5C61}"/>
          </ac:spMkLst>
        </pc:spChg>
        <pc:picChg chg="del">
          <ac:chgData name="Omar Díaz" userId="24efb74535e2f669" providerId="LiveId" clId="{1B01B9A2-CA96-401B-8C53-3DA3F046A9B8}" dt="2022-03-14T00:41:17.559" v="75" actId="478"/>
          <ac:picMkLst>
            <pc:docMk/>
            <pc:sldMk cId="1125686615" sldId="3569"/>
            <ac:picMk id="5" creationId="{292E4180-AAAD-417F-8300-DCC01F82BE3A}"/>
          </ac:picMkLst>
        </pc:picChg>
        <pc:picChg chg="add mod">
          <ac:chgData name="Omar Díaz" userId="24efb74535e2f669" providerId="LiveId" clId="{1B01B9A2-CA96-401B-8C53-3DA3F046A9B8}" dt="2022-03-14T13:43:59.217" v="566" actId="1076"/>
          <ac:picMkLst>
            <pc:docMk/>
            <pc:sldMk cId="1125686615" sldId="3569"/>
            <ac:picMk id="5" creationId="{3E0DA917-E86D-41D2-8686-83E09C494FD6}"/>
          </ac:picMkLst>
        </pc:picChg>
        <pc:picChg chg="add del mod">
          <ac:chgData name="Omar Díaz" userId="24efb74535e2f669" providerId="LiveId" clId="{1B01B9A2-CA96-401B-8C53-3DA3F046A9B8}" dt="2022-03-14T13:43:34.648" v="560" actId="478"/>
          <ac:picMkLst>
            <pc:docMk/>
            <pc:sldMk cId="1125686615" sldId="3569"/>
            <ac:picMk id="7" creationId="{72570550-7058-417B-8597-346E464D907A}"/>
          </ac:picMkLst>
        </pc:picChg>
      </pc:sldChg>
      <pc:sldChg chg="addSp delSp modSp add mod">
        <pc:chgData name="Omar Díaz" userId="24efb74535e2f669" providerId="LiveId" clId="{1B01B9A2-CA96-401B-8C53-3DA3F046A9B8}" dt="2022-03-14T15:06:11.761" v="643"/>
        <pc:sldMkLst>
          <pc:docMk/>
          <pc:sldMk cId="3042088924" sldId="3570"/>
        </pc:sldMkLst>
        <pc:spChg chg="mod">
          <ac:chgData name="Omar Díaz" userId="24efb74535e2f669" providerId="LiveId" clId="{1B01B9A2-CA96-401B-8C53-3DA3F046A9B8}" dt="2022-03-14T15:06:11.761" v="643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58:04.043" v="144" actId="478"/>
          <ac:picMkLst>
            <pc:docMk/>
            <pc:sldMk cId="3042088924" sldId="3570"/>
            <ac:picMk id="4" creationId="{89CEC6E1-347D-4EF3-A9FA-F5E0929240F1}"/>
          </ac:picMkLst>
        </pc:picChg>
        <pc:picChg chg="add mod">
          <ac:chgData name="Omar Díaz" userId="24efb74535e2f669" providerId="LiveId" clId="{1B01B9A2-CA96-401B-8C53-3DA3F046A9B8}" dt="2022-03-14T00:58:39.754" v="149" actId="1076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add mod">
        <pc:chgData name="Omar Díaz" userId="24efb74535e2f669" providerId="LiveId" clId="{1B01B9A2-CA96-401B-8C53-3DA3F046A9B8}" dt="2022-03-14T13:47:20.865" v="570" actId="108"/>
        <pc:sldMkLst>
          <pc:docMk/>
          <pc:sldMk cId="1990160594" sldId="3571"/>
        </pc:sldMkLst>
        <pc:spChg chg="mod">
          <ac:chgData name="Omar Díaz" userId="24efb74535e2f669" providerId="LiveId" clId="{1B01B9A2-CA96-401B-8C53-3DA3F046A9B8}" dt="2022-03-14T00:59:05.707" v="152" actId="20577"/>
          <ac:spMkLst>
            <pc:docMk/>
            <pc:sldMk cId="1990160594" sldId="3571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7:20.865" v="570" actId="108"/>
          <ac:spMkLst>
            <pc:docMk/>
            <pc:sldMk cId="1990160594" sldId="3571"/>
            <ac:spMk id="6" creationId="{E4BCE1E8-9FC9-46BB-BD6F-24AB9330A508}"/>
          </ac:spMkLst>
        </pc:spChg>
        <pc:picChg chg="add mod">
          <ac:chgData name="Omar Díaz" userId="24efb74535e2f669" providerId="LiveId" clId="{1B01B9A2-CA96-401B-8C53-3DA3F046A9B8}" dt="2022-03-14T01:01:46.357" v="158" actId="1076"/>
          <ac:picMkLst>
            <pc:docMk/>
            <pc:sldMk cId="1990160594" sldId="3571"/>
            <ac:picMk id="4" creationId="{753861D8-BFB3-40CF-B3C8-27AD8F5B9381}"/>
          </ac:picMkLst>
        </pc:picChg>
        <pc:picChg chg="del">
          <ac:chgData name="Omar Díaz" userId="24efb74535e2f669" providerId="LiveId" clId="{1B01B9A2-CA96-401B-8C53-3DA3F046A9B8}" dt="2022-03-14T00:58:54.779" v="151" actId="478"/>
          <ac:picMkLst>
            <pc:docMk/>
            <pc:sldMk cId="1990160594" sldId="3571"/>
            <ac:picMk id="5" creationId="{C66456B5-3268-4072-B6E1-802515E42832}"/>
          </ac:picMkLst>
        </pc:picChg>
      </pc:sldChg>
      <pc:sldChg chg="add del">
        <pc:chgData name="Omar Díaz" userId="24efb74535e2f669" providerId="LiveId" clId="{1B01B9A2-CA96-401B-8C53-3DA3F046A9B8}" dt="2022-03-14T00:59:40.165" v="154"/>
        <pc:sldMkLst>
          <pc:docMk/>
          <pc:sldMk cId="3777864254" sldId="3572"/>
        </pc:sldMkLst>
      </pc:sldChg>
      <pc:sldChg chg="addSp modSp add mod">
        <pc:chgData name="Omar Díaz" userId="24efb74535e2f669" providerId="LiveId" clId="{1B01B9A2-CA96-401B-8C53-3DA3F046A9B8}" dt="2022-03-14T13:48:15.480" v="583" actId="255"/>
        <pc:sldMkLst>
          <pc:docMk/>
          <pc:sldMk cId="4173079253" sldId="3572"/>
        </pc:sldMkLst>
        <pc:spChg chg="mod">
          <ac:chgData name="Omar Díaz" userId="24efb74535e2f669" providerId="LiveId" clId="{1B01B9A2-CA96-401B-8C53-3DA3F046A9B8}" dt="2022-03-14T13:47:55.495" v="580" actId="108"/>
          <ac:spMkLst>
            <pc:docMk/>
            <pc:sldMk cId="4173079253" sldId="3572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8:15.480" v="583" actId="255"/>
          <ac:spMkLst>
            <pc:docMk/>
            <pc:sldMk cId="4173079253" sldId="3572"/>
            <ac:spMk id="5" creationId="{C1B6B0A5-6D76-41DE-AC78-2517A40959AE}"/>
          </ac:spMkLst>
        </pc:spChg>
        <pc:picChg chg="add mod">
          <ac:chgData name="Omar Díaz" userId="24efb74535e2f669" providerId="LiveId" clId="{1B01B9A2-CA96-401B-8C53-3DA3F046A9B8}" dt="2022-03-14T01:03:57.079" v="171" actId="1076"/>
          <ac:picMkLst>
            <pc:docMk/>
            <pc:sldMk cId="4173079253" sldId="3572"/>
            <ac:picMk id="4" creationId="{E0A296DB-9647-4385-A763-11389C6A515E}"/>
          </ac:picMkLst>
        </pc:picChg>
      </pc:sldChg>
      <pc:sldChg chg="new del">
        <pc:chgData name="Omar Díaz" userId="24efb74535e2f669" providerId="LiveId" clId="{1B01B9A2-CA96-401B-8C53-3DA3F046A9B8}" dt="2022-03-14T01:20:57.375" v="274" actId="47"/>
        <pc:sldMkLst>
          <pc:docMk/>
          <pc:sldMk cId="1899509554" sldId="3573"/>
        </pc:sldMkLst>
      </pc:sldChg>
      <pc:sldChg chg="new del">
        <pc:chgData name="Omar Díaz" userId="24efb74535e2f669" providerId="LiveId" clId="{1B01B9A2-CA96-401B-8C53-3DA3F046A9B8}" dt="2022-03-14T01:33:21.755" v="406" actId="680"/>
        <pc:sldMkLst>
          <pc:docMk/>
          <pc:sldMk cId="2145886986" sldId="3573"/>
        </pc:sldMkLst>
      </pc:sldChg>
      <pc:sldChg chg="new del">
        <pc:chgData name="Omar Díaz" userId="24efb74535e2f669" providerId="LiveId" clId="{1B01B9A2-CA96-401B-8C53-3DA3F046A9B8}" dt="2022-03-14T01:20:56.354" v="273" actId="47"/>
        <pc:sldMkLst>
          <pc:docMk/>
          <pc:sldMk cId="360176871" sldId="3574"/>
        </pc:sldMkLst>
      </pc:sldChg>
      <pc:sldChg chg="new del">
        <pc:chgData name="Omar Díaz" userId="24efb74535e2f669" providerId="LiveId" clId="{1B01B9A2-CA96-401B-8C53-3DA3F046A9B8}" dt="2022-03-14T01:20:55.520" v="272" actId="47"/>
        <pc:sldMkLst>
          <pc:docMk/>
          <pc:sldMk cId="1000896301" sldId="3575"/>
        </pc:sldMkLst>
      </pc:sldChg>
      <pc:sldChg chg="new del">
        <pc:chgData name="Omar Díaz" userId="24efb74535e2f669" providerId="LiveId" clId="{1B01B9A2-CA96-401B-8C53-3DA3F046A9B8}" dt="2022-03-14T01:20:54.652" v="271" actId="47"/>
        <pc:sldMkLst>
          <pc:docMk/>
          <pc:sldMk cId="1807691777" sldId="3576"/>
        </pc:sldMkLst>
      </pc:sldChg>
      <pc:sldMasterChg chg="modSldLayout">
        <pc:chgData name="Omar Díaz" userId="24efb74535e2f669" providerId="LiveId" clId="{1B01B9A2-CA96-401B-8C53-3DA3F046A9B8}" dt="2022-03-14T01:32:04.584" v="386" actId="108"/>
        <pc:sldMasterMkLst>
          <pc:docMk/>
          <pc:sldMasterMk cId="3935458312" sldId="2147483660"/>
        </pc:sldMasterMkLst>
        <pc:sldLayoutChg chg="addSp delSp modSp mod">
          <pc:chgData name="Omar Díaz" userId="24efb74535e2f669" providerId="LiveId" clId="{1B01B9A2-CA96-401B-8C53-3DA3F046A9B8}" dt="2022-03-14T01:29:59.942" v="374" actId="478"/>
          <pc:sldLayoutMkLst>
            <pc:docMk/>
            <pc:sldMasterMk cId="3935458312" sldId="2147483660"/>
            <pc:sldLayoutMk cId="1822272062" sldId="2147483661"/>
          </pc:sldLayoutMkLst>
          <pc:picChg chg="add del mod">
            <ac:chgData name="Omar Díaz" userId="24efb74535e2f669" providerId="LiveId" clId="{1B01B9A2-CA96-401B-8C53-3DA3F046A9B8}" dt="2022-03-14T01:28:36.859" v="358" actId="478"/>
            <ac:picMkLst>
              <pc:docMk/>
              <pc:sldMasterMk cId="3935458312" sldId="2147483660"/>
              <pc:sldLayoutMk cId="1822272062" sldId="2147483661"/>
              <ac:picMk id="6" creationId="{2F2906DB-C91C-44F1-8AA4-E1A68C47AC4A}"/>
            </ac:picMkLst>
          </pc:picChg>
          <pc:picChg chg="add del mod">
            <ac:chgData name="Omar Díaz" userId="24efb74535e2f669" providerId="LiveId" clId="{1B01B9A2-CA96-401B-8C53-3DA3F046A9B8}" dt="2022-03-14T01:29:59.942" v="374" actId="478"/>
            <ac:picMkLst>
              <pc:docMk/>
              <pc:sldMasterMk cId="3935458312" sldId="2147483660"/>
              <pc:sldLayoutMk cId="1822272062" sldId="2147483661"/>
              <ac:picMk id="8" creationId="{E2E2E523-0971-4963-9169-688A932DD87C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3.976" v="363"/>
          <pc:sldLayoutMkLst>
            <pc:docMk/>
            <pc:sldMasterMk cId="3935458312" sldId="2147483660"/>
            <pc:sldLayoutMk cId="1756691687" sldId="2147483662"/>
          </pc:sldLayoutMkLst>
          <pc:picChg chg="add mod">
            <ac:chgData name="Omar Díaz" userId="24efb74535e2f669" providerId="LiveId" clId="{1B01B9A2-CA96-401B-8C53-3DA3F046A9B8}" dt="2022-03-14T01:29:03.976" v="363"/>
            <ac:picMkLst>
              <pc:docMk/>
              <pc:sldMasterMk cId="3935458312" sldId="2147483660"/>
              <pc:sldLayoutMk cId="1756691687" sldId="2147483662"/>
              <ac:picMk id="7" creationId="{0796DF0A-5D4C-43DB-8023-B9D8C3ABF050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7.358" v="364"/>
          <pc:sldLayoutMkLst>
            <pc:docMk/>
            <pc:sldMasterMk cId="3935458312" sldId="2147483660"/>
            <pc:sldLayoutMk cId="2034760589" sldId="2147483663"/>
          </pc:sldLayoutMkLst>
          <pc:picChg chg="add mod">
            <ac:chgData name="Omar Díaz" userId="24efb74535e2f669" providerId="LiveId" clId="{1B01B9A2-CA96-401B-8C53-3DA3F046A9B8}" dt="2022-03-14T01:29:07.358" v="364"/>
            <ac:picMkLst>
              <pc:docMk/>
              <pc:sldMasterMk cId="3935458312" sldId="2147483660"/>
              <pc:sldLayoutMk cId="2034760589" sldId="2147483663"/>
              <ac:picMk id="7" creationId="{ACC5D2A7-22F1-4BB2-827A-350A9E9E043B}"/>
            </ac:picMkLst>
          </pc:picChg>
        </pc:sldLayoutChg>
        <pc:sldLayoutChg chg="addSp modSp">
          <pc:chgData name="Omar Díaz" userId="24efb74535e2f669" providerId="LiveId" clId="{1B01B9A2-CA96-401B-8C53-3DA3F046A9B8}" dt="2022-03-14T01:31:43.473" v="382" actId="403"/>
          <pc:sldLayoutMkLst>
            <pc:docMk/>
            <pc:sldMasterMk cId="3935458312" sldId="2147483660"/>
            <pc:sldLayoutMk cId="3399046078" sldId="2147483664"/>
          </pc:sldLayoutMkLst>
          <pc:spChg chg="mod">
            <ac:chgData name="Omar Díaz" userId="24efb74535e2f669" providerId="LiveId" clId="{1B01B9A2-CA96-401B-8C53-3DA3F046A9B8}" dt="2022-03-14T01:31:43.473" v="382" actId="403"/>
            <ac:spMkLst>
              <pc:docMk/>
              <pc:sldMasterMk cId="3935458312" sldId="2147483660"/>
              <pc:sldLayoutMk cId="3399046078" sldId="2147483664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09.272" v="365"/>
            <ac:picMkLst>
              <pc:docMk/>
              <pc:sldMasterMk cId="3935458312" sldId="2147483660"/>
              <pc:sldLayoutMk cId="3399046078" sldId="2147483664"/>
              <ac:picMk id="8" creationId="{F81ADC7D-FC40-49C1-9F08-C54D3CF61BF3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0.427" v="383" actId="108"/>
          <pc:sldLayoutMkLst>
            <pc:docMk/>
            <pc:sldMasterMk cId="3935458312" sldId="2147483660"/>
            <pc:sldLayoutMk cId="1175009331" sldId="2147483665"/>
          </pc:sldLayoutMkLst>
          <pc:spChg chg="mod">
            <ac:chgData name="Omar Díaz" userId="24efb74535e2f669" providerId="LiveId" clId="{1B01B9A2-CA96-401B-8C53-3DA3F046A9B8}" dt="2022-03-14T01:31:50.427" v="383" actId="108"/>
            <ac:spMkLst>
              <pc:docMk/>
              <pc:sldMasterMk cId="3935458312" sldId="2147483660"/>
              <pc:sldLayoutMk cId="1175009331" sldId="2147483665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1.940" v="366"/>
            <ac:picMkLst>
              <pc:docMk/>
              <pc:sldMasterMk cId="3935458312" sldId="2147483660"/>
              <pc:sldLayoutMk cId="1175009331" sldId="2147483665"/>
              <ac:picMk id="10" creationId="{833605F3-3CEE-412E-8C60-FA283500D154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2.697" v="384" actId="108"/>
          <pc:sldLayoutMkLst>
            <pc:docMk/>
            <pc:sldMasterMk cId="3935458312" sldId="2147483660"/>
            <pc:sldLayoutMk cId="4126228376" sldId="2147483666"/>
          </pc:sldLayoutMkLst>
          <pc:spChg chg="mod">
            <ac:chgData name="Omar Díaz" userId="24efb74535e2f669" providerId="LiveId" clId="{1B01B9A2-CA96-401B-8C53-3DA3F046A9B8}" dt="2022-03-14T01:31:52.697" v="384" actId="108"/>
            <ac:spMkLst>
              <pc:docMk/>
              <pc:sldMasterMk cId="3935458312" sldId="2147483660"/>
              <pc:sldLayoutMk cId="4126228376" sldId="2147483666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4.055" v="367"/>
            <ac:picMkLst>
              <pc:docMk/>
              <pc:sldMasterMk cId="3935458312" sldId="2147483660"/>
              <pc:sldLayoutMk cId="4126228376" sldId="2147483666"/>
              <ac:picMk id="6" creationId="{68252FA9-86E0-4E1B-9F98-61992C023ADE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5.756" v="368"/>
          <pc:sldLayoutMkLst>
            <pc:docMk/>
            <pc:sldMasterMk cId="3935458312" sldId="2147483660"/>
            <pc:sldLayoutMk cId="1046823010" sldId="2147483667"/>
          </pc:sldLayoutMkLst>
          <pc:picChg chg="add mod">
            <ac:chgData name="Omar Díaz" userId="24efb74535e2f669" providerId="LiveId" clId="{1B01B9A2-CA96-401B-8C53-3DA3F046A9B8}" dt="2022-03-14T01:29:15.756" v="368"/>
            <ac:picMkLst>
              <pc:docMk/>
              <pc:sldMasterMk cId="3935458312" sldId="2147483660"/>
              <pc:sldLayoutMk cId="1046823010" sldId="2147483667"/>
              <ac:picMk id="5" creationId="{5D92AF52-D2D8-4460-B268-F5877F40655F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7.332" v="369"/>
          <pc:sldLayoutMkLst>
            <pc:docMk/>
            <pc:sldMasterMk cId="3935458312" sldId="2147483660"/>
            <pc:sldLayoutMk cId="641197254" sldId="2147483668"/>
          </pc:sldLayoutMkLst>
          <pc:picChg chg="add mod">
            <ac:chgData name="Omar Díaz" userId="24efb74535e2f669" providerId="LiveId" clId="{1B01B9A2-CA96-401B-8C53-3DA3F046A9B8}" dt="2022-03-14T01:29:17.332" v="369"/>
            <ac:picMkLst>
              <pc:docMk/>
              <pc:sldMasterMk cId="3935458312" sldId="2147483660"/>
              <pc:sldLayoutMk cId="641197254" sldId="2147483668"/>
              <ac:picMk id="8" creationId="{973DD388-1D0D-4D5B-AA11-43D21B899AF6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9.345" v="370"/>
          <pc:sldLayoutMkLst>
            <pc:docMk/>
            <pc:sldMasterMk cId="3935458312" sldId="2147483660"/>
            <pc:sldLayoutMk cId="252676270" sldId="2147483669"/>
          </pc:sldLayoutMkLst>
          <pc:picChg chg="add mod">
            <ac:chgData name="Omar Díaz" userId="24efb74535e2f669" providerId="LiveId" clId="{1B01B9A2-CA96-401B-8C53-3DA3F046A9B8}" dt="2022-03-14T01:29:19.345" v="370"/>
            <ac:picMkLst>
              <pc:docMk/>
              <pc:sldMasterMk cId="3935458312" sldId="2147483660"/>
              <pc:sldLayoutMk cId="252676270" sldId="2147483669"/>
              <ac:picMk id="8" creationId="{4D364D71-A85C-4C2D-B8F2-07B69B2368AC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0.404" v="385" actId="108"/>
          <pc:sldLayoutMkLst>
            <pc:docMk/>
            <pc:sldMasterMk cId="3935458312" sldId="2147483660"/>
            <pc:sldLayoutMk cId="1340972094" sldId="2147483670"/>
          </pc:sldLayoutMkLst>
          <pc:spChg chg="mod">
            <ac:chgData name="Omar Díaz" userId="24efb74535e2f669" providerId="LiveId" clId="{1B01B9A2-CA96-401B-8C53-3DA3F046A9B8}" dt="2022-03-14T01:32:00.404" v="385" actId="108"/>
            <ac:spMkLst>
              <pc:docMk/>
              <pc:sldMasterMk cId="3935458312" sldId="2147483660"/>
              <pc:sldLayoutMk cId="1340972094" sldId="2147483670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1.398" v="371"/>
            <ac:picMkLst>
              <pc:docMk/>
              <pc:sldMasterMk cId="3935458312" sldId="2147483660"/>
              <pc:sldLayoutMk cId="1340972094" sldId="2147483670"/>
              <ac:picMk id="7" creationId="{BB6FDA4A-AC7D-4888-BEB6-DE904D5E8943}"/>
            </ac:picMkLst>
          </pc:picChg>
        </pc:sldLayoutChg>
        <pc:sldLayoutChg chg="addSp modSp">
          <pc:chgData name="Omar Díaz" userId="24efb74535e2f669" providerId="LiveId" clId="{1B01B9A2-CA96-401B-8C53-3DA3F046A9B8}" dt="2022-03-14T01:29:23.302" v="372"/>
          <pc:sldLayoutMkLst>
            <pc:docMk/>
            <pc:sldMasterMk cId="3935458312" sldId="2147483660"/>
            <pc:sldLayoutMk cId="418410304" sldId="2147483671"/>
          </pc:sldLayoutMkLst>
          <pc:picChg chg="add mod">
            <ac:chgData name="Omar Díaz" userId="24efb74535e2f669" providerId="LiveId" clId="{1B01B9A2-CA96-401B-8C53-3DA3F046A9B8}" dt="2022-03-14T01:29:23.302" v="372"/>
            <ac:picMkLst>
              <pc:docMk/>
              <pc:sldMasterMk cId="3935458312" sldId="2147483660"/>
              <pc:sldLayoutMk cId="418410304" sldId="2147483671"/>
              <ac:picMk id="7" creationId="{CE12F624-5120-4108-A8B7-634FA5FA65E3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4.584" v="386" actId="108"/>
          <pc:sldLayoutMkLst>
            <pc:docMk/>
            <pc:sldMasterMk cId="3935458312" sldId="2147483660"/>
            <pc:sldLayoutMk cId="69763546" sldId="2147483672"/>
          </pc:sldLayoutMkLst>
          <pc:spChg chg="mod">
            <ac:chgData name="Omar Díaz" userId="24efb74535e2f669" providerId="LiveId" clId="{1B01B9A2-CA96-401B-8C53-3DA3F046A9B8}" dt="2022-03-14T01:32:04.584" v="386" actId="108"/>
            <ac:spMkLst>
              <pc:docMk/>
              <pc:sldMasterMk cId="3935458312" sldId="2147483660"/>
              <pc:sldLayoutMk cId="69763546" sldId="2147483672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5.025" v="373"/>
            <ac:picMkLst>
              <pc:docMk/>
              <pc:sldMasterMk cId="3935458312" sldId="2147483660"/>
              <pc:sldLayoutMk cId="69763546" sldId="2147483672"/>
              <ac:picMk id="8" creationId="{78A2D7B1-6C9E-480F-9BBF-6CA16EBABD79}"/>
            </ac:picMkLst>
          </pc:picChg>
        </pc:sldLayoutChg>
      </pc:sldMasterChg>
    </pc:docChg>
  </pc:docChgLst>
  <pc:docChgLst>
    <pc:chgData name="Omar Díaz" userId="24efb74535e2f669" providerId="LiveId" clId="{D40D8955-F8C8-4946-8E10-F998C0C68704}"/>
    <pc:docChg chg="undo custSel addSld delSld modSld sldOrd">
      <pc:chgData name="Omar Díaz" userId="24efb74535e2f669" providerId="LiveId" clId="{D40D8955-F8C8-4946-8E10-F998C0C68704}" dt="2022-03-14T16:19:50.055" v="161" actId="478"/>
      <pc:docMkLst>
        <pc:docMk/>
      </pc:docMkLst>
      <pc:sldChg chg="del">
        <pc:chgData name="Omar Díaz" userId="24efb74535e2f669" providerId="LiveId" clId="{D40D8955-F8C8-4946-8E10-F998C0C68704}" dt="2022-03-14T16:03:18.929" v="2" actId="47"/>
        <pc:sldMkLst>
          <pc:docMk/>
          <pc:sldMk cId="2265281832" sldId="257"/>
        </pc:sldMkLst>
      </pc:sldChg>
      <pc:sldChg chg="addSp delSp modSp add del mod">
        <pc:chgData name="Omar Díaz" userId="24efb74535e2f669" providerId="LiveId" clId="{D40D8955-F8C8-4946-8E10-F998C0C68704}" dt="2022-03-14T16:10:05.718" v="51" actId="1076"/>
        <pc:sldMkLst>
          <pc:docMk/>
          <pc:sldMk cId="2345604609" sldId="259"/>
        </pc:sldMkLst>
        <pc:spChg chg="mod">
          <ac:chgData name="Omar Díaz" userId="24efb74535e2f669" providerId="LiveId" clId="{D40D8955-F8C8-4946-8E10-F998C0C68704}" dt="2022-03-14T16:04:09.062" v="22"/>
          <ac:spMkLst>
            <pc:docMk/>
            <pc:sldMk cId="2345604609" sldId="259"/>
            <ac:spMk id="2" creationId="{1E2A020B-F5BD-4DF9-8DBB-56F0E99EAF4D}"/>
          </ac:spMkLst>
        </pc:spChg>
        <pc:picChg chg="del">
          <ac:chgData name="Omar Díaz" userId="24efb74535e2f669" providerId="LiveId" clId="{D40D8955-F8C8-4946-8E10-F998C0C68704}" dt="2022-03-14T16:09:54.392" v="46" actId="478"/>
          <ac:picMkLst>
            <pc:docMk/>
            <pc:sldMk cId="2345604609" sldId="259"/>
            <ac:picMk id="4" creationId="{A8F94326-022E-46E0-8C72-8D757FB76A68}"/>
          </ac:picMkLst>
        </pc:picChg>
        <pc:picChg chg="add mod">
          <ac:chgData name="Omar Díaz" userId="24efb74535e2f669" providerId="LiveId" clId="{D40D8955-F8C8-4946-8E10-F998C0C68704}" dt="2022-03-14T16:10:05.718" v="51" actId="1076"/>
          <ac:picMkLst>
            <pc:docMk/>
            <pc:sldMk cId="2345604609" sldId="259"/>
            <ac:picMk id="5" creationId="{ECA4F1F5-72CC-44A2-B86B-62469713D218}"/>
          </ac:picMkLst>
        </pc:picChg>
      </pc:sldChg>
      <pc:sldChg chg="addSp delSp modSp mod">
        <pc:chgData name="Omar Díaz" userId="24efb74535e2f669" providerId="LiveId" clId="{D40D8955-F8C8-4946-8E10-F998C0C68704}" dt="2022-03-14T16:11:38.406" v="75" actId="1035"/>
        <pc:sldMkLst>
          <pc:docMk/>
          <pc:sldMk cId="284931389" sldId="261"/>
        </pc:sldMkLst>
        <pc:spChg chg="mod">
          <ac:chgData name="Omar Díaz" userId="24efb74535e2f669" providerId="LiveId" clId="{D40D8955-F8C8-4946-8E10-F998C0C68704}" dt="2022-03-14T16:04:20.841" v="25" actId="6549"/>
          <ac:spMkLst>
            <pc:docMk/>
            <pc:sldMk cId="284931389" sldId="261"/>
            <ac:spMk id="2" creationId="{40491F1E-3068-4B53-952E-738379468F02}"/>
          </ac:spMkLst>
        </pc:spChg>
        <pc:picChg chg="add mod">
          <ac:chgData name="Omar Díaz" userId="24efb74535e2f669" providerId="LiveId" clId="{D40D8955-F8C8-4946-8E10-F998C0C68704}" dt="2022-03-14T16:11:38.406" v="75" actId="1035"/>
          <ac:picMkLst>
            <pc:docMk/>
            <pc:sldMk cId="284931389" sldId="261"/>
            <ac:picMk id="5" creationId="{58E98781-8712-4DF1-8D75-B851698C44E7}"/>
          </ac:picMkLst>
        </pc:picChg>
        <pc:picChg chg="del">
          <ac:chgData name="Omar Díaz" userId="24efb74535e2f669" providerId="LiveId" clId="{D40D8955-F8C8-4946-8E10-F998C0C68704}" dt="2022-03-14T16:11:08.467" v="56" actId="478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">
        <pc:chgData name="Omar Díaz" userId="24efb74535e2f669" providerId="LiveId" clId="{D40D8955-F8C8-4946-8E10-F998C0C68704}" dt="2022-03-14T16:12:23.216" v="81" actId="1076"/>
        <pc:sldMkLst>
          <pc:docMk/>
          <pc:sldMk cId="2976810304" sldId="262"/>
        </pc:sldMkLst>
        <pc:spChg chg="mod">
          <ac:chgData name="Omar Díaz" userId="24efb74535e2f669" providerId="LiveId" clId="{D40D8955-F8C8-4946-8E10-F998C0C68704}" dt="2022-03-14T16:04:28.587" v="27" actId="6549"/>
          <ac:spMkLst>
            <pc:docMk/>
            <pc:sldMk cId="2976810304" sldId="262"/>
            <ac:spMk id="7" creationId="{1085AA59-A738-487D-AB6F-C01B0442B251}"/>
          </ac:spMkLst>
        </pc:spChg>
        <pc:picChg chg="add mod">
          <ac:chgData name="Omar Díaz" userId="24efb74535e2f669" providerId="LiveId" clId="{D40D8955-F8C8-4946-8E10-F998C0C68704}" dt="2022-03-14T16:12:23.216" v="81" actId="1076"/>
          <ac:picMkLst>
            <pc:docMk/>
            <pc:sldMk cId="2976810304" sldId="262"/>
            <ac:picMk id="3" creationId="{1E5129A8-AC33-4C5B-873F-ED5EFB31502F}"/>
          </ac:picMkLst>
        </pc:picChg>
        <pc:picChg chg="del">
          <ac:chgData name="Omar Díaz" userId="24efb74535e2f669" providerId="LiveId" clId="{D40D8955-F8C8-4946-8E10-F998C0C68704}" dt="2022-03-14T16:12:07.187" v="76" actId="478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">
        <pc:chgData name="Omar Díaz" userId="24efb74535e2f669" providerId="LiveId" clId="{D40D8955-F8C8-4946-8E10-F998C0C68704}" dt="2022-03-14T16:13:06.681" v="87" actId="1076"/>
        <pc:sldMkLst>
          <pc:docMk/>
          <pc:sldMk cId="249458911" sldId="263"/>
        </pc:sldMkLst>
        <pc:picChg chg="add mod">
          <ac:chgData name="Omar Díaz" userId="24efb74535e2f669" providerId="LiveId" clId="{D40D8955-F8C8-4946-8E10-F998C0C68704}" dt="2022-03-14T16:13:06.681" v="87" actId="1076"/>
          <ac:picMkLst>
            <pc:docMk/>
            <pc:sldMk cId="249458911" sldId="263"/>
            <ac:picMk id="5" creationId="{455349F2-48DA-4908-91AC-AB64DA305749}"/>
          </ac:picMkLst>
        </pc:picChg>
        <pc:picChg chg="del">
          <ac:chgData name="Omar Díaz" userId="24efb74535e2f669" providerId="LiveId" clId="{D40D8955-F8C8-4946-8E10-F998C0C68704}" dt="2022-03-14T16:12:49.751" v="82" actId="478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">
        <pc:chgData name="Omar Díaz" userId="24efb74535e2f669" providerId="LiveId" clId="{D40D8955-F8C8-4946-8E10-F998C0C68704}" dt="2022-03-14T16:13:53.431" v="105" actId="1035"/>
        <pc:sldMkLst>
          <pc:docMk/>
          <pc:sldMk cId="1198679472" sldId="264"/>
        </pc:sldMkLst>
        <pc:picChg chg="add mod">
          <ac:chgData name="Omar Díaz" userId="24efb74535e2f669" providerId="LiveId" clId="{D40D8955-F8C8-4946-8E10-F998C0C68704}" dt="2022-03-14T16:13:53.431" v="105" actId="1035"/>
          <ac:picMkLst>
            <pc:docMk/>
            <pc:sldMk cId="1198679472" sldId="264"/>
            <ac:picMk id="5" creationId="{A137D9B9-6B0A-42AD-B5A8-E08A8B0A14A2}"/>
          </ac:picMkLst>
        </pc:picChg>
        <pc:picChg chg="del">
          <ac:chgData name="Omar Díaz" userId="24efb74535e2f669" providerId="LiveId" clId="{D40D8955-F8C8-4946-8E10-F998C0C68704}" dt="2022-03-14T16:13:35.521" v="88" actId="478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">
        <pc:chgData name="Omar Díaz" userId="24efb74535e2f669" providerId="LiveId" clId="{D40D8955-F8C8-4946-8E10-F998C0C68704}" dt="2022-03-14T16:14:27.277" v="111" actId="1076"/>
        <pc:sldMkLst>
          <pc:docMk/>
          <pc:sldMk cId="256240163" sldId="265"/>
        </pc:sldMkLst>
        <pc:spChg chg="mod">
          <ac:chgData name="Omar Díaz" userId="24efb74535e2f669" providerId="LiveId" clId="{D40D8955-F8C8-4946-8E10-F998C0C68704}" dt="2022-03-14T16:04:36.877" v="29" actId="27636"/>
          <ac:spMkLst>
            <pc:docMk/>
            <pc:sldMk cId="256240163" sldId="265"/>
            <ac:spMk id="2" creationId="{F01A10D9-4CC8-42BF-AD50-475E49DF92BB}"/>
          </ac:spMkLst>
        </pc:spChg>
        <pc:picChg chg="add mod">
          <ac:chgData name="Omar Díaz" userId="24efb74535e2f669" providerId="LiveId" clId="{D40D8955-F8C8-4946-8E10-F998C0C68704}" dt="2022-03-14T16:14:27.277" v="111" actId="1076"/>
          <ac:picMkLst>
            <pc:docMk/>
            <pc:sldMk cId="256240163" sldId="265"/>
            <ac:picMk id="5" creationId="{511716EF-A40E-4C7A-A423-65F65434E1DA}"/>
          </ac:picMkLst>
        </pc:picChg>
        <pc:picChg chg="del">
          <ac:chgData name="Omar Díaz" userId="24efb74535e2f669" providerId="LiveId" clId="{D40D8955-F8C8-4946-8E10-F998C0C68704}" dt="2022-03-14T16:14:15.156" v="106" actId="478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">
        <pc:chgData name="Omar Díaz" userId="24efb74535e2f669" providerId="LiveId" clId="{D40D8955-F8C8-4946-8E10-F998C0C68704}" dt="2022-03-14T16:15:03.846" v="123" actId="1035"/>
        <pc:sldMkLst>
          <pc:docMk/>
          <pc:sldMk cId="950276914" sldId="266"/>
        </pc:sldMkLst>
        <pc:spChg chg="mod">
          <ac:chgData name="Omar Díaz" userId="24efb74535e2f669" providerId="LiveId" clId="{D40D8955-F8C8-4946-8E10-F998C0C68704}" dt="2022-03-14T16:04:42.007" v="30"/>
          <ac:spMkLst>
            <pc:docMk/>
            <pc:sldMk cId="950276914" sldId="266"/>
            <ac:spMk id="2" creationId="{AE2709A2-986C-4E03-8964-06941C4BA6D3}"/>
          </ac:spMkLst>
        </pc:spChg>
        <pc:picChg chg="add mod">
          <ac:chgData name="Omar Díaz" userId="24efb74535e2f669" providerId="LiveId" clId="{D40D8955-F8C8-4946-8E10-F998C0C68704}" dt="2022-03-14T16:15:03.846" v="123" actId="1035"/>
          <ac:picMkLst>
            <pc:docMk/>
            <pc:sldMk cId="950276914" sldId="266"/>
            <ac:picMk id="5" creationId="{4EC46BFA-AA1F-48E8-90EB-5E80E6434678}"/>
          </ac:picMkLst>
        </pc:picChg>
        <pc:picChg chg="del">
          <ac:chgData name="Omar Díaz" userId="24efb74535e2f669" providerId="LiveId" clId="{D40D8955-F8C8-4946-8E10-F998C0C68704}" dt="2022-03-14T16:14:50.186" v="112" actId="478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">
        <pc:chgData name="Omar Díaz" userId="24efb74535e2f669" providerId="LiveId" clId="{D40D8955-F8C8-4946-8E10-F998C0C68704}" dt="2022-03-14T16:15:42.786" v="130" actId="1076"/>
        <pc:sldMkLst>
          <pc:docMk/>
          <pc:sldMk cId="1983722544" sldId="267"/>
        </pc:sldMkLst>
        <pc:spChg chg="mod">
          <ac:chgData name="Omar Díaz" userId="24efb74535e2f669" providerId="LiveId" clId="{D40D8955-F8C8-4946-8E10-F998C0C68704}" dt="2022-03-14T16:04:46.159" v="31"/>
          <ac:spMkLst>
            <pc:docMk/>
            <pc:sldMk cId="1983722544" sldId="267"/>
            <ac:spMk id="2" creationId="{351EB336-2F33-44D3-A509-26EDD28901F5}"/>
          </ac:spMkLst>
        </pc:spChg>
        <pc:picChg chg="add mod">
          <ac:chgData name="Omar Díaz" userId="24efb74535e2f669" providerId="LiveId" clId="{D40D8955-F8C8-4946-8E10-F998C0C68704}" dt="2022-03-14T16:15:42.786" v="130" actId="1076"/>
          <ac:picMkLst>
            <pc:docMk/>
            <pc:sldMk cId="1983722544" sldId="267"/>
            <ac:picMk id="5" creationId="{62E34790-3E8E-46C8-AC8D-0ECBE64C4E20}"/>
          </ac:picMkLst>
        </pc:picChg>
        <pc:picChg chg="del">
          <ac:chgData name="Omar Díaz" userId="24efb74535e2f669" providerId="LiveId" clId="{D40D8955-F8C8-4946-8E10-F998C0C68704}" dt="2022-03-14T16:15:27.711" v="124" actId="478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">
        <pc:chgData name="Omar Díaz" userId="24efb74535e2f669" providerId="LiveId" clId="{D40D8955-F8C8-4946-8E10-F998C0C68704}" dt="2022-03-14T16:17:24.986" v="134" actId="1076"/>
        <pc:sldMkLst>
          <pc:docMk/>
          <pc:sldMk cId="4033435694" sldId="268"/>
        </pc:sldMkLst>
        <pc:spChg chg="del">
          <ac:chgData name="Omar Díaz" userId="24efb74535e2f669" providerId="LiveId" clId="{D40D8955-F8C8-4946-8E10-F998C0C68704}" dt="2022-03-14T16:17:16.916" v="132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D40D8955-F8C8-4946-8E10-F998C0C68704}" dt="2022-03-14T16:04:52.627" v="34"/>
          <ac:spMkLst>
            <pc:docMk/>
            <pc:sldMk cId="4033435694" sldId="268"/>
            <ac:spMk id="5" creationId="{E377AFD3-C596-474B-BD07-723996AAB34C}"/>
          </ac:spMkLst>
        </pc:spChg>
        <pc:picChg chg="add mod">
          <ac:chgData name="Omar Díaz" userId="24efb74535e2f669" providerId="LiveId" clId="{D40D8955-F8C8-4946-8E10-F998C0C68704}" dt="2022-03-14T16:17:24.986" v="134" actId="1076"/>
          <ac:picMkLst>
            <pc:docMk/>
            <pc:sldMk cId="4033435694" sldId="268"/>
            <ac:picMk id="6" creationId="{4E1EECC6-2AAE-4479-9DFD-F59E82DA18F6}"/>
          </ac:picMkLst>
        </pc:picChg>
        <pc:picChg chg="del">
          <ac:chgData name="Omar Díaz" userId="24efb74535e2f669" providerId="LiveId" clId="{D40D8955-F8C8-4946-8E10-F998C0C68704}" dt="2022-03-14T16:17:13.416" v="131" actId="478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D40D8955-F8C8-4946-8E10-F998C0C68704}" dt="2022-03-14T16:19:21.735" v="157"/>
        <pc:sldMkLst>
          <pc:docMk/>
          <pc:sldMk cId="4042736301" sldId="269"/>
        </pc:sldMkLst>
        <pc:spChg chg="del">
          <ac:chgData name="Omar Díaz" userId="24efb74535e2f669" providerId="LiveId" clId="{D40D8955-F8C8-4946-8E10-F998C0C68704}" dt="2022-03-14T16:18:51.095" v="143" actId="478"/>
          <ac:spMkLst>
            <pc:docMk/>
            <pc:sldMk cId="4042736301" sldId="269"/>
            <ac:spMk id="6" creationId="{90B074E5-C92A-44B3-A7C3-4A07DF4073D1}"/>
          </ac:spMkLst>
        </pc:spChg>
        <pc:spChg chg="add del mod">
          <ac:chgData name="Omar Díaz" userId="24efb74535e2f669" providerId="LiveId" clId="{D40D8955-F8C8-4946-8E10-F998C0C68704}" dt="2022-03-14T16:19:21" v="156" actId="21"/>
          <ac:spMkLst>
            <pc:docMk/>
            <pc:sldMk cId="4042736301" sldId="269"/>
            <ac:spMk id="9" creationId="{7BD011EF-5094-4159-BC9A-EBA3BC9786CB}"/>
          </ac:spMkLst>
        </pc:spChg>
        <pc:picChg chg="del">
          <ac:chgData name="Omar Díaz" userId="24efb74535e2f669" providerId="LiveId" clId="{D40D8955-F8C8-4946-8E10-F998C0C68704}" dt="2022-03-14T16:18:04.556" v="140" actId="478"/>
          <ac:picMkLst>
            <pc:docMk/>
            <pc:sldMk cId="4042736301" sldId="269"/>
            <ac:picMk id="4" creationId="{5B2F1BCE-0D82-4726-8690-159BD066ACE0}"/>
          </ac:picMkLst>
        </pc:picChg>
        <pc:picChg chg="add del mod">
          <ac:chgData name="Omar Díaz" userId="24efb74535e2f669" providerId="LiveId" clId="{D40D8955-F8C8-4946-8E10-F998C0C68704}" dt="2022-03-14T16:19:21" v="156" actId="21"/>
          <ac:picMkLst>
            <pc:docMk/>
            <pc:sldMk cId="4042736301" sldId="269"/>
            <ac:picMk id="7" creationId="{0E6445C8-C037-4B40-A153-E02747720682}"/>
          </ac:picMkLst>
        </pc:picChg>
        <pc:picChg chg="add del mod">
          <ac:chgData name="Omar Díaz" userId="24efb74535e2f669" providerId="LiveId" clId="{D40D8955-F8C8-4946-8E10-F998C0C68704}" dt="2022-03-14T16:19:21.735" v="157"/>
          <ac:picMkLst>
            <pc:docMk/>
            <pc:sldMk cId="4042736301" sldId="269"/>
            <ac:picMk id="8" creationId="{116D2E73-52B1-4033-BA22-868807F4A264}"/>
          </ac:picMkLst>
        </pc:picChg>
      </pc:sldChg>
      <pc:sldChg chg="addSp delSp modSp mod">
        <pc:chgData name="Omar Díaz" userId="24efb74535e2f669" providerId="LiveId" clId="{D40D8955-F8C8-4946-8E10-F998C0C68704}" dt="2022-03-14T16:19:50.055" v="161" actId="478"/>
        <pc:sldMkLst>
          <pc:docMk/>
          <pc:sldMk cId="2154730074" sldId="270"/>
        </pc:sldMkLst>
        <pc:spChg chg="add del mod">
          <ac:chgData name="Omar Díaz" userId="24efb74535e2f669" providerId="LiveId" clId="{D40D8955-F8C8-4946-8E10-F998C0C68704}" dt="2022-03-14T16:19:25.675" v="158" actId="21"/>
          <ac:spMkLst>
            <pc:docMk/>
            <pc:sldMk cId="2154730074" sldId="270"/>
            <ac:spMk id="4" creationId="{45614251-BC40-431F-8B55-52C22D224E02}"/>
          </ac:spMkLst>
        </pc:spChg>
        <pc:spChg chg="del">
          <ac:chgData name="Omar Díaz" userId="24efb74535e2f669" providerId="LiveId" clId="{D40D8955-F8C8-4946-8E10-F998C0C68704}" dt="2022-03-14T16:18:27.716" v="141" actId="478"/>
          <ac:spMkLst>
            <pc:docMk/>
            <pc:sldMk cId="2154730074" sldId="270"/>
            <ac:spMk id="6" creationId="{F7618EFC-73E3-4F81-8230-0739A5A3A257}"/>
          </ac:spMkLst>
        </pc:spChg>
        <pc:spChg chg="add del mod">
          <ac:chgData name="Omar Díaz" userId="24efb74535e2f669" providerId="LiveId" clId="{D40D8955-F8C8-4946-8E10-F998C0C68704}" dt="2022-03-14T16:19:50.055" v="161" actId="478"/>
          <ac:spMkLst>
            <pc:docMk/>
            <pc:sldMk cId="2154730074" sldId="270"/>
            <ac:spMk id="9" creationId="{7B9C5D85-FF54-4ACF-B428-033FD2ABA50F}"/>
          </ac:spMkLst>
        </pc:spChg>
        <pc:picChg chg="add del mod">
          <ac:chgData name="Omar Díaz" userId="24efb74535e2f669" providerId="LiveId" clId="{D40D8955-F8C8-4946-8E10-F998C0C68704}" dt="2022-03-14T16:19:37.466" v="159" actId="478"/>
          <ac:picMkLst>
            <pc:docMk/>
            <pc:sldMk cId="2154730074" sldId="270"/>
            <ac:picMk id="5" creationId="{935B2D70-8C99-4BCF-BBDD-738C6D25EE93}"/>
          </ac:picMkLst>
        </pc:picChg>
        <pc:picChg chg="add del mod">
          <ac:chgData name="Omar Díaz" userId="24efb74535e2f669" providerId="LiveId" clId="{D40D8955-F8C8-4946-8E10-F998C0C68704}" dt="2022-03-14T16:19:20.527" v="155"/>
          <ac:picMkLst>
            <pc:docMk/>
            <pc:sldMk cId="2154730074" sldId="270"/>
            <ac:picMk id="8" creationId="{2B299B35-F1AC-4C39-BB60-81401E59AE71}"/>
          </ac:picMkLst>
        </pc:picChg>
        <pc:picChg chg="del">
          <ac:chgData name="Omar Díaz" userId="24efb74535e2f669" providerId="LiveId" clId="{D40D8955-F8C8-4946-8E10-F998C0C68704}" dt="2022-03-14T16:18:02.285" v="139" actId="478"/>
          <ac:picMkLst>
            <pc:docMk/>
            <pc:sldMk cId="2154730074" sldId="270"/>
            <ac:picMk id="10" creationId="{5905D5BF-907A-4C72-B5D2-59CE08255285}"/>
          </ac:picMkLst>
        </pc:picChg>
        <pc:picChg chg="add mod">
          <ac:chgData name="Omar Díaz" userId="24efb74535e2f669" providerId="LiveId" clId="{D40D8955-F8C8-4946-8E10-F998C0C68704}" dt="2022-03-14T16:19:44.565" v="160"/>
          <ac:picMkLst>
            <pc:docMk/>
            <pc:sldMk cId="2154730074" sldId="270"/>
            <ac:picMk id="11" creationId="{B5EF0EAB-DCF1-4396-A45B-9A3832810428}"/>
          </ac:picMkLst>
        </pc:picChg>
      </pc:sldChg>
      <pc:sldChg chg="addSp delSp modSp mod">
        <pc:chgData name="Omar Díaz" userId="24efb74535e2f669" providerId="LiveId" clId="{D40D8955-F8C8-4946-8E10-F998C0C68704}" dt="2022-03-14T16:17:48.449" v="136"/>
        <pc:sldMkLst>
          <pc:docMk/>
          <pc:sldMk cId="1868355277" sldId="274"/>
        </pc:sldMkLst>
        <pc:spChg chg="mod">
          <ac:chgData name="Omar Díaz" userId="24efb74535e2f669" providerId="LiveId" clId="{D40D8955-F8C8-4946-8E10-F998C0C68704}" dt="2022-03-14T16:05:01.832" v="37"/>
          <ac:spMkLst>
            <pc:docMk/>
            <pc:sldMk cId="1868355277" sldId="274"/>
            <ac:spMk id="2" creationId="{33C1DCAB-6DBC-4AC5-B352-98EA785C3420}"/>
          </ac:spMkLst>
        </pc:spChg>
        <pc:picChg chg="add mod">
          <ac:chgData name="Omar Díaz" userId="24efb74535e2f669" providerId="LiveId" clId="{D40D8955-F8C8-4946-8E10-F998C0C68704}" dt="2022-03-14T16:17:48.449" v="136"/>
          <ac:picMkLst>
            <pc:docMk/>
            <pc:sldMk cId="1868355277" sldId="274"/>
            <ac:picMk id="4" creationId="{B59143CE-6E75-4F5F-B0F5-F6D4E291FCCF}"/>
          </ac:picMkLst>
        </pc:picChg>
        <pc:picChg chg="del">
          <ac:chgData name="Omar Díaz" userId="24efb74535e2f669" providerId="LiveId" clId="{D40D8955-F8C8-4946-8E10-F998C0C68704}" dt="2022-03-14T16:17:45.055" v="135" actId="478"/>
          <ac:picMkLst>
            <pc:docMk/>
            <pc:sldMk cId="1868355277" sldId="274"/>
            <ac:picMk id="5" creationId="{77E508C2-8669-49C3-870E-31E2BD59DBA2}"/>
          </ac:picMkLst>
        </pc:picChg>
      </pc:sldChg>
      <pc:sldChg chg="addSp delSp modSp mod">
        <pc:chgData name="Omar Díaz" userId="24efb74535e2f669" providerId="LiveId" clId="{D40D8955-F8C8-4946-8E10-F998C0C68704}" dt="2022-03-14T16:17:58.058" v="138"/>
        <pc:sldMkLst>
          <pc:docMk/>
          <pc:sldMk cId="1125686615" sldId="3569"/>
        </pc:sldMkLst>
        <pc:picChg chg="add mod">
          <ac:chgData name="Omar Díaz" userId="24efb74535e2f669" providerId="LiveId" clId="{D40D8955-F8C8-4946-8E10-F998C0C68704}" dt="2022-03-14T16:17:58.058" v="138"/>
          <ac:picMkLst>
            <pc:docMk/>
            <pc:sldMk cId="1125686615" sldId="3569"/>
            <ac:picMk id="4" creationId="{4437A9DE-BBC3-4520-804F-DBBE8FB6261D}"/>
          </ac:picMkLst>
        </pc:picChg>
        <pc:picChg chg="del">
          <ac:chgData name="Omar Díaz" userId="24efb74535e2f669" providerId="LiveId" clId="{D40D8955-F8C8-4946-8E10-F998C0C68704}" dt="2022-03-14T16:17:53.206" v="137" actId="478"/>
          <ac:picMkLst>
            <pc:docMk/>
            <pc:sldMk cId="1125686615" sldId="3569"/>
            <ac:picMk id="5" creationId="{3E0DA917-E86D-41D2-8686-83E09C494FD6}"/>
          </ac:picMkLst>
        </pc:picChg>
      </pc:sldChg>
      <pc:sldChg chg="addSp delSp modSp mod">
        <pc:chgData name="Omar Díaz" userId="24efb74535e2f669" providerId="LiveId" clId="{D40D8955-F8C8-4946-8E10-F998C0C68704}" dt="2022-03-14T16:05:52.717" v="40" actId="1076"/>
        <pc:sldMkLst>
          <pc:docMk/>
          <pc:sldMk cId="3042088924" sldId="3570"/>
        </pc:sldMkLst>
        <pc:spChg chg="mod">
          <ac:chgData name="Omar Díaz" userId="24efb74535e2f669" providerId="LiveId" clId="{D40D8955-F8C8-4946-8E10-F998C0C68704}" dt="2022-03-14T16:03:31.842" v="14" actId="6549"/>
          <ac:spMkLst>
            <pc:docMk/>
            <pc:sldMk cId="3042088924" sldId="3570"/>
            <ac:spMk id="2" creationId="{C9F476F1-B406-4158-A7FB-86ADBE835927}"/>
          </ac:spMkLst>
        </pc:spChg>
        <pc:picChg chg="add mod">
          <ac:chgData name="Omar Díaz" userId="24efb74535e2f669" providerId="LiveId" clId="{D40D8955-F8C8-4946-8E10-F998C0C68704}" dt="2022-03-14T16:05:52.717" v="40" actId="1076"/>
          <ac:picMkLst>
            <pc:docMk/>
            <pc:sldMk cId="3042088924" sldId="3570"/>
            <ac:picMk id="4" creationId="{FD6260E6-99E4-437F-A3FF-1E94588ADB74}"/>
          </ac:picMkLst>
        </pc:picChg>
        <pc:picChg chg="del">
          <ac:chgData name="Omar Díaz" userId="24efb74535e2f669" providerId="LiveId" clId="{D40D8955-F8C8-4946-8E10-F998C0C68704}" dt="2022-03-14T16:05:32.518" v="38" actId="478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mod">
        <pc:chgData name="Omar Díaz" userId="24efb74535e2f669" providerId="LiveId" clId="{D40D8955-F8C8-4946-8E10-F998C0C68704}" dt="2022-03-14T16:09:19.608" v="45" actId="1076"/>
        <pc:sldMkLst>
          <pc:docMk/>
          <pc:sldMk cId="1990160594" sldId="3571"/>
        </pc:sldMkLst>
        <pc:spChg chg="mod">
          <ac:chgData name="Omar Díaz" userId="24efb74535e2f669" providerId="LiveId" clId="{D40D8955-F8C8-4946-8E10-F998C0C68704}" dt="2022-03-14T16:04:02.778" v="21" actId="404"/>
          <ac:spMkLst>
            <pc:docMk/>
            <pc:sldMk cId="1990160594" sldId="3571"/>
            <ac:spMk id="6" creationId="{E4BCE1E8-9FC9-46BB-BD6F-24AB9330A508}"/>
          </ac:spMkLst>
        </pc:spChg>
        <pc:picChg chg="del">
          <ac:chgData name="Omar Díaz" userId="24efb74535e2f669" providerId="LiveId" clId="{D40D8955-F8C8-4946-8E10-F998C0C68704}" dt="2022-03-14T16:09:06.526" v="41" actId="478"/>
          <ac:picMkLst>
            <pc:docMk/>
            <pc:sldMk cId="1990160594" sldId="3571"/>
            <ac:picMk id="4" creationId="{753861D8-BFB3-40CF-B3C8-27AD8F5B9381}"/>
          </ac:picMkLst>
        </pc:picChg>
        <pc:picChg chg="add mod">
          <ac:chgData name="Omar Díaz" userId="24efb74535e2f669" providerId="LiveId" clId="{D40D8955-F8C8-4946-8E10-F998C0C68704}" dt="2022-03-14T16:09:19.608" v="45" actId="1076"/>
          <ac:picMkLst>
            <pc:docMk/>
            <pc:sldMk cId="1990160594" sldId="3571"/>
            <ac:picMk id="5" creationId="{0BA81EEA-8A78-42AA-BFF3-8AFFE666B00D}"/>
          </ac:picMkLst>
        </pc:picChg>
      </pc:sldChg>
      <pc:sldChg chg="addSp delSp modSp mod">
        <pc:chgData name="Omar Díaz" userId="24efb74535e2f669" providerId="LiveId" clId="{D40D8955-F8C8-4946-8E10-F998C0C68704}" dt="2022-03-14T16:10:40.233" v="55" actId="1076"/>
        <pc:sldMkLst>
          <pc:docMk/>
          <pc:sldMk cId="4173079253" sldId="3572"/>
        </pc:sldMkLst>
        <pc:spChg chg="mod">
          <ac:chgData name="Omar Díaz" userId="24efb74535e2f669" providerId="LiveId" clId="{D40D8955-F8C8-4946-8E10-F998C0C68704}" dt="2022-03-14T16:04:13.687" v="23"/>
          <ac:spMkLst>
            <pc:docMk/>
            <pc:sldMk cId="4173079253" sldId="3572"/>
            <ac:spMk id="5" creationId="{C1B6B0A5-6D76-41DE-AC78-2517A40959AE}"/>
          </ac:spMkLst>
        </pc:spChg>
        <pc:picChg chg="del">
          <ac:chgData name="Omar Díaz" userId="24efb74535e2f669" providerId="LiveId" clId="{D40D8955-F8C8-4946-8E10-F998C0C68704}" dt="2022-03-14T16:10:30.737" v="52" actId="478"/>
          <ac:picMkLst>
            <pc:docMk/>
            <pc:sldMk cId="4173079253" sldId="3572"/>
            <ac:picMk id="4" creationId="{E0A296DB-9647-4385-A763-11389C6A515E}"/>
          </ac:picMkLst>
        </pc:picChg>
        <pc:picChg chg="add mod">
          <ac:chgData name="Omar Díaz" userId="24efb74535e2f669" providerId="LiveId" clId="{D40D8955-F8C8-4946-8E10-F998C0C68704}" dt="2022-03-14T16:10:40.233" v="55" actId="1076"/>
          <ac:picMkLst>
            <pc:docMk/>
            <pc:sldMk cId="4173079253" sldId="3572"/>
            <ac:picMk id="6" creationId="{54EAE79D-C08F-424D-8001-991A790F6E5E}"/>
          </ac:picMkLst>
        </pc:picChg>
      </pc:sldChg>
    </pc:docChg>
  </pc:docChgLst>
  <pc:docChgLst>
    <pc:chgData name="Omar Díaz" userId="24efb74535e2f669" providerId="LiveId" clId="{311BE345-A39A-4725-8100-E3593DF859BE}"/>
    <pc:docChg chg="custSel addSld delSld modSld sldOrd">
      <pc:chgData name="Omar Díaz" userId="24efb74535e2f669" providerId="LiveId" clId="{311BE345-A39A-4725-8100-E3593DF859BE}" dt="2022-03-14T16:33:44.343" v="13" actId="478"/>
      <pc:docMkLst>
        <pc:docMk/>
      </pc:docMkLst>
      <pc:sldChg chg="modSp mod">
        <pc:chgData name="Omar Díaz" userId="24efb74535e2f669" providerId="LiveId" clId="{311BE345-A39A-4725-8100-E3593DF859BE}" dt="2022-03-14T16:32:14.654" v="2" actId="20577"/>
        <pc:sldMkLst>
          <pc:docMk/>
          <pc:sldMk cId="284931389" sldId="261"/>
        </pc:sldMkLst>
        <pc:spChg chg="mod">
          <ac:chgData name="Omar Díaz" userId="24efb74535e2f669" providerId="LiveId" clId="{311BE345-A39A-4725-8100-E3593DF859BE}" dt="2022-03-14T16:32:14.654" v="2" actId="20577"/>
          <ac:spMkLst>
            <pc:docMk/>
            <pc:sldMk cId="284931389" sldId="261"/>
            <ac:spMk id="4" creationId="{21711DA6-E2D5-4C09-99A5-4F804757D904}"/>
          </ac:spMkLst>
        </pc:spChg>
      </pc:sldChg>
      <pc:sldChg chg="modSp mod">
        <pc:chgData name="Omar Díaz" userId="24efb74535e2f669" providerId="LiveId" clId="{311BE345-A39A-4725-8100-E3593DF859BE}" dt="2022-03-14T16:32:58.254" v="3" actId="255"/>
        <pc:sldMkLst>
          <pc:docMk/>
          <pc:sldMk cId="1983722544" sldId="267"/>
        </pc:sldMkLst>
        <pc:spChg chg="mod">
          <ac:chgData name="Omar Díaz" userId="24efb74535e2f669" providerId="LiveId" clId="{311BE345-A39A-4725-8100-E3593DF859BE}" dt="2022-03-14T16:32:58.254" v="3" actId="255"/>
          <ac:spMkLst>
            <pc:docMk/>
            <pc:sldMk cId="1983722544" sldId="267"/>
            <ac:spMk id="4" creationId="{D1C748C1-4593-4DD8-8EA1-E9E76FA15762}"/>
          </ac:spMkLst>
        </pc:spChg>
      </pc:sldChg>
      <pc:sldChg chg="addSp delSp modSp mod">
        <pc:chgData name="Omar Díaz" userId="24efb74535e2f669" providerId="LiveId" clId="{311BE345-A39A-4725-8100-E3593DF859BE}" dt="2022-03-14T16:33:44.343" v="13" actId="478"/>
        <pc:sldMkLst>
          <pc:docMk/>
          <pc:sldMk cId="1868355277" sldId="274"/>
        </pc:sldMkLst>
        <pc:spChg chg="add del mod">
          <ac:chgData name="Omar Díaz" userId="24efb74535e2f669" providerId="LiveId" clId="{311BE345-A39A-4725-8100-E3593DF859BE}" dt="2022-03-14T16:33:44.343" v="13" actId="478"/>
          <ac:spMkLst>
            <pc:docMk/>
            <pc:sldMk cId="1868355277" sldId="274"/>
            <ac:spMk id="6" creationId="{23DE9DC4-8E47-4E44-86F7-235F9CA22EE9}"/>
          </ac:spMkLst>
        </pc:spChg>
        <pc:picChg chg="del">
          <ac:chgData name="Omar Díaz" userId="24efb74535e2f669" providerId="LiveId" clId="{311BE345-A39A-4725-8100-E3593DF859BE}" dt="2022-03-14T16:33:32.996" v="10" actId="21"/>
          <ac:picMkLst>
            <pc:docMk/>
            <pc:sldMk cId="1868355277" sldId="274"/>
            <ac:picMk id="4" creationId="{B59143CE-6E75-4F5F-B0F5-F6D4E291FCCF}"/>
          </ac:picMkLst>
        </pc:picChg>
        <pc:picChg chg="add mod">
          <ac:chgData name="Omar Díaz" userId="24efb74535e2f669" providerId="LiveId" clId="{311BE345-A39A-4725-8100-E3593DF859BE}" dt="2022-03-14T16:33:29.593" v="9"/>
          <ac:picMkLst>
            <pc:docMk/>
            <pc:sldMk cId="1868355277" sldId="274"/>
            <ac:picMk id="5" creationId="{A025E792-4F45-4BAC-B777-D97CF69FB8ED}"/>
          </ac:picMkLst>
        </pc:picChg>
      </pc:sldChg>
      <pc:sldChg chg="modSp mod">
        <pc:chgData name="Omar Díaz" userId="24efb74535e2f669" providerId="LiveId" clId="{311BE345-A39A-4725-8100-E3593DF859BE}" dt="2022-03-14T16:33:12.683" v="5" actId="403"/>
        <pc:sldMkLst>
          <pc:docMk/>
          <pc:sldMk cId="1564915640" sldId="3568"/>
        </pc:sldMkLst>
        <pc:spChg chg="mod">
          <ac:chgData name="Omar Díaz" userId="24efb74535e2f669" providerId="LiveId" clId="{311BE345-A39A-4725-8100-E3593DF859BE}" dt="2022-03-14T16:33:12.683" v="5" actId="403"/>
          <ac:spMkLst>
            <pc:docMk/>
            <pc:sldMk cId="1564915640" sldId="3568"/>
            <ac:spMk id="136" creationId="{5D3FDB83-D4F1-4995-B78A-11F6F02DE0C4}"/>
          </ac:spMkLst>
        </pc:spChg>
      </pc:sldChg>
      <pc:sldChg chg="addSp delSp modSp mod ord">
        <pc:chgData name="Omar Díaz" userId="24efb74535e2f669" providerId="LiveId" clId="{311BE345-A39A-4725-8100-E3593DF859BE}" dt="2022-03-14T16:33:41.194" v="12" actId="478"/>
        <pc:sldMkLst>
          <pc:docMk/>
          <pc:sldMk cId="1125686615" sldId="3569"/>
        </pc:sldMkLst>
        <pc:spChg chg="add del mod">
          <ac:chgData name="Omar Díaz" userId="24efb74535e2f669" providerId="LiveId" clId="{311BE345-A39A-4725-8100-E3593DF859BE}" dt="2022-03-14T16:33:41.194" v="12" actId="478"/>
          <ac:spMkLst>
            <pc:docMk/>
            <pc:sldMk cId="1125686615" sldId="3569"/>
            <ac:spMk id="5" creationId="{D044014C-F087-4439-AD5E-2C07A18F159F}"/>
          </ac:spMkLst>
        </pc:spChg>
        <pc:picChg chg="del">
          <ac:chgData name="Omar Díaz" userId="24efb74535e2f669" providerId="LiveId" clId="{311BE345-A39A-4725-8100-E3593DF859BE}" dt="2022-03-14T16:33:27.187" v="8" actId="21"/>
          <ac:picMkLst>
            <pc:docMk/>
            <pc:sldMk cId="1125686615" sldId="3569"/>
            <ac:picMk id="4" creationId="{4437A9DE-BBC3-4520-804F-DBBE8FB6261D}"/>
          </ac:picMkLst>
        </pc:picChg>
        <pc:picChg chg="add mod">
          <ac:chgData name="Omar Díaz" userId="24efb74535e2f669" providerId="LiveId" clId="{311BE345-A39A-4725-8100-E3593DF859BE}" dt="2022-03-14T16:33:38.283" v="11"/>
          <ac:picMkLst>
            <pc:docMk/>
            <pc:sldMk cId="1125686615" sldId="3569"/>
            <ac:picMk id="6" creationId="{0649BBFA-BFC9-4A81-B607-9770E3ED45E5}"/>
          </ac:picMkLst>
        </pc:picChg>
      </pc:sldChg>
      <pc:sldChg chg="del">
        <pc:chgData name="Omar Díaz" userId="24efb74535e2f669" providerId="LiveId" clId="{311BE345-A39A-4725-8100-E3593DF859BE}" dt="2022-03-14T16:31:44.809" v="1" actId="47"/>
        <pc:sldMkLst>
          <pc:docMk/>
          <pc:sldMk cId="3042088924" sldId="3570"/>
        </pc:sldMkLst>
      </pc:sldChg>
      <pc:sldChg chg="add">
        <pc:chgData name="Omar Díaz" userId="24efb74535e2f669" providerId="LiveId" clId="{311BE345-A39A-4725-8100-E3593DF859BE}" dt="2022-03-14T16:31:17.764" v="0"/>
        <pc:sldMkLst>
          <pc:docMk/>
          <pc:sldMk cId="2541626000" sldId="357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14/03/2022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Guadalajara,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137D9B9-6B0A-42AD-B5A8-E08A8B0A1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82" y="1102506"/>
            <a:ext cx="11730636" cy="523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</a:t>
            </a:r>
            <a:r>
              <a:rPr lang="es-MX" sz="3200" dirty="0"/>
              <a:t>GASOLINAS</a:t>
            </a:r>
            <a:endParaRPr lang="es-ES" b="1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lavad, Cambios aceite,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11716EF-A40E-4C7A-A423-65F65434E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53" y="1141079"/>
            <a:ext cx="11582293" cy="516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</a:t>
            </a:r>
            <a:r>
              <a:rPr lang="es-MX" sz="3800" dirty="0"/>
              <a:t>GASOLINAS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EC46BFA-AA1F-48E8-90EB-5E80E6434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72" y="1085528"/>
            <a:ext cx="11802256" cy="526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 dirty="0">
                <a:latin typeface="ARIAL" panose="020B0604020202020204" pitchFamily="34" charset="0"/>
              </a:rPr>
              <a:t>Efectividad operacional - </a:t>
            </a:r>
            <a:r>
              <a:rPr lang="es-MX" sz="3800" dirty="0"/>
              <a:t>GASOLINAS</a:t>
            </a:r>
            <a:endParaRPr lang="es-ES" sz="3800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2E34790-3E8E-46C8-AC8D-0ECBE64C4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06" y="1099029"/>
            <a:ext cx="11805587" cy="526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Content Placeholder 7">
            <a:extLst>
              <a:ext uri="{FF2B5EF4-FFF2-40B4-BE49-F238E27FC236}">
                <a16:creationId xmlns:a16="http://schemas.microsoft.com/office/drawing/2014/main" id="{4E1EECC6-2AAE-4479-9DFD-F59E82DA18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61" y="1331704"/>
            <a:ext cx="12184639" cy="4572000"/>
          </a:xfr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Guadalajara 2021</a:t>
            </a: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0649BBFA-BFC9-4A81-B607-9770E3ED4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93674" y="1066800"/>
            <a:ext cx="9298800" cy="531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petro-7 - GASOLINAS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025E792-4F45-4BAC-B777-D97CF69FB8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50410" y="1079703"/>
            <a:ext cx="9276207" cy="529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AF4FC-EA76-40A8-9EE4-0DF516C47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vs. 2021</a:t>
            </a:r>
          </a:p>
        </p:txBody>
      </p:sp>
      <p:sp>
        <p:nvSpPr>
          <p:cNvPr id="5" name="CuadroTexto 1">
            <a:extLst>
              <a:ext uri="{FF2B5EF4-FFF2-40B4-BE49-F238E27FC236}">
                <a16:creationId xmlns:a16="http://schemas.microsoft.com/office/drawing/2014/main" id="{896BC67B-105F-4B3A-89FA-A9E55B44361B}"/>
              </a:ext>
            </a:extLst>
          </p:cNvPr>
          <p:cNvSpPr txBox="1"/>
          <p:nvPr/>
        </p:nvSpPr>
        <p:spPr>
          <a:xfrm>
            <a:off x="0" y="6473408"/>
            <a:ext cx="12192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Petro-7 marca mas notada a no regresar al volumen prepandemia</a:t>
            </a:r>
            <a:r>
              <a:rPr lang="es-MX" sz="1500"/>
              <a:t>. Indicación </a:t>
            </a:r>
            <a:r>
              <a:rPr lang="es-MX" sz="1500" dirty="0"/>
              <a:t>de alguna deficiencia en la cadena de valor.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0E6445C8-C037-4B40-A153-E027477206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4781" y="1070920"/>
            <a:ext cx="8601558" cy="5313274"/>
          </a:xfrm>
        </p:spPr>
      </p:pic>
    </p:spTree>
    <p:extLst>
      <p:ext uri="{BB962C8B-B14F-4D97-AF65-F5344CB8AC3E}">
        <p14:creationId xmlns:p14="http://schemas.microsoft.com/office/powerpoint/2010/main" val="4042736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49079-B9C5-4995-9F41-E370DAB89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contribucion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de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marca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 2021</a:t>
            </a:r>
          </a:p>
        </p:txBody>
      </p:sp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B5EF0EAB-DCF1-4396-A45B-9A3832810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22578" y="1065368"/>
            <a:ext cx="8593022" cy="53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54730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Guadalajara 2021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B628D15-2B0C-4D94-AB7F-8263C7E3F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031" y="1030715"/>
            <a:ext cx="6265890" cy="537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Participación de mercado- GASOLINAS</a:t>
            </a:r>
            <a:endParaRPr lang="en-US" sz="38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D6260E6-99E4-437F-A3FF-1E94588AD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917" y="1042862"/>
            <a:ext cx="9800166" cy="532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26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es-MX" sz="2800" b="1" dirty="0">
                <a:latin typeface="Calibri" pitchFamily="34" charset="0"/>
              </a:rPr>
            </a:br>
            <a:endParaRPr lang="en-US" sz="2800" b="1" dirty="0">
              <a:latin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BCE1E8-9FC9-46BB-BD6F-24AB9330A508}"/>
              </a:ext>
            </a:extLst>
          </p:cNvPr>
          <p:cNvSpPr txBox="1">
            <a:spLocks/>
          </p:cNvSpPr>
          <p:nvPr/>
        </p:nvSpPr>
        <p:spPr>
          <a:xfrm>
            <a:off x="13208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eaLnBrk="1" hangingPunct="1">
              <a:defRPr sz="3800" b="1" cap="all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2pPr>
            <a:lvl3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3pPr>
            <a:lvl4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4pPr>
            <a:lvl5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9pPr>
          </a:lstStyle>
          <a:p>
            <a:r>
              <a:rPr lang="es-MX" sz="3600" dirty="0"/>
              <a:t>TOTAL VOLUMEN DEL mercado - GASOLINAS</a:t>
            </a:r>
            <a:endParaRPr lang="en-US" sz="36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BA81EEA-8A78-42AA-BFF3-8AFFE666B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01" y="1082793"/>
            <a:ext cx="11892197" cy="530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60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GASOLINAS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CA4F1F5-72CC-44A2-B86B-62469713D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24" y="1124223"/>
            <a:ext cx="11708151" cy="522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GASOLINAS</a:t>
            </a:r>
            <a:endParaRPr lang="en-US" sz="3800" dirty="0">
              <a:solidFill>
                <a:srgbClr val="000000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4EAE79D-C08F-424D-8001-991A790F6E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06" y="1089998"/>
            <a:ext cx="11907187" cy="531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Volumen de ubicación - GASOLINAS</a:t>
            </a: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Volumen Ubicación representa la calidad del punto de ventas. Solo considera flujo vehicular, suporte residencial y competencia.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8E98781-8712-4DF1-8D75-B851698C4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51" y="1061487"/>
            <a:ext cx="11889698" cy="530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">
            <a:extLst>
              <a:ext uri="{FF2B5EF4-FFF2-40B4-BE49-F238E27FC236}">
                <a16:creationId xmlns:a16="http://schemas.microsoft.com/office/drawing/2014/main" id="{C281CF07-7428-4D66-B9B3-22CA7A1BE180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 mercado - GASOLINAS</a:t>
            </a:r>
            <a:endParaRPr lang="en-US" sz="38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E5129A8-AC33-4C5B-873F-ED5EFB315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95" y="1109233"/>
            <a:ext cx="11720809" cy="523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55349F2-48DA-4908-91AC-AB64DA305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62" y="1112708"/>
            <a:ext cx="11670676" cy="52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1420</TotalTime>
  <Words>398</Words>
  <Application>Microsoft Office PowerPoint</Application>
  <PresentationFormat>Panorámica</PresentationFormat>
  <Paragraphs>56</Paragraphs>
  <Slides>19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6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Guadalajara, Mexico 2022</vt:lpstr>
      <vt:lpstr>Guadalajara 2021</vt:lpstr>
      <vt:lpstr>Participación de mercado- GASOLINAS</vt:lpstr>
      <vt:lpstr> </vt:lpstr>
      <vt:lpstr>Efectividad del mercado - GASOLINAS</vt:lpstr>
      <vt:lpstr> </vt:lpstr>
      <vt:lpstr>Volumen de ubicación - GASOLINAS</vt:lpstr>
      <vt:lpstr>Efectividad de mercado - GASOLINAS</vt:lpstr>
      <vt:lpstr>Calificación de instalaciones (infraestructura)</vt:lpstr>
      <vt:lpstr>EvaluaciÓn de ContribuciÓn de la marca</vt:lpstr>
      <vt:lpstr>Calificación Prácticas de mercadeo - GASOLINAS</vt:lpstr>
      <vt:lpstr>Calificación de precio - GASOLINAS</vt:lpstr>
      <vt:lpstr>Efectividad operacional - GASOLINAS</vt:lpstr>
      <vt:lpstr>Desempeño de redes - GASOLINAS</vt:lpstr>
      <vt:lpstr>Desempeño de redes – quad analysis</vt:lpstr>
      <vt:lpstr>Desempeño Guadalajara 2021</vt:lpstr>
      <vt:lpstr>Desempeño petro-7 - GASOLINAS</vt:lpstr>
      <vt:lpstr>Tendencias 2020 vs. 2021</vt:lpstr>
      <vt:lpstr>Tendencias contribucion de marca 2020 vs 2021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Efectividad del mercado - Gasolinas </dc:title>
  <dc:creator>Simon Bravo</dc:creator>
  <cp:lastModifiedBy>Omar Díaz</cp:lastModifiedBy>
  <cp:revision>21</cp:revision>
  <dcterms:created xsi:type="dcterms:W3CDTF">2022-03-12T19:44:16Z</dcterms:created>
  <dcterms:modified xsi:type="dcterms:W3CDTF">2022-03-14T16:33:45Z</dcterms:modified>
</cp:coreProperties>
</file>