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73" r:id="rId3"/>
    <p:sldId id="257" r:id="rId4"/>
    <p:sldId id="3570" r:id="rId5"/>
    <p:sldId id="3571" r:id="rId6"/>
    <p:sldId id="259" r:id="rId7"/>
    <p:sldId id="3572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3568" r:id="rId17"/>
    <p:sldId id="3569" r:id="rId18"/>
    <p:sldId id="274" r:id="rId19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48" dt="2022-03-14T01:42:36.769"/>
    <p1510:client id="{43DCAAED-D209-4B09-BC92-A156E254FB8A}" v="2" dt="2022-03-14T15:24:16.671"/>
    <p1510:client id="{58605088-0AE4-4757-8BA8-A3219E8DB681}" v="148" dt="2022-03-14T18:08:47.903"/>
    <p1510:client id="{D265A808-ADCA-4E07-A3C8-E810F1402612}" v="1" dt="2022-03-14T16:42:23.1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dgar Zavaleta" userId="aebe7f2511fcbde0" providerId="LiveId" clId="{58605088-0AE4-4757-8BA8-A3219E8DB681}"/>
    <pc:docChg chg="custSel modSld">
      <pc:chgData name="Edgar Zavaleta" userId="aebe7f2511fcbde0" providerId="LiveId" clId="{58605088-0AE4-4757-8BA8-A3219E8DB681}" dt="2022-03-14T18:12:31.450" v="173" actId="20577"/>
      <pc:docMkLst>
        <pc:docMk/>
      </pc:docMkLst>
      <pc:sldChg chg="modSp mod">
        <pc:chgData name="Edgar Zavaleta" userId="aebe7f2511fcbde0" providerId="LiveId" clId="{58605088-0AE4-4757-8BA8-A3219E8DB681}" dt="2022-03-14T18:07:06.119" v="138" actId="20577"/>
        <pc:sldMkLst>
          <pc:docMk/>
          <pc:sldMk cId="0" sldId="256"/>
        </pc:sldMkLst>
        <pc:spChg chg="mod">
          <ac:chgData name="Edgar Zavaleta" userId="aebe7f2511fcbde0" providerId="LiveId" clId="{58605088-0AE4-4757-8BA8-A3219E8DB681}" dt="2022-03-14T18:07:06.119" v="138" actId="20577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mod">
        <pc:chgData name="Edgar Zavaleta" userId="aebe7f2511fcbde0" providerId="LiveId" clId="{58605088-0AE4-4757-8BA8-A3219E8DB681}" dt="2022-03-14T17:57:11.650" v="27" actId="1076"/>
        <pc:sldMkLst>
          <pc:docMk/>
          <pc:sldMk cId="2265281832" sldId="257"/>
        </pc:sldMkLst>
        <pc:picChg chg="del">
          <ac:chgData name="Edgar Zavaleta" userId="aebe7f2511fcbde0" providerId="LiveId" clId="{58605088-0AE4-4757-8BA8-A3219E8DB681}" dt="2022-03-14T17:56:58.681" v="23" actId="478"/>
          <ac:picMkLst>
            <pc:docMk/>
            <pc:sldMk cId="2265281832" sldId="257"/>
            <ac:picMk id="4" creationId="{7AB15EF3-07E0-4247-8065-36B4E9706B98}"/>
          </ac:picMkLst>
        </pc:picChg>
        <pc:picChg chg="add mod">
          <ac:chgData name="Edgar Zavaleta" userId="aebe7f2511fcbde0" providerId="LiveId" clId="{58605088-0AE4-4757-8BA8-A3219E8DB681}" dt="2022-03-14T17:57:11.650" v="27" actId="1076"/>
          <ac:picMkLst>
            <pc:docMk/>
            <pc:sldMk cId="2265281832" sldId="257"/>
            <ac:picMk id="5" creationId="{1375FCE6-981F-4CEB-9E68-A14A078F9CBF}"/>
          </ac:picMkLst>
        </pc:picChg>
      </pc:sldChg>
      <pc:sldChg chg="addSp delSp modSp mod">
        <pc:chgData name="Edgar Zavaleta" userId="aebe7f2511fcbde0" providerId="LiveId" clId="{58605088-0AE4-4757-8BA8-A3219E8DB681}" dt="2022-03-14T18:00:14.586" v="49" actId="1076"/>
        <pc:sldMkLst>
          <pc:docMk/>
          <pc:sldMk cId="2345604609" sldId="259"/>
        </pc:sldMkLst>
        <pc:picChg chg="del">
          <ac:chgData name="Edgar Zavaleta" userId="aebe7f2511fcbde0" providerId="LiveId" clId="{58605088-0AE4-4757-8BA8-A3219E8DB681}" dt="2022-03-14T18:00:02.659" v="45" actId="478"/>
          <ac:picMkLst>
            <pc:docMk/>
            <pc:sldMk cId="2345604609" sldId="259"/>
            <ac:picMk id="4" creationId="{3081E9CF-020F-4F8E-A864-CAFB14AEA605}"/>
          </ac:picMkLst>
        </pc:picChg>
        <pc:picChg chg="add mod">
          <ac:chgData name="Edgar Zavaleta" userId="aebe7f2511fcbde0" providerId="LiveId" clId="{58605088-0AE4-4757-8BA8-A3219E8DB681}" dt="2022-03-14T18:00:14.586" v="49" actId="1076"/>
          <ac:picMkLst>
            <pc:docMk/>
            <pc:sldMk cId="2345604609" sldId="259"/>
            <ac:picMk id="5" creationId="{64FE55BB-132A-4C84-BB22-D7FD859E83EC}"/>
          </ac:picMkLst>
        </pc:picChg>
      </pc:sldChg>
      <pc:sldChg chg="addSp delSp modSp mod">
        <pc:chgData name="Edgar Zavaleta" userId="aebe7f2511fcbde0" providerId="LiveId" clId="{58605088-0AE4-4757-8BA8-A3219E8DB681}" dt="2022-03-14T18:01:22.002" v="59" actId="1076"/>
        <pc:sldMkLst>
          <pc:docMk/>
          <pc:sldMk cId="284931389" sldId="261"/>
        </pc:sldMkLst>
        <pc:picChg chg="add mod">
          <ac:chgData name="Edgar Zavaleta" userId="aebe7f2511fcbde0" providerId="LiveId" clId="{58605088-0AE4-4757-8BA8-A3219E8DB681}" dt="2022-03-14T18:01:22.002" v="59" actId="1076"/>
          <ac:picMkLst>
            <pc:docMk/>
            <pc:sldMk cId="284931389" sldId="261"/>
            <ac:picMk id="5" creationId="{98AEABFD-1F55-4501-B8D3-D7392B3AC4D8}"/>
          </ac:picMkLst>
        </pc:picChg>
        <pc:picChg chg="del">
          <ac:chgData name="Edgar Zavaleta" userId="aebe7f2511fcbde0" providerId="LiveId" clId="{58605088-0AE4-4757-8BA8-A3219E8DB681}" dt="2022-03-14T18:01:10.409" v="55" actId="478"/>
          <ac:picMkLst>
            <pc:docMk/>
            <pc:sldMk cId="284931389" sldId="261"/>
            <ac:picMk id="6" creationId="{3F5153A4-895F-4532-9461-427A803416F5}"/>
          </ac:picMkLst>
        </pc:picChg>
      </pc:sldChg>
      <pc:sldChg chg="addSp delSp modSp mod">
        <pc:chgData name="Edgar Zavaleta" userId="aebe7f2511fcbde0" providerId="LiveId" clId="{58605088-0AE4-4757-8BA8-A3219E8DB681}" dt="2022-03-14T18:01:49.248" v="65" actId="1036"/>
        <pc:sldMkLst>
          <pc:docMk/>
          <pc:sldMk cId="2976810304" sldId="262"/>
        </pc:sldMkLst>
        <pc:picChg chg="add mod">
          <ac:chgData name="Edgar Zavaleta" userId="aebe7f2511fcbde0" providerId="LiveId" clId="{58605088-0AE4-4757-8BA8-A3219E8DB681}" dt="2022-03-14T18:01:49.248" v="65" actId="1036"/>
          <ac:picMkLst>
            <pc:docMk/>
            <pc:sldMk cId="2976810304" sldId="262"/>
            <ac:picMk id="3" creationId="{0CEF406C-5414-4B21-8028-874BCC875D7C}"/>
          </ac:picMkLst>
        </pc:picChg>
        <pc:picChg chg="del">
          <ac:chgData name="Edgar Zavaleta" userId="aebe7f2511fcbde0" providerId="LiveId" clId="{58605088-0AE4-4757-8BA8-A3219E8DB681}" dt="2022-03-14T18:01:40.153" v="60" actId="478"/>
          <ac:picMkLst>
            <pc:docMk/>
            <pc:sldMk cId="2976810304" sldId="262"/>
            <ac:picMk id="5" creationId="{3288CE84-6DCA-4616-8A0E-2B25274DE37A}"/>
          </ac:picMkLst>
        </pc:picChg>
      </pc:sldChg>
      <pc:sldChg chg="addSp delSp modSp mod">
        <pc:chgData name="Edgar Zavaleta" userId="aebe7f2511fcbde0" providerId="LiveId" clId="{58605088-0AE4-4757-8BA8-A3219E8DB681}" dt="2022-03-14T18:02:15.632" v="70" actId="1076"/>
        <pc:sldMkLst>
          <pc:docMk/>
          <pc:sldMk cId="249458911" sldId="263"/>
        </pc:sldMkLst>
        <pc:picChg chg="add mod">
          <ac:chgData name="Edgar Zavaleta" userId="aebe7f2511fcbde0" providerId="LiveId" clId="{58605088-0AE4-4757-8BA8-A3219E8DB681}" dt="2022-03-14T18:02:15.632" v="70" actId="1076"/>
          <ac:picMkLst>
            <pc:docMk/>
            <pc:sldMk cId="249458911" sldId="263"/>
            <ac:picMk id="5" creationId="{E6B99885-EB77-485E-AA5F-867463DAF2C6}"/>
          </ac:picMkLst>
        </pc:picChg>
        <pc:picChg chg="del">
          <ac:chgData name="Edgar Zavaleta" userId="aebe7f2511fcbde0" providerId="LiveId" clId="{58605088-0AE4-4757-8BA8-A3219E8DB681}" dt="2022-03-14T18:02:06.049" v="66" actId="478"/>
          <ac:picMkLst>
            <pc:docMk/>
            <pc:sldMk cId="249458911" sldId="263"/>
            <ac:picMk id="6" creationId="{10C4A81A-D61B-4073-83D8-4E124B8788C1}"/>
          </ac:picMkLst>
        </pc:picChg>
      </pc:sldChg>
      <pc:sldChg chg="addSp delSp modSp mod">
        <pc:chgData name="Edgar Zavaleta" userId="aebe7f2511fcbde0" providerId="LiveId" clId="{58605088-0AE4-4757-8BA8-A3219E8DB681}" dt="2022-03-14T18:03:01.619" v="75" actId="1076"/>
        <pc:sldMkLst>
          <pc:docMk/>
          <pc:sldMk cId="1198679472" sldId="264"/>
        </pc:sldMkLst>
        <pc:picChg chg="add mod">
          <ac:chgData name="Edgar Zavaleta" userId="aebe7f2511fcbde0" providerId="LiveId" clId="{58605088-0AE4-4757-8BA8-A3219E8DB681}" dt="2022-03-14T18:03:01.619" v="75" actId="1076"/>
          <ac:picMkLst>
            <pc:docMk/>
            <pc:sldMk cId="1198679472" sldId="264"/>
            <ac:picMk id="5" creationId="{FB97411E-43C1-4B9B-AFC0-0278607D3415}"/>
          </ac:picMkLst>
        </pc:picChg>
        <pc:picChg chg="del">
          <ac:chgData name="Edgar Zavaleta" userId="aebe7f2511fcbde0" providerId="LiveId" clId="{58605088-0AE4-4757-8BA8-A3219E8DB681}" dt="2022-03-14T18:02:49.265" v="71" actId="478"/>
          <ac:picMkLst>
            <pc:docMk/>
            <pc:sldMk cId="1198679472" sldId="264"/>
            <ac:picMk id="6" creationId="{D9B1289E-E535-4A2B-8DC5-5340F51137FF}"/>
          </ac:picMkLst>
        </pc:picChg>
      </pc:sldChg>
      <pc:sldChg chg="addSp delSp modSp mod">
        <pc:chgData name="Edgar Zavaleta" userId="aebe7f2511fcbde0" providerId="LiveId" clId="{58605088-0AE4-4757-8BA8-A3219E8DB681}" dt="2022-03-14T18:03:31.236" v="83" actId="1035"/>
        <pc:sldMkLst>
          <pc:docMk/>
          <pc:sldMk cId="256240163" sldId="265"/>
        </pc:sldMkLst>
        <pc:picChg chg="add mod">
          <ac:chgData name="Edgar Zavaleta" userId="aebe7f2511fcbde0" providerId="LiveId" clId="{58605088-0AE4-4757-8BA8-A3219E8DB681}" dt="2022-03-14T18:03:31.236" v="83" actId="1035"/>
          <ac:picMkLst>
            <pc:docMk/>
            <pc:sldMk cId="256240163" sldId="265"/>
            <ac:picMk id="5" creationId="{3370C454-D5BB-4CB4-B8CE-14DF8F632809}"/>
          </ac:picMkLst>
        </pc:picChg>
        <pc:picChg chg="del">
          <ac:chgData name="Edgar Zavaleta" userId="aebe7f2511fcbde0" providerId="LiveId" clId="{58605088-0AE4-4757-8BA8-A3219E8DB681}" dt="2022-03-14T18:03:10.921" v="76" actId="478"/>
          <ac:picMkLst>
            <pc:docMk/>
            <pc:sldMk cId="256240163" sldId="265"/>
            <ac:picMk id="6" creationId="{CB971327-980F-4E7C-BB2E-5966EDFF8C64}"/>
          </ac:picMkLst>
        </pc:picChg>
      </pc:sldChg>
      <pc:sldChg chg="addSp delSp modSp mod">
        <pc:chgData name="Edgar Zavaleta" userId="aebe7f2511fcbde0" providerId="LiveId" clId="{58605088-0AE4-4757-8BA8-A3219E8DB681}" dt="2022-03-14T18:03:58.849" v="92" actId="1036"/>
        <pc:sldMkLst>
          <pc:docMk/>
          <pc:sldMk cId="950276914" sldId="266"/>
        </pc:sldMkLst>
        <pc:picChg chg="add mod">
          <ac:chgData name="Edgar Zavaleta" userId="aebe7f2511fcbde0" providerId="LiveId" clId="{58605088-0AE4-4757-8BA8-A3219E8DB681}" dt="2022-03-14T18:03:58.849" v="92" actId="1036"/>
          <ac:picMkLst>
            <pc:docMk/>
            <pc:sldMk cId="950276914" sldId="266"/>
            <ac:picMk id="5" creationId="{04F7CBB8-CE6E-42CB-A014-14CFD0B14140}"/>
          </ac:picMkLst>
        </pc:picChg>
        <pc:picChg chg="del">
          <ac:chgData name="Edgar Zavaleta" userId="aebe7f2511fcbde0" providerId="LiveId" clId="{58605088-0AE4-4757-8BA8-A3219E8DB681}" dt="2022-03-14T18:03:49.691" v="84" actId="478"/>
          <ac:picMkLst>
            <pc:docMk/>
            <pc:sldMk cId="950276914" sldId="266"/>
            <ac:picMk id="6" creationId="{B54F9440-A3B5-4C2B-9452-8FA85475AE53}"/>
          </ac:picMkLst>
        </pc:picChg>
      </pc:sldChg>
      <pc:sldChg chg="addSp delSp modSp mod">
        <pc:chgData name="Edgar Zavaleta" userId="aebe7f2511fcbde0" providerId="LiveId" clId="{58605088-0AE4-4757-8BA8-A3219E8DB681}" dt="2022-03-14T18:04:30.120" v="106" actId="1035"/>
        <pc:sldMkLst>
          <pc:docMk/>
          <pc:sldMk cId="1983722544" sldId="267"/>
        </pc:sldMkLst>
        <pc:picChg chg="add mod">
          <ac:chgData name="Edgar Zavaleta" userId="aebe7f2511fcbde0" providerId="LiveId" clId="{58605088-0AE4-4757-8BA8-A3219E8DB681}" dt="2022-03-14T18:04:30.120" v="106" actId="1035"/>
          <ac:picMkLst>
            <pc:docMk/>
            <pc:sldMk cId="1983722544" sldId="267"/>
            <ac:picMk id="5" creationId="{42DCDE82-EF0A-4D77-92B0-88E4EEFA9D0B}"/>
          </ac:picMkLst>
        </pc:picChg>
        <pc:picChg chg="del">
          <ac:chgData name="Edgar Zavaleta" userId="aebe7f2511fcbde0" providerId="LiveId" clId="{58605088-0AE4-4757-8BA8-A3219E8DB681}" dt="2022-03-14T18:04:17.241" v="93" actId="478"/>
          <ac:picMkLst>
            <pc:docMk/>
            <pc:sldMk cId="1983722544" sldId="267"/>
            <ac:picMk id="6" creationId="{B4E117B4-EFD5-433D-B566-52619BF45611}"/>
          </ac:picMkLst>
        </pc:picChg>
      </pc:sldChg>
      <pc:sldChg chg="addSp delSp modSp mod">
        <pc:chgData name="Edgar Zavaleta" userId="aebe7f2511fcbde0" providerId="LiveId" clId="{58605088-0AE4-4757-8BA8-A3219E8DB681}" dt="2022-03-14T18:05:19.154" v="118" actId="1035"/>
        <pc:sldMkLst>
          <pc:docMk/>
          <pc:sldMk cId="4033435694" sldId="268"/>
        </pc:sldMkLst>
        <pc:picChg chg="add mod">
          <ac:chgData name="Edgar Zavaleta" userId="aebe7f2511fcbde0" providerId="LiveId" clId="{58605088-0AE4-4757-8BA8-A3219E8DB681}" dt="2022-03-14T18:05:19.154" v="118" actId="1035"/>
          <ac:picMkLst>
            <pc:docMk/>
            <pc:sldMk cId="4033435694" sldId="268"/>
            <ac:picMk id="6" creationId="{B8A23E5B-AE3B-4411-BD6D-28D4BA37A5AC}"/>
          </ac:picMkLst>
        </pc:picChg>
        <pc:picChg chg="del">
          <ac:chgData name="Edgar Zavaleta" userId="aebe7f2511fcbde0" providerId="LiveId" clId="{58605088-0AE4-4757-8BA8-A3219E8DB681}" dt="2022-03-14T18:05:01.034" v="107" actId="478"/>
          <ac:picMkLst>
            <pc:docMk/>
            <pc:sldMk cId="4033435694" sldId="268"/>
            <ac:picMk id="7" creationId="{EF11B53E-AB60-4CF7-A1F3-361FE6574636}"/>
          </ac:picMkLst>
        </pc:picChg>
      </pc:sldChg>
      <pc:sldChg chg="addSp delSp modSp mod">
        <pc:chgData name="Edgar Zavaleta" userId="aebe7f2511fcbde0" providerId="LiveId" clId="{58605088-0AE4-4757-8BA8-A3219E8DB681}" dt="2022-03-14T18:08:47.903" v="147"/>
        <pc:sldMkLst>
          <pc:docMk/>
          <pc:sldMk cId="2718103344" sldId="273"/>
        </pc:sldMkLst>
        <pc:spChg chg="mod">
          <ac:chgData name="Edgar Zavaleta" userId="aebe7f2511fcbde0" providerId="LiveId" clId="{58605088-0AE4-4757-8BA8-A3219E8DB681}" dt="2022-03-14T17:55:54.432" v="17" actId="20577"/>
          <ac:spMkLst>
            <pc:docMk/>
            <pc:sldMk cId="2718103344" sldId="273"/>
            <ac:spMk id="2" creationId="{EB3DC50C-D788-434A-B28A-F8863442BA28}"/>
          </ac:spMkLst>
        </pc:spChg>
        <pc:picChg chg="del">
          <ac:chgData name="Edgar Zavaleta" userId="aebe7f2511fcbde0" providerId="LiveId" clId="{58605088-0AE4-4757-8BA8-A3219E8DB681}" dt="2022-03-14T18:07:58.450" v="139" actId="478"/>
          <ac:picMkLst>
            <pc:docMk/>
            <pc:sldMk cId="2718103344" sldId="273"/>
            <ac:picMk id="4" creationId="{0D2A8133-9F7C-4E69-8277-A6EC0332032A}"/>
          </ac:picMkLst>
        </pc:picChg>
        <pc:picChg chg="add del mod">
          <ac:chgData name="Edgar Zavaleta" userId="aebe7f2511fcbde0" providerId="LiveId" clId="{58605088-0AE4-4757-8BA8-A3219E8DB681}" dt="2022-03-14T18:08:47.422" v="146" actId="478"/>
          <ac:picMkLst>
            <pc:docMk/>
            <pc:sldMk cId="2718103344" sldId="273"/>
            <ac:picMk id="5" creationId="{3BF021CA-E12C-4547-A410-5417A45DAFBD}"/>
          </ac:picMkLst>
        </pc:picChg>
        <pc:picChg chg="add mod">
          <ac:chgData name="Edgar Zavaleta" userId="aebe7f2511fcbde0" providerId="LiveId" clId="{58605088-0AE4-4757-8BA8-A3219E8DB681}" dt="2022-03-14T18:08:47.903" v="147"/>
          <ac:picMkLst>
            <pc:docMk/>
            <pc:sldMk cId="2718103344" sldId="273"/>
            <ac:picMk id="6" creationId="{7A8F0BCD-2EC2-433D-9A77-64C04C4BC567}"/>
          </ac:picMkLst>
        </pc:picChg>
      </pc:sldChg>
      <pc:sldChg chg="addSp delSp modSp mod">
        <pc:chgData name="Edgar Zavaleta" userId="aebe7f2511fcbde0" providerId="LiveId" clId="{58605088-0AE4-4757-8BA8-A3219E8DB681}" dt="2022-03-14T18:06:52.793" v="128" actId="1076"/>
        <pc:sldMkLst>
          <pc:docMk/>
          <pc:sldMk cId="1868355277" sldId="274"/>
        </pc:sldMkLst>
        <pc:spChg chg="mod">
          <ac:chgData name="Edgar Zavaleta" userId="aebe7f2511fcbde0" providerId="LiveId" clId="{58605088-0AE4-4757-8BA8-A3219E8DB681}" dt="2022-03-14T17:56:08.619" v="22" actId="20577"/>
          <ac:spMkLst>
            <pc:docMk/>
            <pc:sldMk cId="1868355277" sldId="274"/>
            <ac:spMk id="2" creationId="{33C1DCAB-6DBC-4AC5-B352-98EA785C3420}"/>
          </ac:spMkLst>
        </pc:spChg>
        <pc:picChg chg="add mod">
          <ac:chgData name="Edgar Zavaleta" userId="aebe7f2511fcbde0" providerId="LiveId" clId="{58605088-0AE4-4757-8BA8-A3219E8DB681}" dt="2022-03-14T18:06:52.793" v="128" actId="1076"/>
          <ac:picMkLst>
            <pc:docMk/>
            <pc:sldMk cId="1868355277" sldId="274"/>
            <ac:picMk id="4" creationId="{7A350129-340A-49A7-B777-293CD7D3D704}"/>
          </ac:picMkLst>
        </pc:picChg>
        <pc:picChg chg="del">
          <ac:chgData name="Edgar Zavaleta" userId="aebe7f2511fcbde0" providerId="LiveId" clId="{58605088-0AE4-4757-8BA8-A3219E8DB681}" dt="2022-03-14T18:06:41.839" v="124" actId="478"/>
          <ac:picMkLst>
            <pc:docMk/>
            <pc:sldMk cId="1868355277" sldId="274"/>
            <ac:picMk id="5" creationId="{1C72DD85-91B1-46AF-8539-486BEAE84898}"/>
          </ac:picMkLst>
        </pc:picChg>
      </pc:sldChg>
      <pc:sldChg chg="addSp delSp modSp mod">
        <pc:chgData name="Edgar Zavaleta" userId="aebe7f2511fcbde0" providerId="LiveId" clId="{58605088-0AE4-4757-8BA8-A3219E8DB681}" dt="2022-03-14T18:12:31.450" v="173" actId="20577"/>
        <pc:sldMkLst>
          <pc:docMk/>
          <pc:sldMk cId="1125686615" sldId="3569"/>
        </pc:sldMkLst>
        <pc:spChg chg="mod">
          <ac:chgData name="Edgar Zavaleta" userId="aebe7f2511fcbde0" providerId="LiveId" clId="{58605088-0AE4-4757-8BA8-A3219E8DB681}" dt="2022-03-14T18:12:31.450" v="173" actId="20577"/>
          <ac:spMkLst>
            <pc:docMk/>
            <pc:sldMk cId="1125686615" sldId="3569"/>
            <ac:spMk id="2" creationId="{777F899C-5275-496B-881B-DD483CB6F94A}"/>
          </ac:spMkLst>
        </pc:spChg>
        <pc:picChg chg="del">
          <ac:chgData name="Edgar Zavaleta" userId="aebe7f2511fcbde0" providerId="LiveId" clId="{58605088-0AE4-4757-8BA8-A3219E8DB681}" dt="2022-03-14T18:06:08.133" v="119" actId="478"/>
          <ac:picMkLst>
            <pc:docMk/>
            <pc:sldMk cId="1125686615" sldId="3569"/>
            <ac:picMk id="4" creationId="{1D407838-8557-4EB7-9988-43F3D486CBA6}"/>
          </ac:picMkLst>
        </pc:picChg>
        <pc:picChg chg="add mod">
          <ac:chgData name="Edgar Zavaleta" userId="aebe7f2511fcbde0" providerId="LiveId" clId="{58605088-0AE4-4757-8BA8-A3219E8DB681}" dt="2022-03-14T18:06:18.049" v="123" actId="1076"/>
          <ac:picMkLst>
            <pc:docMk/>
            <pc:sldMk cId="1125686615" sldId="3569"/>
            <ac:picMk id="5" creationId="{8022D63A-CB04-442F-AE33-6C58284F61B4}"/>
          </ac:picMkLst>
        </pc:picChg>
      </pc:sldChg>
      <pc:sldChg chg="addSp delSp modSp mod">
        <pc:chgData name="Edgar Zavaleta" userId="aebe7f2511fcbde0" providerId="LiveId" clId="{58605088-0AE4-4757-8BA8-A3219E8DB681}" dt="2022-03-14T17:58:52.556" v="32" actId="1076"/>
        <pc:sldMkLst>
          <pc:docMk/>
          <pc:sldMk cId="3042088924" sldId="3570"/>
        </pc:sldMkLst>
        <pc:picChg chg="add mod">
          <ac:chgData name="Edgar Zavaleta" userId="aebe7f2511fcbde0" providerId="LiveId" clId="{58605088-0AE4-4757-8BA8-A3219E8DB681}" dt="2022-03-14T17:58:52.556" v="32" actId="1076"/>
          <ac:picMkLst>
            <pc:docMk/>
            <pc:sldMk cId="3042088924" sldId="3570"/>
            <ac:picMk id="4" creationId="{33DE118A-2EFB-4A50-8BB7-D8727BE2587A}"/>
          </ac:picMkLst>
        </pc:picChg>
        <pc:picChg chg="del">
          <ac:chgData name="Edgar Zavaleta" userId="aebe7f2511fcbde0" providerId="LiveId" clId="{58605088-0AE4-4757-8BA8-A3219E8DB681}" dt="2022-03-14T17:58:40.308" v="28" actId="478"/>
          <ac:picMkLst>
            <pc:docMk/>
            <pc:sldMk cId="3042088924" sldId="3570"/>
            <ac:picMk id="5" creationId="{261C8149-F84E-4C57-BFDE-C308B4DEC3CD}"/>
          </ac:picMkLst>
        </pc:picChg>
      </pc:sldChg>
      <pc:sldChg chg="addSp delSp modSp mod">
        <pc:chgData name="Edgar Zavaleta" userId="aebe7f2511fcbde0" providerId="LiveId" clId="{58605088-0AE4-4757-8BA8-A3219E8DB681}" dt="2022-03-14T17:59:37.171" v="44" actId="1035"/>
        <pc:sldMkLst>
          <pc:docMk/>
          <pc:sldMk cId="1990160594" sldId="3571"/>
        </pc:sldMkLst>
        <pc:picChg chg="del">
          <ac:chgData name="Edgar Zavaleta" userId="aebe7f2511fcbde0" providerId="LiveId" clId="{58605088-0AE4-4757-8BA8-A3219E8DB681}" dt="2022-03-14T17:59:17.061" v="33" actId="478"/>
          <ac:picMkLst>
            <pc:docMk/>
            <pc:sldMk cId="1990160594" sldId="3571"/>
            <ac:picMk id="4" creationId="{D2B166D9-AE8E-4263-A6ED-E536EA467E1F}"/>
          </ac:picMkLst>
        </pc:picChg>
        <pc:picChg chg="add mod">
          <ac:chgData name="Edgar Zavaleta" userId="aebe7f2511fcbde0" providerId="LiveId" clId="{58605088-0AE4-4757-8BA8-A3219E8DB681}" dt="2022-03-14T17:59:37.171" v="44" actId="1035"/>
          <ac:picMkLst>
            <pc:docMk/>
            <pc:sldMk cId="1990160594" sldId="3571"/>
            <ac:picMk id="5" creationId="{97737750-1693-4F7B-9F51-A9CF221FD0AD}"/>
          </ac:picMkLst>
        </pc:picChg>
      </pc:sldChg>
      <pc:sldChg chg="addSp delSp modSp mod">
        <pc:chgData name="Edgar Zavaleta" userId="aebe7f2511fcbde0" providerId="LiveId" clId="{58605088-0AE4-4757-8BA8-A3219E8DB681}" dt="2022-03-14T18:00:46.226" v="54" actId="1076"/>
        <pc:sldMkLst>
          <pc:docMk/>
          <pc:sldMk cId="4173079253" sldId="3572"/>
        </pc:sldMkLst>
        <pc:picChg chg="del">
          <ac:chgData name="Edgar Zavaleta" userId="aebe7f2511fcbde0" providerId="LiveId" clId="{58605088-0AE4-4757-8BA8-A3219E8DB681}" dt="2022-03-14T18:00:35.366" v="50" actId="478"/>
          <ac:picMkLst>
            <pc:docMk/>
            <pc:sldMk cId="4173079253" sldId="3572"/>
            <ac:picMk id="4" creationId="{8AD4D7FB-267E-4779-BFBE-2B5935816AFF}"/>
          </ac:picMkLst>
        </pc:picChg>
        <pc:picChg chg="add mod">
          <ac:chgData name="Edgar Zavaleta" userId="aebe7f2511fcbde0" providerId="LiveId" clId="{58605088-0AE4-4757-8BA8-A3219E8DB681}" dt="2022-03-14T18:00:46.226" v="54" actId="1076"/>
          <ac:picMkLst>
            <pc:docMk/>
            <pc:sldMk cId="4173079253" sldId="3572"/>
            <ac:picMk id="6" creationId="{E8321504-8B87-45E6-9761-2A45575B9440}"/>
          </ac:picMkLst>
        </pc:picChg>
      </pc:sldChg>
    </pc:docChg>
  </pc:docChgLst>
  <pc:docChgLst>
    <pc:chgData name="Omar Díaz" userId="24efb74535e2f669" providerId="LiveId" clId="{F0991848-607B-45CB-BA9D-65DABA87BE89}"/>
    <pc:docChg chg="modSld">
      <pc:chgData name="Omar Díaz" userId="24efb74535e2f669" providerId="LiveId" clId="{F0991848-607B-45CB-BA9D-65DABA87BE89}" dt="2022-03-14T18:18:03.676" v="0" actId="255"/>
      <pc:docMkLst>
        <pc:docMk/>
      </pc:docMkLst>
      <pc:sldChg chg="modSp mod">
        <pc:chgData name="Omar Díaz" userId="24efb74535e2f669" providerId="LiveId" clId="{F0991848-607B-45CB-BA9D-65DABA87BE89}" dt="2022-03-14T18:18:03.676" v="0" actId="255"/>
        <pc:sldMkLst>
          <pc:docMk/>
          <pc:sldMk cId="1983722544" sldId="267"/>
        </pc:sldMkLst>
        <pc:spChg chg="mod">
          <ac:chgData name="Omar Díaz" userId="24efb74535e2f669" providerId="LiveId" clId="{F0991848-607B-45CB-BA9D-65DABA87BE89}" dt="2022-03-14T18:18:03.676" v="0" actId="255"/>
          <ac:spMkLst>
            <pc:docMk/>
            <pc:sldMk cId="1983722544" sldId="267"/>
            <ac:spMk id="4" creationId="{D1C748C1-4593-4DD8-8EA1-E9E76FA1576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14/03/2022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E85D0A-9D1A-401F-8E74-CD68A2C751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0661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E85D0A-9D1A-401F-8E74-CD68A2C7517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7560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/>
              <a:t>Haga </a:t>
            </a:r>
            <a:r>
              <a:rPr lang="es-ES" noProof="0"/>
              <a:t>clic</a:t>
            </a:r>
            <a:r>
              <a:rPr lang="es-ES"/>
              <a:t> para modificar el estilo de título del patrón</a:t>
            </a:r>
            <a:endParaRPr lang="es-CO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>
                <a:solidFill>
                  <a:schemeClr val="tx2">
                    <a:lumMod val="50000"/>
                  </a:schemeClr>
                </a:solidFill>
              </a:rPr>
              <a:t>Executive summary</a:t>
            </a:r>
            <a:br>
              <a:rPr lang="en-US" b="1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>
                <a:solidFill>
                  <a:schemeClr val="tx2">
                    <a:lumMod val="50000"/>
                  </a:schemeClr>
                </a:solidFill>
              </a:rPr>
              <a:t>CUERNAVACA,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>
                <a:solidFill>
                  <a:schemeClr val="bg2">
                    <a:lumMod val="50000"/>
                  </a:schemeClr>
                </a:solidFill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>
                <a:solidFill>
                  <a:schemeClr val="bg2">
                    <a:lumMod val="50000"/>
                  </a:schemeClr>
                </a:solidFill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>
                <a:solidFill>
                  <a:schemeClr val="bg2">
                    <a:lumMod val="50000"/>
                  </a:schemeClr>
                </a:solidFill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>
                <a:solidFill>
                  <a:schemeClr val="bg2">
                    <a:lumMod val="50000"/>
                  </a:schemeClr>
                </a:solidFill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/>
              <a:t>Calificación</a:t>
            </a:r>
            <a:r>
              <a:rPr lang="en-US" sz="2800"/>
              <a:t> de </a:t>
            </a:r>
            <a:r>
              <a:rPr lang="es-ES" sz="2800"/>
              <a:t>instalaciones</a:t>
            </a:r>
            <a:r>
              <a:rPr lang="en-US" sz="2800"/>
              <a:t> (</a:t>
            </a:r>
            <a:r>
              <a:rPr lang="es-ES" sz="2800"/>
              <a:t>infraestructura</a:t>
            </a:r>
            <a:r>
              <a:rPr lang="en-US" sz="280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/>
              <a:t>Compuesto por los factores físicos de las estaciones: Tamaño, accesibilidad, visibilidad. Apariencia, posiciones abastecimiento, etc.</a:t>
            </a:r>
            <a:endParaRPr lang="es-MX" sz="145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6B99885-EB77-485E-AA5F-867463DAF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932" y="1058071"/>
            <a:ext cx="11466136" cy="5322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err="1"/>
              <a:t>EvaluaciÓn</a:t>
            </a:r>
            <a:r>
              <a:rPr lang="es-ES"/>
              <a:t> de </a:t>
            </a:r>
            <a:r>
              <a:rPr lang="es-ES" err="1"/>
              <a:t>ContribuciÓn</a:t>
            </a:r>
            <a:r>
              <a:rPr lang="es-ES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/>
              <a:t>Se calcula de la substracción del volumen Marca del volumen instalaciones</a:t>
            </a:r>
            <a:endParaRPr lang="es-MX" sz="160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B97411E-43C1-4B9B-AFC0-0278607D34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86" y="1045617"/>
            <a:ext cx="11475627" cy="5326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>
                <a:latin typeface="ARIAL" panose="020B0604020202020204" pitchFamily="34" charset="0"/>
              </a:rPr>
              <a:t>Calificación Prácticas de mercadeo - </a:t>
            </a:r>
            <a:r>
              <a:rPr lang="es-ES" sz="3200"/>
              <a:t>DIÉSEL</a:t>
            </a:r>
            <a:endParaRPr lang="es-ES" b="1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/>
              <a:t>Prácticas de mercadeo incluye: horas de operación, crédito, y servicios complementarios (c-store, lavad, Cambios aceite, etc.)</a:t>
            </a:r>
            <a:endParaRPr lang="es-MX" sz="150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3370C454-D5BB-4CB4-B8CE-14DF8F6328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505" y="1044267"/>
            <a:ext cx="11484989" cy="5331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>
                <a:latin typeface="ARIAL" panose="020B0604020202020204" pitchFamily="34" charset="0"/>
              </a:rPr>
              <a:t>Calificación de precio - </a:t>
            </a:r>
            <a:r>
              <a:rPr lang="es-ES" sz="3800"/>
              <a:t>DIÉSEL</a:t>
            </a:r>
            <a:endParaRPr lang="es-ES" sz="3800" b="1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/>
              <a:t>Incluye relación de los precios de la estación vs sus áreas de influencia inmediatas.</a:t>
            </a:r>
            <a:endParaRPr lang="es-MX" sz="160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4F7CBB8-CE6E-42CB-A014-14CFD0B141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078" y="1044943"/>
            <a:ext cx="11503843" cy="534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>
                <a:latin typeface="ARIAL" panose="020B0604020202020204" pitchFamily="34" charset="0"/>
              </a:rPr>
              <a:t>Efectividad operacional - </a:t>
            </a:r>
            <a:r>
              <a:rPr lang="es-ES" sz="3800"/>
              <a:t>DIÉSEL</a:t>
            </a:r>
            <a:endParaRPr lang="es-ES" sz="380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Operación mide la calidad del servicio en las estaciones e intangibles. (calidad de servicio, número de octanos, reputación, etc.) 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2DCDE82-EF0A-4D77-92B0-88E4EEFA9D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938" y="1035437"/>
            <a:ext cx="11532124" cy="535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DIÉSEL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27A2E24-B564-498D-8CB5-9F440DBD325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/>
              <a:t>Efectividad de mercado = </a:t>
            </a:r>
            <a:r>
              <a:rPr lang="es-MX" sz="1600" err="1"/>
              <a:t>Market</a:t>
            </a:r>
            <a:r>
              <a:rPr lang="es-MX" sz="1600"/>
              <a:t> Share / Outlet Share</a:t>
            </a:r>
            <a:endParaRPr lang="es-MX" sz="1600">
              <a:highlight>
                <a:srgbClr val="FFFF00"/>
              </a:highlight>
            </a:endParaRP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2FD23F-3029-4D52-AF1B-E23DDAA934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PE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B8A23E5B-AE3B-4411-BD6D-28D4BA37A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030953"/>
            <a:ext cx="11582400" cy="5376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/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CUERNAVACA 2021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022D63A-CB04-442F-AE33-6C58284F61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5211" y="1064688"/>
            <a:ext cx="9281578" cy="5300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MOBIL - 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DIÉSEL</a:t>
            </a:r>
            <a:endParaRPr lang="en-U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A350129-340A-49A7-B777-293CD7D3D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924" y="1099694"/>
            <a:ext cx="9272151" cy="5295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CUERNAVACA 2021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7A8F0BCD-2EC2-433D-9A77-64C04C4BC56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49" t="5361" r="11677" b="6666"/>
          <a:stretch/>
        </p:blipFill>
        <p:spPr>
          <a:xfrm>
            <a:off x="3480062" y="1057595"/>
            <a:ext cx="5231876" cy="5314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/>
            </a:br>
            <a:r>
              <a:rPr lang="es-MX" sz="3800"/>
              <a:t>PARTICIPACIÓN DE mercado - </a:t>
            </a:r>
            <a:r>
              <a:rPr lang="es-ES" sz="3800"/>
              <a:t>DIÉSEL</a:t>
            </a:r>
            <a:br>
              <a:rPr lang="es-MX" sz="3800"/>
            </a:br>
            <a:endParaRPr lang="en-US" sz="380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375FCE6-981F-4CEB-9E68-A14A078F9C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113" y="1043676"/>
            <a:ext cx="11519774" cy="5347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81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/>
            </a:br>
            <a:r>
              <a:rPr lang="es-MX" sz="3800"/>
              <a:t>PARTICIPACIÓN DE mercado - </a:t>
            </a:r>
            <a:r>
              <a:rPr lang="es-ES" sz="3800"/>
              <a:t>DIÉSEL</a:t>
            </a:r>
            <a:br>
              <a:rPr lang="es-MX" sz="3800"/>
            </a:br>
            <a:endParaRPr lang="en-US" sz="380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3DE118A-2EFB-4A50-8BB7-D8727BE25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967" y="1058645"/>
            <a:ext cx="10170065" cy="5315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88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es-MX" sz="2800" b="1">
                <a:latin typeface="Calibri" pitchFamily="34" charset="0"/>
              </a:rPr>
            </a:br>
            <a:endParaRPr lang="en-US" sz="2800" b="1">
              <a:latin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BCE1E8-9FC9-46BB-BD6F-24AB9330A508}"/>
              </a:ext>
            </a:extLst>
          </p:cNvPr>
          <p:cNvSpPr txBox="1">
            <a:spLocks/>
          </p:cNvSpPr>
          <p:nvPr/>
        </p:nvSpPr>
        <p:spPr>
          <a:xfrm>
            <a:off x="13208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eaLnBrk="1" hangingPunct="1">
              <a:defRPr sz="3800" b="1" cap="all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2pPr>
            <a:lvl3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3pPr>
            <a:lvl4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4pPr>
            <a:lvl5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9pPr>
          </a:lstStyle>
          <a:p>
            <a:br>
              <a:rPr lang="es-MX" sz="3600"/>
            </a:br>
            <a:r>
              <a:rPr lang="es-MX" sz="3600"/>
              <a:t>TOTAL VOLUMEN DEL mercado - </a:t>
            </a:r>
            <a:r>
              <a:rPr lang="es-ES" sz="3600"/>
              <a:t>DIÉSEL</a:t>
            </a:r>
            <a:br>
              <a:rPr lang="es-MX"/>
            </a:br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7737750-1693-4F7B-9F51-A9CF221FD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371" y="1023411"/>
            <a:ext cx="11579258" cy="537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160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/>
              <a:t>Efectividad del mercado - </a:t>
            </a:r>
            <a:r>
              <a:rPr lang="es-ES" sz="3800"/>
              <a:t>DIÉSEL</a:t>
            </a:r>
            <a:endParaRPr lang="en-US" sz="380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/>
              <a:t>Efectividad de mercado = </a:t>
            </a:r>
            <a:r>
              <a:rPr lang="es-MX" sz="1600" err="1"/>
              <a:t>Market</a:t>
            </a:r>
            <a:r>
              <a:rPr lang="es-MX" sz="1600"/>
              <a:t> Share / Outlet Share</a:t>
            </a:r>
            <a:endParaRPr lang="es-MX" sz="160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64FE55BB-132A-4C84-BB22-D7FD859E83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25" y="1036190"/>
            <a:ext cx="11536550" cy="535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/>
            </a:br>
            <a:endParaRPr lang="en-US" sz="380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/>
              <a:t>VOLUMEN PROMEDIO - </a:t>
            </a:r>
            <a:r>
              <a:rPr lang="es-ES" sz="3800"/>
              <a:t>DIÉSEL</a:t>
            </a:r>
            <a:endParaRPr lang="en-US" sz="3800">
              <a:solidFill>
                <a:srgbClr val="000000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8321504-8B87-45E6-9761-2A45575B94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792" y="1058744"/>
            <a:ext cx="11494416" cy="533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/>
            </a:br>
            <a:r>
              <a:rPr lang="es-MX" sz="3800"/>
              <a:t>Volumen de ubicación - </a:t>
            </a:r>
            <a:r>
              <a:rPr lang="es-ES" sz="3800"/>
              <a:t>DIÉSEL</a:t>
            </a:r>
            <a:br>
              <a:rPr lang="es-MX" sz="3800"/>
            </a:br>
            <a:endParaRPr lang="en-US" sz="380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/>
              <a:t>Volumen Ubicación representa la calidad del punto de ventas. Solo considera flujo vehicular, suporte residencial y competencia.</a:t>
            </a:r>
            <a:endParaRPr lang="es-MX" sz="145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8AEABFD-1F55-4501-B8D3-D7392B3AC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913" y="1065145"/>
            <a:ext cx="11474173" cy="532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">
            <a:extLst>
              <a:ext uri="{FF2B5EF4-FFF2-40B4-BE49-F238E27FC236}">
                <a16:creationId xmlns:a16="http://schemas.microsoft.com/office/drawing/2014/main" id="{C281CF07-7428-4D66-B9B3-22CA7A1BE180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/>
              <a:t>Efectividad de mercado = </a:t>
            </a:r>
            <a:r>
              <a:rPr lang="es-MX" sz="1600" err="1"/>
              <a:t>Market</a:t>
            </a:r>
            <a:r>
              <a:rPr lang="es-MX" sz="1600"/>
              <a:t> Share / Outlet Share</a:t>
            </a:r>
            <a:endParaRPr lang="es-MX" sz="1600">
              <a:highlight>
                <a:srgbClr val="FFFF00"/>
              </a:highlight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/>
            </a:br>
            <a:r>
              <a:rPr lang="es-MX" sz="3800"/>
              <a:t>Efectividad de mercado - </a:t>
            </a:r>
            <a:r>
              <a:rPr lang="es-ES" sz="3800"/>
              <a:t>DIÉSEL</a:t>
            </a:r>
            <a:br>
              <a:rPr lang="es-MX" sz="3800"/>
            </a:br>
            <a:endParaRPr lang="en-US" sz="380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CEF406C-5414-4B21-8028-874BCC875D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45" y="1049319"/>
            <a:ext cx="11456709" cy="5318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0</TotalTime>
  <Words>383</Words>
  <Application>Microsoft Office PowerPoint</Application>
  <PresentationFormat>Panorámica</PresentationFormat>
  <Paragraphs>56</Paragraphs>
  <Slides>18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5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CUERNAVACA, Mexico 2022</vt:lpstr>
      <vt:lpstr>CUERNAVACA 2021</vt:lpstr>
      <vt:lpstr> PARTICIPACIÓN DE mercado - DIÉSEL </vt:lpstr>
      <vt:lpstr> PARTICIPACIÓN DE mercado - DIÉSEL </vt:lpstr>
      <vt:lpstr> </vt:lpstr>
      <vt:lpstr>Efectividad del mercado - DIÉSEL</vt:lpstr>
      <vt:lpstr> </vt:lpstr>
      <vt:lpstr> Volumen de ubicación - DIÉSEL </vt:lpstr>
      <vt:lpstr> Efectividad de mercado - DIÉSEL </vt:lpstr>
      <vt:lpstr>Calificación de instalaciones (infraestructura)</vt:lpstr>
      <vt:lpstr>EvaluaciÓn de ContribuciÓn de la marca</vt:lpstr>
      <vt:lpstr>Calificación Prácticas de mercadeo - DIÉSEL</vt:lpstr>
      <vt:lpstr>Calificación de precio - DIÉSEL</vt:lpstr>
      <vt:lpstr>Efectividad operacional - DIÉSEL</vt:lpstr>
      <vt:lpstr>Desempeño de redes - DIÉSEL</vt:lpstr>
      <vt:lpstr>Desempeño de redes – quad analysis</vt:lpstr>
      <vt:lpstr>Desempeño CUERNAVACA 2021</vt:lpstr>
      <vt:lpstr>Desempeño MOBIL - DIÉSEL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Efectividad del mercado - Gasolinas</dc:title>
  <dc:creator>Simon Bravo</dc:creator>
  <cp:lastModifiedBy>Omar Díaz</cp:lastModifiedBy>
  <cp:revision>1</cp:revision>
  <dcterms:created xsi:type="dcterms:W3CDTF">2022-03-12T19:44:16Z</dcterms:created>
  <dcterms:modified xsi:type="dcterms:W3CDTF">2022-03-14T18:18:14Z</dcterms:modified>
</cp:coreProperties>
</file>