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handoutMasterIdLst>
    <p:handoutMasterId r:id="rId25"/>
  </p:handoutMasterIdLst>
  <p:sldIdLst>
    <p:sldId id="256" r:id="rId2"/>
    <p:sldId id="273" r:id="rId3"/>
    <p:sldId id="3570" r:id="rId4"/>
    <p:sldId id="259" r:id="rId5"/>
    <p:sldId id="3572" r:id="rId6"/>
    <p:sldId id="269" r:id="rId7"/>
    <p:sldId id="261" r:id="rId8"/>
    <p:sldId id="262" r:id="rId9"/>
    <p:sldId id="263" r:id="rId10"/>
    <p:sldId id="3573" r:id="rId11"/>
    <p:sldId id="264" r:id="rId12"/>
    <p:sldId id="270" r:id="rId13"/>
    <p:sldId id="266" r:id="rId14"/>
    <p:sldId id="265" r:id="rId15"/>
    <p:sldId id="267" r:id="rId16"/>
    <p:sldId id="3575" r:id="rId17"/>
    <p:sldId id="268" r:id="rId18"/>
    <p:sldId id="3568" r:id="rId19"/>
    <p:sldId id="3574" r:id="rId20"/>
    <p:sldId id="3569" r:id="rId21"/>
    <p:sldId id="274" r:id="rId22"/>
    <p:sldId id="3576" r:id="rId23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01B9A2-CA96-401B-8C53-3DA3F046A9B8}" v="48" dt="2022-03-14T01:42:36.76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55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91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mar Díaz" userId="24efb74535e2f669" providerId="LiveId" clId="{1B01B9A2-CA96-401B-8C53-3DA3F046A9B8}"/>
    <pc:docChg chg="undo redo custSel addSld delSld modSld sldOrd modMainMaster">
      <pc:chgData name="Omar Díaz" userId="24efb74535e2f669" providerId="LiveId" clId="{1B01B9A2-CA96-401B-8C53-3DA3F046A9B8}" dt="2022-03-14T13:51:55.413" v="631" actId="114"/>
      <pc:docMkLst>
        <pc:docMk/>
      </pc:docMkLst>
      <pc:sldChg chg="addSp delSp modSp mod">
        <pc:chgData name="Omar Díaz" userId="24efb74535e2f669" providerId="LiveId" clId="{1B01B9A2-CA96-401B-8C53-3DA3F046A9B8}" dt="2022-03-14T13:47:10.485" v="568" actId="108"/>
        <pc:sldMkLst>
          <pc:docMk/>
          <pc:sldMk cId="2265281832" sldId="257"/>
        </pc:sldMkLst>
        <pc:spChg chg="mod">
          <ac:chgData name="Omar Díaz" userId="24efb74535e2f669" providerId="LiveId" clId="{1B01B9A2-CA96-401B-8C53-3DA3F046A9B8}" dt="2022-03-14T13:47:10.485" v="568" actId="108"/>
          <ac:spMkLst>
            <pc:docMk/>
            <pc:sldMk cId="2265281832" sldId="257"/>
            <ac:spMk id="2" creationId="{C9F476F1-B406-4158-A7FB-86ADBE835927}"/>
          </ac:spMkLst>
        </pc:spChg>
        <pc:picChg chg="del">
          <ac:chgData name="Omar Díaz" userId="24efb74535e2f669" providerId="LiveId" clId="{1B01B9A2-CA96-401B-8C53-3DA3F046A9B8}" dt="2022-03-14T00:29:55.212" v="0" actId="478"/>
          <ac:picMkLst>
            <pc:docMk/>
            <pc:sldMk cId="2265281832" sldId="257"/>
            <ac:picMk id="3" creationId="{982CC3F1-2824-40F8-99B9-9E1370798555}"/>
          </ac:picMkLst>
        </pc:picChg>
        <pc:picChg chg="add mod">
          <ac:chgData name="Omar Díaz" userId="24efb74535e2f669" providerId="LiveId" clId="{1B01B9A2-CA96-401B-8C53-3DA3F046A9B8}" dt="2022-03-14T00:56:31.042" v="129" actId="1076"/>
          <ac:picMkLst>
            <pc:docMk/>
            <pc:sldMk cId="2265281832" sldId="257"/>
            <ac:picMk id="4" creationId="{4882FAC8-7091-4783-B3A2-09DE3BF655BB}"/>
          </ac:picMkLst>
        </pc:picChg>
        <pc:picChg chg="add del mod">
          <ac:chgData name="Omar Díaz" userId="24efb74535e2f669" providerId="LiveId" clId="{1B01B9A2-CA96-401B-8C53-3DA3F046A9B8}" dt="2022-03-14T00:30:54.072" v="16" actId="478"/>
          <ac:picMkLst>
            <pc:docMk/>
            <pc:sldMk cId="2265281832" sldId="257"/>
            <ac:picMk id="4" creationId="{89CEC6E1-347D-4EF3-A9FA-F5E0929240F1}"/>
          </ac:picMkLst>
        </pc:picChg>
        <pc:picChg chg="add del mod">
          <ac:chgData name="Omar Díaz" userId="24efb74535e2f669" providerId="LiveId" clId="{1B01B9A2-CA96-401B-8C53-3DA3F046A9B8}" dt="2022-03-14T00:56:14.866" v="122" actId="478"/>
          <ac:picMkLst>
            <pc:docMk/>
            <pc:sldMk cId="2265281832" sldId="257"/>
            <ac:picMk id="5" creationId="{030D30D6-C052-43AF-BB57-6D14465DB7B7}"/>
          </ac:picMkLst>
        </pc:picChg>
      </pc:sldChg>
      <pc:sldChg chg="addSp delSp modSp mod ord">
        <pc:chgData name="Omar Díaz" userId="24efb74535e2f669" providerId="LiveId" clId="{1B01B9A2-CA96-401B-8C53-3DA3F046A9B8}" dt="2022-03-14T13:51:55.413" v="631" actId="114"/>
        <pc:sldMkLst>
          <pc:docMk/>
          <pc:sldMk cId="2345604609" sldId="259"/>
        </pc:sldMkLst>
        <pc:spChg chg="mod">
          <ac:chgData name="Omar Díaz" userId="24efb74535e2f669" providerId="LiveId" clId="{1B01B9A2-CA96-401B-8C53-3DA3F046A9B8}" dt="2022-03-14T13:47:31.874" v="575" actId="108"/>
          <ac:spMkLst>
            <pc:docMk/>
            <pc:sldMk cId="2345604609" sldId="259"/>
            <ac:spMk id="2" creationId="{1E2A020B-F5BD-4DF9-8DBB-56F0E99EAF4D}"/>
          </ac:spMkLst>
        </pc:spChg>
        <pc:spChg chg="mod">
          <ac:chgData name="Omar Díaz" userId="24efb74535e2f669" providerId="LiveId" clId="{1B01B9A2-CA96-401B-8C53-3DA3F046A9B8}" dt="2022-03-14T13:51:55.413" v="631" actId="114"/>
          <ac:spMkLst>
            <pc:docMk/>
            <pc:sldMk cId="2345604609" sldId="259"/>
            <ac:spMk id="6" creationId="{64C4C741-23D2-4C27-8696-A948A6E3AFC2}"/>
          </ac:spMkLst>
        </pc:spChg>
        <pc:picChg chg="del">
          <ac:chgData name="Omar Díaz" userId="24efb74535e2f669" providerId="LiveId" clId="{1B01B9A2-CA96-401B-8C53-3DA3F046A9B8}" dt="2022-03-14T00:35:12.620" v="38" actId="478"/>
          <ac:picMkLst>
            <pc:docMk/>
            <pc:sldMk cId="2345604609" sldId="259"/>
            <ac:picMk id="3" creationId="{DC377E6D-EF90-45C7-8C2E-BBE04A582A09}"/>
          </ac:picMkLst>
        </pc:picChg>
        <pc:picChg chg="add mod">
          <ac:chgData name="Omar Díaz" userId="24efb74535e2f669" providerId="LiveId" clId="{1B01B9A2-CA96-401B-8C53-3DA3F046A9B8}" dt="2022-03-14T01:03:07.899" v="166" actId="1076"/>
          <ac:picMkLst>
            <pc:docMk/>
            <pc:sldMk cId="2345604609" sldId="259"/>
            <ac:picMk id="4" creationId="{A8F94326-022E-46E0-8C72-8D757FB76A68}"/>
          </ac:picMkLst>
        </pc:picChg>
        <pc:picChg chg="add del mod">
          <ac:chgData name="Omar Díaz" userId="24efb74535e2f669" providerId="LiveId" clId="{1B01B9A2-CA96-401B-8C53-3DA3F046A9B8}" dt="2022-03-14T01:03:00.455" v="163" actId="478"/>
          <ac:picMkLst>
            <pc:docMk/>
            <pc:sldMk cId="2345604609" sldId="259"/>
            <ac:picMk id="5" creationId="{D9404A30-7E15-4799-828F-024496A9792C}"/>
          </ac:picMkLst>
        </pc:picChg>
      </pc:sldChg>
      <pc:sldChg chg="addSp delSp modSp add del mod ord">
        <pc:chgData name="Omar Díaz" userId="24efb74535e2f669" providerId="LiveId" clId="{1B01B9A2-CA96-401B-8C53-3DA3F046A9B8}" dt="2022-03-14T13:51:48.498" v="630" actId="114"/>
        <pc:sldMkLst>
          <pc:docMk/>
          <pc:sldMk cId="284931389" sldId="261"/>
        </pc:sldMkLst>
        <pc:spChg chg="mod">
          <ac:chgData name="Omar Díaz" userId="24efb74535e2f669" providerId="LiveId" clId="{1B01B9A2-CA96-401B-8C53-3DA3F046A9B8}" dt="2022-03-14T13:48:23.195" v="584" actId="108"/>
          <ac:spMkLst>
            <pc:docMk/>
            <pc:sldMk cId="284931389" sldId="261"/>
            <ac:spMk id="2" creationId="{40491F1E-3068-4B53-952E-738379468F02}"/>
          </ac:spMkLst>
        </pc:spChg>
        <pc:spChg chg="mod">
          <ac:chgData name="Omar Díaz" userId="24efb74535e2f669" providerId="LiveId" clId="{1B01B9A2-CA96-401B-8C53-3DA3F046A9B8}" dt="2022-03-14T13:51:48.498" v="630" actId="114"/>
          <ac:spMkLst>
            <pc:docMk/>
            <pc:sldMk cId="284931389" sldId="261"/>
            <ac:spMk id="4" creationId="{21711DA6-E2D5-4C09-99A5-4F804757D904}"/>
          </ac:spMkLst>
        </pc:spChg>
        <pc:picChg chg="add del">
          <ac:chgData name="Omar Díaz" userId="24efb74535e2f669" providerId="LiveId" clId="{1B01B9A2-CA96-401B-8C53-3DA3F046A9B8}" dt="2022-03-14T00:36:06.135" v="49" actId="478"/>
          <ac:picMkLst>
            <pc:docMk/>
            <pc:sldMk cId="284931389" sldId="261"/>
            <ac:picMk id="3" creationId="{D506DBE0-2F46-4516-8242-4A4F0CA429A5}"/>
          </ac:picMkLst>
        </pc:picChg>
        <pc:picChg chg="add del mod">
          <ac:chgData name="Omar Díaz" userId="24efb74535e2f669" providerId="LiveId" clId="{1B01B9A2-CA96-401B-8C53-3DA3F046A9B8}" dt="2022-03-14T01:04:32.018" v="172" actId="478"/>
          <ac:picMkLst>
            <pc:docMk/>
            <pc:sldMk cId="284931389" sldId="261"/>
            <ac:picMk id="5" creationId="{B7636C9E-940F-493B-B65E-78866F686D57}"/>
          </ac:picMkLst>
        </pc:picChg>
        <pc:picChg chg="add mod">
          <ac:chgData name="Omar Díaz" userId="24efb74535e2f669" providerId="LiveId" clId="{1B01B9A2-CA96-401B-8C53-3DA3F046A9B8}" dt="2022-03-14T01:04:40.730" v="175" actId="1076"/>
          <ac:picMkLst>
            <pc:docMk/>
            <pc:sldMk cId="284931389" sldId="261"/>
            <ac:picMk id="6" creationId="{8668D4C6-5B2F-449D-B8C3-CA50B8F2A70F}"/>
          </ac:picMkLst>
        </pc:picChg>
      </pc:sldChg>
      <pc:sldChg chg="addSp delSp modSp mod ord">
        <pc:chgData name="Omar Díaz" userId="24efb74535e2f669" providerId="LiveId" clId="{1B01B9A2-CA96-401B-8C53-3DA3F046A9B8}" dt="2022-03-14T13:51:43.941" v="629" actId="114"/>
        <pc:sldMkLst>
          <pc:docMk/>
          <pc:sldMk cId="2976810304" sldId="262"/>
        </pc:sldMkLst>
        <pc:spChg chg="del">
          <ac:chgData name="Omar Díaz" userId="24efb74535e2f669" providerId="LiveId" clId="{1B01B9A2-CA96-401B-8C53-3DA3F046A9B8}" dt="2022-03-14T01:34:23.125" v="429" actId="478"/>
          <ac:spMkLst>
            <pc:docMk/>
            <pc:sldMk cId="2976810304" sldId="262"/>
            <ac:spMk id="2" creationId="{B19A3A49-B441-442C-8AAC-09FDDC5A4FED}"/>
          </ac:spMkLst>
        </pc:spChg>
        <pc:spChg chg="mod">
          <ac:chgData name="Omar Díaz" userId="24efb74535e2f669" providerId="LiveId" clId="{1B01B9A2-CA96-401B-8C53-3DA3F046A9B8}" dt="2022-03-14T13:51:43.941" v="629" actId="114"/>
          <ac:spMkLst>
            <pc:docMk/>
            <pc:sldMk cId="2976810304" sldId="262"/>
            <ac:spMk id="4" creationId="{C281CF07-7428-4D66-B9B3-22CA7A1BE180}"/>
          </ac:spMkLst>
        </pc:spChg>
        <pc:spChg chg="add mod">
          <ac:chgData name="Omar Díaz" userId="24efb74535e2f669" providerId="LiveId" clId="{1B01B9A2-CA96-401B-8C53-3DA3F046A9B8}" dt="2022-03-14T13:48:25.519" v="585" actId="108"/>
          <ac:spMkLst>
            <pc:docMk/>
            <pc:sldMk cId="2976810304" sldId="262"/>
            <ac:spMk id="7" creationId="{1085AA59-A738-487D-AB6F-C01B0442B251}"/>
          </ac:spMkLst>
        </pc:spChg>
        <pc:picChg chg="del">
          <ac:chgData name="Omar Díaz" userId="24efb74535e2f669" providerId="LiveId" clId="{1B01B9A2-CA96-401B-8C53-3DA3F046A9B8}" dt="2022-03-14T00:42:10.318" v="85" actId="478"/>
          <ac:picMkLst>
            <pc:docMk/>
            <pc:sldMk cId="2976810304" sldId="262"/>
            <ac:picMk id="3" creationId="{09A6C59E-8581-44D1-BB30-DEA5C1366C0B}"/>
          </ac:picMkLst>
        </pc:picChg>
        <pc:picChg chg="add del mod">
          <ac:chgData name="Omar Díaz" userId="24efb74535e2f669" providerId="LiveId" clId="{1B01B9A2-CA96-401B-8C53-3DA3F046A9B8}" dt="2022-03-14T01:05:28.515" v="178" actId="478"/>
          <ac:picMkLst>
            <pc:docMk/>
            <pc:sldMk cId="2976810304" sldId="262"/>
            <ac:picMk id="5" creationId="{132289AE-8017-481B-BD90-AE100B5F4045}"/>
          </ac:picMkLst>
        </pc:picChg>
        <pc:picChg chg="add mod">
          <ac:chgData name="Omar Díaz" userId="24efb74535e2f669" providerId="LiveId" clId="{1B01B9A2-CA96-401B-8C53-3DA3F046A9B8}" dt="2022-03-14T01:05:35.001" v="181" actId="1076"/>
          <ac:picMkLst>
            <pc:docMk/>
            <pc:sldMk cId="2976810304" sldId="262"/>
            <ac:picMk id="6" creationId="{EB7E4F17-CE00-4F8B-B8CF-0B981D37261B}"/>
          </ac:picMkLst>
        </pc:picChg>
      </pc:sldChg>
      <pc:sldChg chg="addSp delSp modSp mod ord">
        <pc:chgData name="Omar Díaz" userId="24efb74535e2f669" providerId="LiveId" clId="{1B01B9A2-CA96-401B-8C53-3DA3F046A9B8}" dt="2022-03-14T13:51:38.461" v="628" actId="114"/>
        <pc:sldMkLst>
          <pc:docMk/>
          <pc:sldMk cId="249458911" sldId="263"/>
        </pc:sldMkLst>
        <pc:spChg chg="mod">
          <ac:chgData name="Omar Díaz" userId="24efb74535e2f669" providerId="LiveId" clId="{1B01B9A2-CA96-401B-8C53-3DA3F046A9B8}" dt="2022-03-14T13:49:00.357" v="593" actId="790"/>
          <ac:spMkLst>
            <pc:docMk/>
            <pc:sldMk cId="249458911" sldId="263"/>
            <ac:spMk id="2" creationId="{07C0ABE3-3E73-405B-9036-2288AA87A48E}"/>
          </ac:spMkLst>
        </pc:spChg>
        <pc:spChg chg="mod">
          <ac:chgData name="Omar Díaz" userId="24efb74535e2f669" providerId="LiveId" clId="{1B01B9A2-CA96-401B-8C53-3DA3F046A9B8}" dt="2022-03-14T13:51:38.461" v="628" actId="114"/>
          <ac:spMkLst>
            <pc:docMk/>
            <pc:sldMk cId="249458911" sldId="263"/>
            <ac:spMk id="4" creationId="{1F905EA7-ACA3-4FB6-AE04-79D56BF51655}"/>
          </ac:spMkLst>
        </pc:spChg>
        <pc:picChg chg="add del">
          <ac:chgData name="Omar Díaz" userId="24efb74535e2f669" providerId="LiveId" clId="{1B01B9A2-CA96-401B-8C53-3DA3F046A9B8}" dt="2022-03-14T00:43:39.812" v="108" actId="478"/>
          <ac:picMkLst>
            <pc:docMk/>
            <pc:sldMk cId="249458911" sldId="263"/>
            <ac:picMk id="3" creationId="{91DE7230-3CFF-48F5-8ACE-D6F527C44B4B}"/>
          </ac:picMkLst>
        </pc:picChg>
        <pc:picChg chg="add del mod">
          <ac:chgData name="Omar Díaz" userId="24efb74535e2f669" providerId="LiveId" clId="{1B01B9A2-CA96-401B-8C53-3DA3F046A9B8}" dt="2022-03-14T01:06:07.870" v="184" actId="478"/>
          <ac:picMkLst>
            <pc:docMk/>
            <pc:sldMk cId="249458911" sldId="263"/>
            <ac:picMk id="5" creationId="{54A15C73-5FAE-4612-B314-321F5110E9B3}"/>
          </ac:picMkLst>
        </pc:picChg>
        <pc:picChg chg="add mod">
          <ac:chgData name="Omar Díaz" userId="24efb74535e2f669" providerId="LiveId" clId="{1B01B9A2-CA96-401B-8C53-3DA3F046A9B8}" dt="2022-03-14T01:06:22.644" v="188" actId="1076"/>
          <ac:picMkLst>
            <pc:docMk/>
            <pc:sldMk cId="249458911" sldId="263"/>
            <ac:picMk id="6" creationId="{7FB4603D-C31E-4311-B862-6E9589949F0F}"/>
          </ac:picMkLst>
        </pc:picChg>
      </pc:sldChg>
      <pc:sldChg chg="addSp delSp modSp mod ord">
        <pc:chgData name="Omar Díaz" userId="24efb74535e2f669" providerId="LiveId" clId="{1B01B9A2-CA96-401B-8C53-3DA3F046A9B8}" dt="2022-03-14T13:51:33.860" v="627" actId="114"/>
        <pc:sldMkLst>
          <pc:docMk/>
          <pc:sldMk cId="1198679472" sldId="264"/>
        </pc:sldMkLst>
        <pc:spChg chg="mod">
          <ac:chgData name="Omar Díaz" userId="24efb74535e2f669" providerId="LiveId" clId="{1B01B9A2-CA96-401B-8C53-3DA3F046A9B8}" dt="2022-03-14T13:49:35.879" v="601" actId="404"/>
          <ac:spMkLst>
            <pc:docMk/>
            <pc:sldMk cId="1198679472" sldId="264"/>
            <ac:spMk id="2" creationId="{479ACAF5-F3D8-454C-9017-3A66A2650B0C}"/>
          </ac:spMkLst>
        </pc:spChg>
        <pc:spChg chg="mod">
          <ac:chgData name="Omar Díaz" userId="24efb74535e2f669" providerId="LiveId" clId="{1B01B9A2-CA96-401B-8C53-3DA3F046A9B8}" dt="2022-03-14T13:51:33.860" v="627" actId="114"/>
          <ac:spMkLst>
            <pc:docMk/>
            <pc:sldMk cId="1198679472" sldId="264"/>
            <ac:spMk id="4" creationId="{6D9F4B38-F1AC-48AB-A2C7-7133657D5C28}"/>
          </ac:spMkLst>
        </pc:spChg>
        <pc:picChg chg="del">
          <ac:chgData name="Omar Díaz" userId="24efb74535e2f669" providerId="LiveId" clId="{1B01B9A2-CA96-401B-8C53-3DA3F046A9B8}" dt="2022-03-14T00:43:53.525" v="115" actId="478"/>
          <ac:picMkLst>
            <pc:docMk/>
            <pc:sldMk cId="1198679472" sldId="264"/>
            <ac:picMk id="3" creationId="{4B7B1175-961B-4BAD-9011-D84C716C9C7B}"/>
          </ac:picMkLst>
        </pc:picChg>
        <pc:picChg chg="add del mod">
          <ac:chgData name="Omar Díaz" userId="24efb74535e2f669" providerId="LiveId" clId="{1B01B9A2-CA96-401B-8C53-3DA3F046A9B8}" dt="2022-03-14T01:07:03.422" v="191" actId="478"/>
          <ac:picMkLst>
            <pc:docMk/>
            <pc:sldMk cId="1198679472" sldId="264"/>
            <ac:picMk id="5" creationId="{6053BC0B-1FD1-45C7-9324-0C14E94AEF39}"/>
          </ac:picMkLst>
        </pc:picChg>
        <pc:picChg chg="add mod">
          <ac:chgData name="Omar Díaz" userId="24efb74535e2f669" providerId="LiveId" clId="{1B01B9A2-CA96-401B-8C53-3DA3F046A9B8}" dt="2022-03-14T01:07:26.142" v="200" actId="1036"/>
          <ac:picMkLst>
            <pc:docMk/>
            <pc:sldMk cId="1198679472" sldId="264"/>
            <ac:picMk id="6" creationId="{50440E83-9CAD-4ADE-A17E-E9442E9DAAF7}"/>
          </ac:picMkLst>
        </pc:picChg>
      </pc:sldChg>
      <pc:sldChg chg="addSp delSp modSp mod ord">
        <pc:chgData name="Omar Díaz" userId="24efb74535e2f669" providerId="LiveId" clId="{1B01B9A2-CA96-401B-8C53-3DA3F046A9B8}" dt="2022-03-14T13:51:27.020" v="626" actId="114"/>
        <pc:sldMkLst>
          <pc:docMk/>
          <pc:sldMk cId="256240163" sldId="265"/>
        </pc:sldMkLst>
        <pc:spChg chg="mod">
          <ac:chgData name="Omar Díaz" userId="24efb74535e2f669" providerId="LiveId" clId="{1B01B9A2-CA96-401B-8C53-3DA3F046A9B8}" dt="2022-03-14T13:49:45.723" v="603" actId="403"/>
          <ac:spMkLst>
            <pc:docMk/>
            <pc:sldMk cId="256240163" sldId="265"/>
            <ac:spMk id="2" creationId="{F01A10D9-4CC8-42BF-AD50-475E49DF92BB}"/>
          </ac:spMkLst>
        </pc:spChg>
        <pc:spChg chg="mod">
          <ac:chgData name="Omar Díaz" userId="24efb74535e2f669" providerId="LiveId" clId="{1B01B9A2-CA96-401B-8C53-3DA3F046A9B8}" dt="2022-03-14T13:51:27.020" v="626" actId="114"/>
          <ac:spMkLst>
            <pc:docMk/>
            <pc:sldMk cId="256240163" sldId="265"/>
            <ac:spMk id="4" creationId="{92EE7E8D-9779-4DD9-A33E-70E24F4DCF28}"/>
          </ac:spMkLst>
        </pc:spChg>
        <pc:picChg chg="del">
          <ac:chgData name="Omar Díaz" userId="24efb74535e2f669" providerId="LiveId" clId="{1B01B9A2-CA96-401B-8C53-3DA3F046A9B8}" dt="2022-03-14T01:08:23.325" v="203" actId="478"/>
          <ac:picMkLst>
            <pc:docMk/>
            <pc:sldMk cId="256240163" sldId="265"/>
            <ac:picMk id="3" creationId="{049E2313-B62F-4925-A744-1C9D70195465}"/>
          </ac:picMkLst>
        </pc:picChg>
        <pc:picChg chg="add mod">
          <ac:chgData name="Omar Díaz" userId="24efb74535e2f669" providerId="LiveId" clId="{1B01B9A2-CA96-401B-8C53-3DA3F046A9B8}" dt="2022-03-14T01:08:42.609" v="216" actId="1036"/>
          <ac:picMkLst>
            <pc:docMk/>
            <pc:sldMk cId="256240163" sldId="265"/>
            <ac:picMk id="6" creationId="{241FA21C-C31F-4850-B298-2324B2A51A2D}"/>
          </ac:picMkLst>
        </pc:picChg>
      </pc:sldChg>
      <pc:sldChg chg="addSp delSp modSp mod ord">
        <pc:chgData name="Omar Díaz" userId="24efb74535e2f669" providerId="LiveId" clId="{1B01B9A2-CA96-401B-8C53-3DA3F046A9B8}" dt="2022-03-14T13:51:20.698" v="625" actId="114"/>
        <pc:sldMkLst>
          <pc:docMk/>
          <pc:sldMk cId="950276914" sldId="266"/>
        </pc:sldMkLst>
        <pc:spChg chg="mod">
          <ac:chgData name="Omar Díaz" userId="24efb74535e2f669" providerId="LiveId" clId="{1B01B9A2-CA96-401B-8C53-3DA3F046A9B8}" dt="2022-03-14T13:49:55.510" v="604" actId="255"/>
          <ac:spMkLst>
            <pc:docMk/>
            <pc:sldMk cId="950276914" sldId="266"/>
            <ac:spMk id="2" creationId="{AE2709A2-986C-4E03-8964-06941C4BA6D3}"/>
          </ac:spMkLst>
        </pc:spChg>
        <pc:spChg chg="mod">
          <ac:chgData name="Omar Díaz" userId="24efb74535e2f669" providerId="LiveId" clId="{1B01B9A2-CA96-401B-8C53-3DA3F046A9B8}" dt="2022-03-14T13:51:20.698" v="625" actId="114"/>
          <ac:spMkLst>
            <pc:docMk/>
            <pc:sldMk cId="950276914" sldId="266"/>
            <ac:spMk id="4" creationId="{06D2AF7C-8495-4762-93FE-7124371F0FAF}"/>
          </ac:spMkLst>
        </pc:spChg>
        <pc:picChg chg="del">
          <ac:chgData name="Omar Díaz" userId="24efb74535e2f669" providerId="LiveId" clId="{1B01B9A2-CA96-401B-8C53-3DA3F046A9B8}" dt="2022-03-14T01:08:59.518" v="219" actId="478"/>
          <ac:picMkLst>
            <pc:docMk/>
            <pc:sldMk cId="950276914" sldId="266"/>
            <ac:picMk id="3" creationId="{EBA40947-2A74-44A6-B543-E93A04241C5C}"/>
          </ac:picMkLst>
        </pc:picChg>
        <pc:picChg chg="add mod">
          <ac:chgData name="Omar Díaz" userId="24efb74535e2f669" providerId="LiveId" clId="{1B01B9A2-CA96-401B-8C53-3DA3F046A9B8}" dt="2022-03-14T01:09:19.443" v="222" actId="1076"/>
          <ac:picMkLst>
            <pc:docMk/>
            <pc:sldMk cId="950276914" sldId="266"/>
            <ac:picMk id="6" creationId="{100B6848-D991-4D5C-85D2-2D78B0DF9224}"/>
          </ac:picMkLst>
        </pc:picChg>
      </pc:sldChg>
      <pc:sldChg chg="addSp delSp modSp mod ord">
        <pc:chgData name="Omar Díaz" userId="24efb74535e2f669" providerId="LiveId" clId="{1B01B9A2-CA96-401B-8C53-3DA3F046A9B8}" dt="2022-03-14T13:51:14.588" v="624" actId="114"/>
        <pc:sldMkLst>
          <pc:docMk/>
          <pc:sldMk cId="1983722544" sldId="267"/>
        </pc:sldMkLst>
        <pc:spChg chg="mod">
          <ac:chgData name="Omar Díaz" userId="24efb74535e2f669" providerId="LiveId" clId="{1B01B9A2-CA96-401B-8C53-3DA3F046A9B8}" dt="2022-03-14T13:50:01.339" v="605" actId="108"/>
          <ac:spMkLst>
            <pc:docMk/>
            <pc:sldMk cId="1983722544" sldId="267"/>
            <ac:spMk id="2" creationId="{351EB336-2F33-44D3-A509-26EDD28901F5}"/>
          </ac:spMkLst>
        </pc:spChg>
        <pc:spChg chg="mod">
          <ac:chgData name="Omar Díaz" userId="24efb74535e2f669" providerId="LiveId" clId="{1B01B9A2-CA96-401B-8C53-3DA3F046A9B8}" dt="2022-03-14T13:51:14.588" v="624" actId="114"/>
          <ac:spMkLst>
            <pc:docMk/>
            <pc:sldMk cId="1983722544" sldId="267"/>
            <ac:spMk id="4" creationId="{D1C748C1-4593-4DD8-8EA1-E9E76FA15762}"/>
          </ac:spMkLst>
        </pc:spChg>
        <pc:picChg chg="del">
          <ac:chgData name="Omar Díaz" userId="24efb74535e2f669" providerId="LiveId" clId="{1B01B9A2-CA96-401B-8C53-3DA3F046A9B8}" dt="2022-03-14T01:09:47.782" v="225" actId="478"/>
          <ac:picMkLst>
            <pc:docMk/>
            <pc:sldMk cId="1983722544" sldId="267"/>
            <ac:picMk id="3" creationId="{697663A5-2533-4DAD-9DF8-975AB17057EC}"/>
          </ac:picMkLst>
        </pc:picChg>
        <pc:picChg chg="add mod">
          <ac:chgData name="Omar Díaz" userId="24efb74535e2f669" providerId="LiveId" clId="{1B01B9A2-CA96-401B-8C53-3DA3F046A9B8}" dt="2022-03-14T01:10:06.522" v="230" actId="1036"/>
          <ac:picMkLst>
            <pc:docMk/>
            <pc:sldMk cId="1983722544" sldId="267"/>
            <ac:picMk id="6" creationId="{F6C09454-B95A-4B08-8840-251EBEF14BCB}"/>
          </ac:picMkLst>
        </pc:picChg>
      </pc:sldChg>
      <pc:sldChg chg="addSp delSp modSp mod ord">
        <pc:chgData name="Omar Díaz" userId="24efb74535e2f669" providerId="LiveId" clId="{1B01B9A2-CA96-401B-8C53-3DA3F046A9B8}" dt="2022-03-14T13:51:08.660" v="623" actId="114"/>
        <pc:sldMkLst>
          <pc:docMk/>
          <pc:sldMk cId="4033435694" sldId="268"/>
        </pc:sldMkLst>
        <pc:spChg chg="add mod">
          <ac:chgData name="Omar Díaz" userId="24efb74535e2f669" providerId="LiveId" clId="{1B01B9A2-CA96-401B-8C53-3DA3F046A9B8}" dt="2022-03-14T01:12:08.305" v="235" actId="478"/>
          <ac:spMkLst>
            <pc:docMk/>
            <pc:sldMk cId="4033435694" sldId="268"/>
            <ac:spMk id="3" creationId="{B12FD23F-3029-4D52-AF1B-E23DDAA934E3}"/>
          </ac:spMkLst>
        </pc:spChg>
        <pc:spChg chg="mod">
          <ac:chgData name="Omar Díaz" userId="24efb74535e2f669" providerId="LiveId" clId="{1B01B9A2-CA96-401B-8C53-3DA3F046A9B8}" dt="2022-03-14T13:51:08.660" v="623" actId="114"/>
          <ac:spMkLst>
            <pc:docMk/>
            <pc:sldMk cId="4033435694" sldId="268"/>
            <ac:spMk id="4" creationId="{227A2E24-B564-498D-8CB5-9F440DBD3258}"/>
          </ac:spMkLst>
        </pc:spChg>
        <pc:spChg chg="mod">
          <ac:chgData name="Omar Díaz" userId="24efb74535e2f669" providerId="LiveId" clId="{1B01B9A2-CA96-401B-8C53-3DA3F046A9B8}" dt="2022-03-14T13:50:03.455" v="606" actId="108"/>
          <ac:spMkLst>
            <pc:docMk/>
            <pc:sldMk cId="4033435694" sldId="268"/>
            <ac:spMk id="5" creationId="{E377AFD3-C596-474B-BD07-723996AAB34C}"/>
          </ac:spMkLst>
        </pc:spChg>
        <pc:picChg chg="add del">
          <ac:chgData name="Omar Díaz" userId="24efb74535e2f669" providerId="LiveId" clId="{1B01B9A2-CA96-401B-8C53-3DA3F046A9B8}" dt="2022-03-14T01:12:58.725" v="239" actId="478"/>
          <ac:picMkLst>
            <pc:docMk/>
            <pc:sldMk cId="4033435694" sldId="268"/>
            <ac:picMk id="7" creationId="{B587D283-DED9-4393-A906-0193871E2228}"/>
          </ac:picMkLst>
        </pc:picChg>
        <pc:picChg chg="del">
          <ac:chgData name="Omar Díaz" userId="24efb74535e2f669" providerId="LiveId" clId="{1B01B9A2-CA96-401B-8C53-3DA3F046A9B8}" dt="2022-03-14T01:12:08.305" v="235" actId="478"/>
          <ac:picMkLst>
            <pc:docMk/>
            <pc:sldMk cId="4033435694" sldId="268"/>
            <ac:picMk id="8" creationId="{E09D5E3B-AD73-4614-B089-50002E3E3426}"/>
          </ac:picMkLst>
        </pc:picChg>
        <pc:picChg chg="add mod">
          <ac:chgData name="Omar Díaz" userId="24efb74535e2f669" providerId="LiveId" clId="{1B01B9A2-CA96-401B-8C53-3DA3F046A9B8}" dt="2022-03-14T01:36:30.391" v="473" actId="1076"/>
          <ac:picMkLst>
            <pc:docMk/>
            <pc:sldMk cId="4033435694" sldId="268"/>
            <ac:picMk id="10" creationId="{EFECD202-CD41-4D6F-94E8-2BA772ED2015}"/>
          </ac:picMkLst>
        </pc:picChg>
      </pc:sldChg>
      <pc:sldChg chg="addSp delSp modSp mod ord">
        <pc:chgData name="Omar Díaz" userId="24efb74535e2f669" providerId="LiveId" clId="{1B01B9A2-CA96-401B-8C53-3DA3F046A9B8}" dt="2022-03-14T13:51:00.127" v="622" actId="114"/>
        <pc:sldMkLst>
          <pc:docMk/>
          <pc:sldMk cId="4042736301" sldId="269"/>
        </pc:sldMkLst>
        <pc:spChg chg="mod">
          <ac:chgData name="Omar Díaz" userId="24efb74535e2f669" providerId="LiveId" clId="{1B01B9A2-CA96-401B-8C53-3DA3F046A9B8}" dt="2022-03-14T13:50:51.598" v="621" actId="255"/>
          <ac:spMkLst>
            <pc:docMk/>
            <pc:sldMk cId="4042736301" sldId="269"/>
            <ac:spMk id="2" creationId="{070AF4FC-EA76-40A8-9EE4-0DF516C47D05}"/>
          </ac:spMkLst>
        </pc:spChg>
        <pc:spChg chg="mod">
          <ac:chgData name="Omar Díaz" userId="24efb74535e2f669" providerId="LiveId" clId="{1B01B9A2-CA96-401B-8C53-3DA3F046A9B8}" dt="2022-03-14T13:51:00.127" v="622" actId="114"/>
          <ac:spMkLst>
            <pc:docMk/>
            <pc:sldMk cId="4042736301" sldId="269"/>
            <ac:spMk id="5" creationId="{896BC67B-105F-4B3A-89FA-A9E55B44361B}"/>
          </ac:spMkLst>
        </pc:spChg>
        <pc:spChg chg="add mod">
          <ac:chgData name="Omar Díaz" userId="24efb74535e2f669" providerId="LiveId" clId="{1B01B9A2-CA96-401B-8C53-3DA3F046A9B8}" dt="2022-03-14T00:34:07.425" v="27" actId="478"/>
          <ac:spMkLst>
            <pc:docMk/>
            <pc:sldMk cId="4042736301" sldId="269"/>
            <ac:spMk id="6" creationId="{90B074E5-C92A-44B3-A7C3-4A07DF4073D1}"/>
          </ac:spMkLst>
        </pc:spChg>
        <pc:picChg chg="add mod">
          <ac:chgData name="Omar Díaz" userId="24efb74535e2f669" providerId="LiveId" clId="{1B01B9A2-CA96-401B-8C53-3DA3F046A9B8}" dt="2022-03-14T01:20:47.891" v="270" actId="1035"/>
          <ac:picMkLst>
            <pc:docMk/>
            <pc:sldMk cId="4042736301" sldId="269"/>
            <ac:picMk id="4" creationId="{5B2F1BCE-0D82-4726-8690-159BD066ACE0}"/>
          </ac:picMkLst>
        </pc:picChg>
        <pc:picChg chg="del">
          <ac:chgData name="Omar Díaz" userId="24efb74535e2f669" providerId="LiveId" clId="{1B01B9A2-CA96-401B-8C53-3DA3F046A9B8}" dt="2022-03-14T00:34:07.425" v="27" actId="478"/>
          <ac:picMkLst>
            <pc:docMk/>
            <pc:sldMk cId="4042736301" sldId="269"/>
            <ac:picMk id="4" creationId="{DCC2626C-0A4F-429D-A22E-65BF58E109CF}"/>
          </ac:picMkLst>
        </pc:picChg>
        <pc:picChg chg="add del mod">
          <ac:chgData name="Omar Díaz" userId="24efb74535e2f669" providerId="LiveId" clId="{1B01B9A2-CA96-401B-8C53-3DA3F046A9B8}" dt="2022-03-14T01:20:21.612" v="254" actId="478"/>
          <ac:picMkLst>
            <pc:docMk/>
            <pc:sldMk cId="4042736301" sldId="269"/>
            <ac:picMk id="8" creationId="{ED1809F5-F9CB-45A5-9841-749C69909EBA}"/>
          </ac:picMkLst>
        </pc:picChg>
      </pc:sldChg>
      <pc:sldChg chg="addSp delSp modSp mod">
        <pc:chgData name="Omar Díaz" userId="24efb74535e2f669" providerId="LiveId" clId="{1B01B9A2-CA96-401B-8C53-3DA3F046A9B8}" dt="2022-03-14T13:50:33.476" v="615" actId="255"/>
        <pc:sldMkLst>
          <pc:docMk/>
          <pc:sldMk cId="2154730074" sldId="270"/>
        </pc:sldMkLst>
        <pc:spChg chg="mod">
          <ac:chgData name="Omar Díaz" userId="24efb74535e2f669" providerId="LiveId" clId="{1B01B9A2-CA96-401B-8C53-3DA3F046A9B8}" dt="2022-03-14T13:50:33.476" v="615" actId="255"/>
          <ac:spMkLst>
            <pc:docMk/>
            <pc:sldMk cId="2154730074" sldId="270"/>
            <ac:spMk id="2" creationId="{43349079-B9C5-4995-9F41-E370DAB89A60}"/>
          </ac:spMkLst>
        </pc:spChg>
        <pc:spChg chg="del">
          <ac:chgData name="Omar Díaz" userId="24efb74535e2f669" providerId="LiveId" clId="{1B01B9A2-CA96-401B-8C53-3DA3F046A9B8}" dt="2022-03-14T01:45:10.280" v="546" actId="478"/>
          <ac:spMkLst>
            <pc:docMk/>
            <pc:sldMk cId="2154730074" sldId="270"/>
            <ac:spMk id="5" creationId="{9299CD65-58C1-4927-AB58-742C24448916}"/>
          </ac:spMkLst>
        </pc:spChg>
        <pc:spChg chg="add mod">
          <ac:chgData name="Omar Díaz" userId="24efb74535e2f669" providerId="LiveId" clId="{1B01B9A2-CA96-401B-8C53-3DA3F046A9B8}" dt="2022-03-14T01:19:07.033" v="241" actId="478"/>
          <ac:spMkLst>
            <pc:docMk/>
            <pc:sldMk cId="2154730074" sldId="270"/>
            <ac:spMk id="6" creationId="{F7618EFC-73E3-4F81-8230-0739A5A3A257}"/>
          </ac:spMkLst>
        </pc:spChg>
        <pc:picChg chg="del">
          <ac:chgData name="Omar Díaz" userId="24efb74535e2f669" providerId="LiveId" clId="{1B01B9A2-CA96-401B-8C53-3DA3F046A9B8}" dt="2022-03-14T01:19:07.033" v="241" actId="478"/>
          <ac:picMkLst>
            <pc:docMk/>
            <pc:sldMk cId="2154730074" sldId="270"/>
            <ac:picMk id="4" creationId="{8160CE98-6879-42C3-891B-42572912773E}"/>
          </ac:picMkLst>
        </pc:picChg>
        <pc:picChg chg="add del">
          <ac:chgData name="Omar Díaz" userId="24efb74535e2f669" providerId="LiveId" clId="{1B01B9A2-CA96-401B-8C53-3DA3F046A9B8}" dt="2022-03-14T01:19:25.332" v="243" actId="478"/>
          <ac:picMkLst>
            <pc:docMk/>
            <pc:sldMk cId="2154730074" sldId="270"/>
            <ac:picMk id="8" creationId="{C26D99E2-3DB4-45E7-A350-835E2EE70CEF}"/>
          </ac:picMkLst>
        </pc:picChg>
        <pc:picChg chg="add mod">
          <ac:chgData name="Omar Díaz" userId="24efb74535e2f669" providerId="LiveId" clId="{1B01B9A2-CA96-401B-8C53-3DA3F046A9B8}" dt="2022-03-14T01:19:45.551" v="253" actId="1035"/>
          <ac:picMkLst>
            <pc:docMk/>
            <pc:sldMk cId="2154730074" sldId="270"/>
            <ac:picMk id="10" creationId="{5905D5BF-907A-4C72-B5D2-59CE08255285}"/>
          </ac:picMkLst>
        </pc:picChg>
      </pc:sldChg>
      <pc:sldChg chg="addSp delSp modSp mod">
        <pc:chgData name="Omar Díaz" userId="24efb74535e2f669" providerId="LiveId" clId="{1B01B9A2-CA96-401B-8C53-3DA3F046A9B8}" dt="2022-03-14T13:46:59.373" v="567" actId="113"/>
        <pc:sldMkLst>
          <pc:docMk/>
          <pc:sldMk cId="2718103344" sldId="273"/>
        </pc:sldMkLst>
        <pc:spChg chg="mod">
          <ac:chgData name="Omar Díaz" userId="24efb74535e2f669" providerId="LiveId" clId="{1B01B9A2-CA96-401B-8C53-3DA3F046A9B8}" dt="2022-03-14T13:46:59.373" v="567" actId="113"/>
          <ac:spMkLst>
            <pc:docMk/>
            <pc:sldMk cId="2718103344" sldId="273"/>
            <ac:spMk id="2" creationId="{EB3DC50C-D788-434A-B28A-F8863442BA28}"/>
          </ac:spMkLst>
        </pc:spChg>
        <pc:picChg chg="add del mod">
          <ac:chgData name="Omar Díaz" userId="24efb74535e2f669" providerId="LiveId" clId="{1B01B9A2-CA96-401B-8C53-3DA3F046A9B8}" dt="2022-03-14T01:25:15.596" v="332" actId="21"/>
          <ac:picMkLst>
            <pc:docMk/>
            <pc:sldMk cId="2718103344" sldId="273"/>
            <ac:picMk id="4" creationId="{4D665DAB-72C5-4B41-9FB1-F592A7C52CC4}"/>
          </ac:picMkLst>
        </pc:picChg>
      </pc:sldChg>
      <pc:sldChg chg="addSp delSp modSp mod">
        <pc:chgData name="Omar Díaz" userId="24efb74535e2f669" providerId="LiveId" clId="{1B01B9A2-CA96-401B-8C53-3DA3F046A9B8}" dt="2022-03-14T13:50:10.559" v="608" actId="108"/>
        <pc:sldMkLst>
          <pc:docMk/>
          <pc:sldMk cId="1868355277" sldId="274"/>
        </pc:sldMkLst>
        <pc:spChg chg="mod">
          <ac:chgData name="Omar Díaz" userId="24efb74535e2f669" providerId="LiveId" clId="{1B01B9A2-CA96-401B-8C53-3DA3F046A9B8}" dt="2022-03-14T13:50:10.559" v="608" actId="108"/>
          <ac:spMkLst>
            <pc:docMk/>
            <pc:sldMk cId="1868355277" sldId="274"/>
            <ac:spMk id="2" creationId="{33C1DCAB-6DBC-4AC5-B352-98EA785C3420}"/>
          </ac:spMkLst>
        </pc:spChg>
        <pc:spChg chg="add del mod">
          <ac:chgData name="Omar Díaz" userId="24efb74535e2f669" providerId="LiveId" clId="{1B01B9A2-CA96-401B-8C53-3DA3F046A9B8}" dt="2022-03-14T13:42:40.001" v="554" actId="478"/>
          <ac:spMkLst>
            <pc:docMk/>
            <pc:sldMk cId="1868355277" sldId="274"/>
            <ac:spMk id="4" creationId="{4EF1DD5D-B08B-4D79-8E4E-A7926D454732}"/>
          </ac:spMkLst>
        </pc:spChg>
        <pc:picChg chg="add mod">
          <ac:chgData name="Omar Díaz" userId="24efb74535e2f669" providerId="LiveId" clId="{1B01B9A2-CA96-401B-8C53-3DA3F046A9B8}" dt="2022-03-14T13:42:59.841" v="559" actId="1036"/>
          <ac:picMkLst>
            <pc:docMk/>
            <pc:sldMk cId="1868355277" sldId="274"/>
            <ac:picMk id="5" creationId="{77E508C2-8669-49C3-870E-31E2BD59DBA2}"/>
          </ac:picMkLst>
        </pc:picChg>
        <pc:picChg chg="del">
          <ac:chgData name="Omar Díaz" userId="24efb74535e2f669" providerId="LiveId" clId="{1B01B9A2-CA96-401B-8C53-3DA3F046A9B8}" dt="2022-03-14T00:40:24.037" v="63" actId="478"/>
          <ac:picMkLst>
            <pc:docMk/>
            <pc:sldMk cId="1868355277" sldId="274"/>
            <ac:picMk id="5" creationId="{8E3B3318-BF29-432A-B2B1-19CF73397865}"/>
          </ac:picMkLst>
        </pc:picChg>
        <pc:picChg chg="add del mod">
          <ac:chgData name="Omar Díaz" userId="24efb74535e2f669" providerId="LiveId" clId="{1B01B9A2-CA96-401B-8C53-3DA3F046A9B8}" dt="2022-03-14T13:42:25.634" v="548" actId="478"/>
          <ac:picMkLst>
            <pc:docMk/>
            <pc:sldMk cId="1868355277" sldId="274"/>
            <ac:picMk id="7" creationId="{9BD51331-5CCB-4011-B3BA-8A1640801A8C}"/>
          </ac:picMkLst>
        </pc:picChg>
      </pc:sldChg>
      <pc:sldChg chg="addSp delSp modSp mod">
        <pc:chgData name="Omar Díaz" userId="24efb74535e2f669" providerId="LiveId" clId="{1B01B9A2-CA96-401B-8C53-3DA3F046A9B8}" dt="2022-03-14T13:50:07.760" v="607" actId="108"/>
        <pc:sldMkLst>
          <pc:docMk/>
          <pc:sldMk cId="1564915640" sldId="3568"/>
        </pc:sldMkLst>
        <pc:spChg chg="mod">
          <ac:chgData name="Omar Díaz" userId="24efb74535e2f669" providerId="LiveId" clId="{1B01B9A2-CA96-401B-8C53-3DA3F046A9B8}" dt="2022-03-14T13:50:07.760" v="607" actId="108"/>
          <ac:spMkLst>
            <pc:docMk/>
            <pc:sldMk cId="1564915640" sldId="3568"/>
            <ac:spMk id="2" creationId="{46EA8BEB-0870-4E5A-8333-9BED3F49F4F9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19" creationId="{E792A65F-C764-41E1-846F-53220F1E086D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31" creationId="{178B50EF-A775-4320-A930-0AB307DC4E6B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33" creationId="{21706458-BDA5-4F24-87CB-C74AB12ADD4D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35" creationId="{FA8B1ED2-837C-4AC7-81C3-6618BBD719A3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43" creationId="{29157B7E-527D-4E57-B37B-07A32BA3679E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45" creationId="{71C759F1-6C03-4B23-BE41-A68AFEF7D263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46" creationId="{7D77ABA1-6F6C-4A7E-B78B-EA84E9BFA045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74" creationId="{BCECC67B-B083-4ED9-99EF-BB6FDFFE25B9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76" creationId="{439CE2D0-4C75-4D74-A81E-619BFD129C1C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78" creationId="{8D950951-0DB7-4A36-A54C-B530C3999CDE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80" creationId="{58CE8BD7-8EA5-442B-829C-47C0A4E0CB63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82" creationId="{07950825-2591-4E5A-9382-21365116FC1E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86" creationId="{7411D0F8-8F07-4F3E-993C-793396E6EB87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88" creationId="{6D1D1BB4-3F1E-4E05-9C26-75919069268D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90" creationId="{179125BA-1627-4FF6-A22D-583D06735D7A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92" creationId="{D7937B73-BDBF-440F-8F05-6078EE6C68FE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94" creationId="{0FF1AC94-5904-4530-92D3-F75A3E241076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96" creationId="{57C695D6-7A29-4831-9014-6980D67F21A6}"/>
          </ac:spMkLst>
        </pc:spChg>
        <pc:spChg chg="mod topLvl">
          <ac:chgData name="Omar Díaz" userId="24efb74535e2f669" providerId="LiveId" clId="{1B01B9A2-CA96-401B-8C53-3DA3F046A9B8}" dt="2022-03-14T01:42:18.702" v="540" actId="14100"/>
          <ac:spMkLst>
            <pc:docMk/>
            <pc:sldMk cId="1564915640" sldId="3568"/>
            <ac:spMk id="136" creationId="{5D3FDB83-D4F1-4995-B78A-11F6F02DE0C4}"/>
          </ac:spMkLst>
        </pc:spChg>
        <pc:grpChg chg="add mod">
          <ac:chgData name="Omar Díaz" userId="24efb74535e2f669" providerId="LiveId" clId="{1B01B9A2-CA96-401B-8C53-3DA3F046A9B8}" dt="2022-03-14T01:41:11.761" v="524" actId="164"/>
          <ac:grpSpMkLst>
            <pc:docMk/>
            <pc:sldMk cId="1564915640" sldId="3568"/>
            <ac:grpSpMk id="3" creationId="{A7F13DBF-3F54-44BC-8B22-474B61D08CE2}"/>
          </ac:grpSpMkLst>
        </pc:grpChg>
        <pc:grpChg chg="add del mod">
          <ac:chgData name="Omar Díaz" userId="24efb74535e2f669" providerId="LiveId" clId="{1B01B9A2-CA96-401B-8C53-3DA3F046A9B8}" dt="2022-03-14T01:42:06.661" v="534" actId="165"/>
          <ac:grpSpMkLst>
            <pc:docMk/>
            <pc:sldMk cId="1564915640" sldId="3568"/>
            <ac:grpSpMk id="6" creationId="{BD3D05C0-E640-4785-83FD-D2CBC418A509}"/>
          </ac:grpSpMkLst>
        </pc:grpChg>
        <pc:grpChg chg="add mod">
          <ac:chgData name="Omar Díaz" userId="24efb74535e2f669" providerId="LiveId" clId="{1B01B9A2-CA96-401B-8C53-3DA3F046A9B8}" dt="2022-03-14T01:42:36.769" v="541" actId="164"/>
          <ac:grpSpMkLst>
            <pc:docMk/>
            <pc:sldMk cId="1564915640" sldId="3568"/>
            <ac:grpSpMk id="7" creationId="{FEBBF483-E3E5-4AEB-BB71-73CCA3ACA34F}"/>
          </ac:grpSpMkLst>
        </pc:grpChg>
        <pc:picChg chg="del">
          <ac:chgData name="Omar Díaz" userId="24efb74535e2f669" providerId="LiveId" clId="{1B01B9A2-CA96-401B-8C53-3DA3F046A9B8}" dt="2022-03-14T01:40:49.619" v="522" actId="478"/>
          <ac:picMkLst>
            <pc:docMk/>
            <pc:sldMk cId="1564915640" sldId="3568"/>
            <ac:picMk id="148" creationId="{90344112-35F6-4F7F-A24B-0C47DEB51A02}"/>
          </ac:picMkLst>
        </pc:picChg>
        <pc:cxnChg chg="mod topLvl">
          <ac:chgData name="Omar Díaz" userId="24efb74535e2f669" providerId="LiveId" clId="{1B01B9A2-CA96-401B-8C53-3DA3F046A9B8}" dt="2022-03-14T01:42:36.769" v="541" actId="164"/>
          <ac:cxnSpMkLst>
            <pc:docMk/>
            <pc:sldMk cId="1564915640" sldId="3568"/>
            <ac:cxnSpMk id="37" creationId="{B7C5438A-CB0E-4F56-8A66-655F449F074E}"/>
          </ac:cxnSpMkLst>
        </pc:cxnChg>
        <pc:cxnChg chg="mod topLvl">
          <ac:chgData name="Omar Díaz" userId="24efb74535e2f669" providerId="LiveId" clId="{1B01B9A2-CA96-401B-8C53-3DA3F046A9B8}" dt="2022-03-14T01:42:36.769" v="541" actId="164"/>
          <ac:cxnSpMkLst>
            <pc:docMk/>
            <pc:sldMk cId="1564915640" sldId="3568"/>
            <ac:cxnSpMk id="39" creationId="{F295CE92-BFB8-4A2E-BA36-AE77D9483DE2}"/>
          </ac:cxnSpMkLst>
        </pc:cxnChg>
        <pc:cxnChg chg="mod topLvl">
          <ac:chgData name="Omar Díaz" userId="24efb74535e2f669" providerId="LiveId" clId="{1B01B9A2-CA96-401B-8C53-3DA3F046A9B8}" dt="2022-03-14T01:42:36.769" v="541" actId="164"/>
          <ac:cxnSpMkLst>
            <pc:docMk/>
            <pc:sldMk cId="1564915640" sldId="3568"/>
            <ac:cxnSpMk id="41" creationId="{0AA23C89-8D12-42E8-88BC-70C008872F92}"/>
          </ac:cxnSpMkLst>
        </pc:cxnChg>
        <pc:cxnChg chg="mod topLvl">
          <ac:chgData name="Omar Díaz" userId="24efb74535e2f669" providerId="LiveId" clId="{1B01B9A2-CA96-401B-8C53-3DA3F046A9B8}" dt="2022-03-14T01:42:36.769" v="541" actId="164"/>
          <ac:cxnSpMkLst>
            <pc:docMk/>
            <pc:sldMk cId="1564915640" sldId="3568"/>
            <ac:cxnSpMk id="84" creationId="{E5F32C5A-1E6D-43F5-A284-8B5C96A86F60}"/>
          </ac:cxnSpMkLst>
        </pc:cxnChg>
        <pc:cxnChg chg="mod topLvl">
          <ac:chgData name="Omar Díaz" userId="24efb74535e2f669" providerId="LiveId" clId="{1B01B9A2-CA96-401B-8C53-3DA3F046A9B8}" dt="2022-03-14T01:42:36.769" v="541" actId="164"/>
          <ac:cxnSpMkLst>
            <pc:docMk/>
            <pc:sldMk cId="1564915640" sldId="3568"/>
            <ac:cxnSpMk id="138" creationId="{5901ECCF-BCCE-4291-9A29-B6966569F2C6}"/>
          </ac:cxnSpMkLst>
        </pc:cxnChg>
      </pc:sldChg>
      <pc:sldChg chg="addSp delSp modSp mod">
        <pc:chgData name="Omar Díaz" userId="24efb74535e2f669" providerId="LiveId" clId="{1B01B9A2-CA96-401B-8C53-3DA3F046A9B8}" dt="2022-03-14T13:50:12.199" v="609" actId="108"/>
        <pc:sldMkLst>
          <pc:docMk/>
          <pc:sldMk cId="1125686615" sldId="3569"/>
        </pc:sldMkLst>
        <pc:spChg chg="mod">
          <ac:chgData name="Omar Díaz" userId="24efb74535e2f669" providerId="LiveId" clId="{1B01B9A2-CA96-401B-8C53-3DA3F046A9B8}" dt="2022-03-14T13:50:12.199" v="609" actId="108"/>
          <ac:spMkLst>
            <pc:docMk/>
            <pc:sldMk cId="1125686615" sldId="3569"/>
            <ac:spMk id="2" creationId="{777F899C-5275-496B-881B-DD483CB6F94A}"/>
          </ac:spMkLst>
        </pc:spChg>
        <pc:spChg chg="add del mod">
          <ac:chgData name="Omar Díaz" userId="24efb74535e2f669" providerId="LiveId" clId="{1B01B9A2-CA96-401B-8C53-3DA3F046A9B8}" dt="2022-03-14T13:43:46.379" v="563" actId="478"/>
          <ac:spMkLst>
            <pc:docMk/>
            <pc:sldMk cId="1125686615" sldId="3569"/>
            <ac:spMk id="4" creationId="{52A58CAA-0352-4138-8872-8529891F5C61}"/>
          </ac:spMkLst>
        </pc:spChg>
        <pc:picChg chg="del">
          <ac:chgData name="Omar Díaz" userId="24efb74535e2f669" providerId="LiveId" clId="{1B01B9A2-CA96-401B-8C53-3DA3F046A9B8}" dt="2022-03-14T00:41:17.559" v="75" actId="478"/>
          <ac:picMkLst>
            <pc:docMk/>
            <pc:sldMk cId="1125686615" sldId="3569"/>
            <ac:picMk id="5" creationId="{292E4180-AAAD-417F-8300-DCC01F82BE3A}"/>
          </ac:picMkLst>
        </pc:picChg>
        <pc:picChg chg="add mod">
          <ac:chgData name="Omar Díaz" userId="24efb74535e2f669" providerId="LiveId" clId="{1B01B9A2-CA96-401B-8C53-3DA3F046A9B8}" dt="2022-03-14T13:43:59.217" v="566" actId="1076"/>
          <ac:picMkLst>
            <pc:docMk/>
            <pc:sldMk cId="1125686615" sldId="3569"/>
            <ac:picMk id="5" creationId="{3E0DA917-E86D-41D2-8686-83E09C494FD6}"/>
          </ac:picMkLst>
        </pc:picChg>
        <pc:picChg chg="add del mod">
          <ac:chgData name="Omar Díaz" userId="24efb74535e2f669" providerId="LiveId" clId="{1B01B9A2-CA96-401B-8C53-3DA3F046A9B8}" dt="2022-03-14T13:43:34.648" v="560" actId="478"/>
          <ac:picMkLst>
            <pc:docMk/>
            <pc:sldMk cId="1125686615" sldId="3569"/>
            <ac:picMk id="7" creationId="{72570550-7058-417B-8597-346E464D907A}"/>
          </ac:picMkLst>
        </pc:picChg>
      </pc:sldChg>
      <pc:sldChg chg="addSp delSp modSp add mod">
        <pc:chgData name="Omar Díaz" userId="24efb74535e2f669" providerId="LiveId" clId="{1B01B9A2-CA96-401B-8C53-3DA3F046A9B8}" dt="2022-03-14T13:47:16.022" v="569" actId="108"/>
        <pc:sldMkLst>
          <pc:docMk/>
          <pc:sldMk cId="3042088924" sldId="3570"/>
        </pc:sldMkLst>
        <pc:spChg chg="mod">
          <ac:chgData name="Omar Díaz" userId="24efb74535e2f669" providerId="LiveId" clId="{1B01B9A2-CA96-401B-8C53-3DA3F046A9B8}" dt="2022-03-14T13:47:16.022" v="569" actId="108"/>
          <ac:spMkLst>
            <pc:docMk/>
            <pc:sldMk cId="3042088924" sldId="3570"/>
            <ac:spMk id="2" creationId="{C9F476F1-B406-4158-A7FB-86ADBE835927}"/>
          </ac:spMkLst>
        </pc:spChg>
        <pc:picChg chg="del">
          <ac:chgData name="Omar Díaz" userId="24efb74535e2f669" providerId="LiveId" clId="{1B01B9A2-CA96-401B-8C53-3DA3F046A9B8}" dt="2022-03-14T00:58:04.043" v="144" actId="478"/>
          <ac:picMkLst>
            <pc:docMk/>
            <pc:sldMk cId="3042088924" sldId="3570"/>
            <ac:picMk id="4" creationId="{89CEC6E1-347D-4EF3-A9FA-F5E0929240F1}"/>
          </ac:picMkLst>
        </pc:picChg>
        <pc:picChg chg="add mod">
          <ac:chgData name="Omar Díaz" userId="24efb74535e2f669" providerId="LiveId" clId="{1B01B9A2-CA96-401B-8C53-3DA3F046A9B8}" dt="2022-03-14T00:58:39.754" v="149" actId="1076"/>
          <ac:picMkLst>
            <pc:docMk/>
            <pc:sldMk cId="3042088924" sldId="3570"/>
            <ac:picMk id="5" creationId="{C66456B5-3268-4072-B6E1-802515E42832}"/>
          </ac:picMkLst>
        </pc:picChg>
      </pc:sldChg>
      <pc:sldChg chg="addSp delSp modSp add mod">
        <pc:chgData name="Omar Díaz" userId="24efb74535e2f669" providerId="LiveId" clId="{1B01B9A2-CA96-401B-8C53-3DA3F046A9B8}" dt="2022-03-14T13:47:20.865" v="570" actId="108"/>
        <pc:sldMkLst>
          <pc:docMk/>
          <pc:sldMk cId="1990160594" sldId="3571"/>
        </pc:sldMkLst>
        <pc:spChg chg="mod">
          <ac:chgData name="Omar Díaz" userId="24efb74535e2f669" providerId="LiveId" clId="{1B01B9A2-CA96-401B-8C53-3DA3F046A9B8}" dt="2022-03-14T00:59:05.707" v="152" actId="20577"/>
          <ac:spMkLst>
            <pc:docMk/>
            <pc:sldMk cId="1990160594" sldId="3571"/>
            <ac:spMk id="2" creationId="{C9F476F1-B406-4158-A7FB-86ADBE835927}"/>
          </ac:spMkLst>
        </pc:spChg>
        <pc:spChg chg="add mod">
          <ac:chgData name="Omar Díaz" userId="24efb74535e2f669" providerId="LiveId" clId="{1B01B9A2-CA96-401B-8C53-3DA3F046A9B8}" dt="2022-03-14T13:47:20.865" v="570" actId="108"/>
          <ac:spMkLst>
            <pc:docMk/>
            <pc:sldMk cId="1990160594" sldId="3571"/>
            <ac:spMk id="6" creationId="{E4BCE1E8-9FC9-46BB-BD6F-24AB9330A508}"/>
          </ac:spMkLst>
        </pc:spChg>
        <pc:picChg chg="add mod">
          <ac:chgData name="Omar Díaz" userId="24efb74535e2f669" providerId="LiveId" clId="{1B01B9A2-CA96-401B-8C53-3DA3F046A9B8}" dt="2022-03-14T01:01:46.357" v="158" actId="1076"/>
          <ac:picMkLst>
            <pc:docMk/>
            <pc:sldMk cId="1990160594" sldId="3571"/>
            <ac:picMk id="4" creationId="{753861D8-BFB3-40CF-B3C8-27AD8F5B9381}"/>
          </ac:picMkLst>
        </pc:picChg>
        <pc:picChg chg="del">
          <ac:chgData name="Omar Díaz" userId="24efb74535e2f669" providerId="LiveId" clId="{1B01B9A2-CA96-401B-8C53-3DA3F046A9B8}" dt="2022-03-14T00:58:54.779" v="151" actId="478"/>
          <ac:picMkLst>
            <pc:docMk/>
            <pc:sldMk cId="1990160594" sldId="3571"/>
            <ac:picMk id="5" creationId="{C66456B5-3268-4072-B6E1-802515E42832}"/>
          </ac:picMkLst>
        </pc:picChg>
      </pc:sldChg>
      <pc:sldChg chg="add del">
        <pc:chgData name="Omar Díaz" userId="24efb74535e2f669" providerId="LiveId" clId="{1B01B9A2-CA96-401B-8C53-3DA3F046A9B8}" dt="2022-03-14T00:59:40.165" v="154"/>
        <pc:sldMkLst>
          <pc:docMk/>
          <pc:sldMk cId="3777864254" sldId="3572"/>
        </pc:sldMkLst>
      </pc:sldChg>
      <pc:sldChg chg="addSp modSp add mod">
        <pc:chgData name="Omar Díaz" userId="24efb74535e2f669" providerId="LiveId" clId="{1B01B9A2-CA96-401B-8C53-3DA3F046A9B8}" dt="2022-03-14T13:48:15.480" v="583" actId="255"/>
        <pc:sldMkLst>
          <pc:docMk/>
          <pc:sldMk cId="4173079253" sldId="3572"/>
        </pc:sldMkLst>
        <pc:spChg chg="mod">
          <ac:chgData name="Omar Díaz" userId="24efb74535e2f669" providerId="LiveId" clId="{1B01B9A2-CA96-401B-8C53-3DA3F046A9B8}" dt="2022-03-14T13:47:55.495" v="580" actId="108"/>
          <ac:spMkLst>
            <pc:docMk/>
            <pc:sldMk cId="4173079253" sldId="3572"/>
            <ac:spMk id="2" creationId="{C9F476F1-B406-4158-A7FB-86ADBE835927}"/>
          </ac:spMkLst>
        </pc:spChg>
        <pc:spChg chg="add mod">
          <ac:chgData name="Omar Díaz" userId="24efb74535e2f669" providerId="LiveId" clId="{1B01B9A2-CA96-401B-8C53-3DA3F046A9B8}" dt="2022-03-14T13:48:15.480" v="583" actId="255"/>
          <ac:spMkLst>
            <pc:docMk/>
            <pc:sldMk cId="4173079253" sldId="3572"/>
            <ac:spMk id="5" creationId="{C1B6B0A5-6D76-41DE-AC78-2517A40959AE}"/>
          </ac:spMkLst>
        </pc:spChg>
        <pc:picChg chg="add mod">
          <ac:chgData name="Omar Díaz" userId="24efb74535e2f669" providerId="LiveId" clId="{1B01B9A2-CA96-401B-8C53-3DA3F046A9B8}" dt="2022-03-14T01:03:57.079" v="171" actId="1076"/>
          <ac:picMkLst>
            <pc:docMk/>
            <pc:sldMk cId="4173079253" sldId="3572"/>
            <ac:picMk id="4" creationId="{E0A296DB-9647-4385-A763-11389C6A515E}"/>
          </ac:picMkLst>
        </pc:picChg>
      </pc:sldChg>
      <pc:sldChg chg="new del">
        <pc:chgData name="Omar Díaz" userId="24efb74535e2f669" providerId="LiveId" clId="{1B01B9A2-CA96-401B-8C53-3DA3F046A9B8}" dt="2022-03-14T01:20:57.375" v="274" actId="47"/>
        <pc:sldMkLst>
          <pc:docMk/>
          <pc:sldMk cId="1899509554" sldId="3573"/>
        </pc:sldMkLst>
      </pc:sldChg>
      <pc:sldChg chg="new del">
        <pc:chgData name="Omar Díaz" userId="24efb74535e2f669" providerId="LiveId" clId="{1B01B9A2-CA96-401B-8C53-3DA3F046A9B8}" dt="2022-03-14T01:33:21.755" v="406" actId="680"/>
        <pc:sldMkLst>
          <pc:docMk/>
          <pc:sldMk cId="2145886986" sldId="3573"/>
        </pc:sldMkLst>
      </pc:sldChg>
      <pc:sldChg chg="new del">
        <pc:chgData name="Omar Díaz" userId="24efb74535e2f669" providerId="LiveId" clId="{1B01B9A2-CA96-401B-8C53-3DA3F046A9B8}" dt="2022-03-14T01:20:56.354" v="273" actId="47"/>
        <pc:sldMkLst>
          <pc:docMk/>
          <pc:sldMk cId="360176871" sldId="3574"/>
        </pc:sldMkLst>
      </pc:sldChg>
      <pc:sldChg chg="new del">
        <pc:chgData name="Omar Díaz" userId="24efb74535e2f669" providerId="LiveId" clId="{1B01B9A2-CA96-401B-8C53-3DA3F046A9B8}" dt="2022-03-14T01:20:55.520" v="272" actId="47"/>
        <pc:sldMkLst>
          <pc:docMk/>
          <pc:sldMk cId="1000896301" sldId="3575"/>
        </pc:sldMkLst>
      </pc:sldChg>
      <pc:sldChg chg="new del">
        <pc:chgData name="Omar Díaz" userId="24efb74535e2f669" providerId="LiveId" clId="{1B01B9A2-CA96-401B-8C53-3DA3F046A9B8}" dt="2022-03-14T01:20:54.652" v="271" actId="47"/>
        <pc:sldMkLst>
          <pc:docMk/>
          <pc:sldMk cId="1807691777" sldId="3576"/>
        </pc:sldMkLst>
      </pc:sldChg>
      <pc:sldMasterChg chg="modSldLayout">
        <pc:chgData name="Omar Díaz" userId="24efb74535e2f669" providerId="LiveId" clId="{1B01B9A2-CA96-401B-8C53-3DA3F046A9B8}" dt="2022-03-14T01:32:04.584" v="386" actId="108"/>
        <pc:sldMasterMkLst>
          <pc:docMk/>
          <pc:sldMasterMk cId="3935458312" sldId="2147483660"/>
        </pc:sldMasterMkLst>
        <pc:sldLayoutChg chg="addSp delSp modSp mod">
          <pc:chgData name="Omar Díaz" userId="24efb74535e2f669" providerId="LiveId" clId="{1B01B9A2-CA96-401B-8C53-3DA3F046A9B8}" dt="2022-03-14T01:29:59.942" v="374" actId="478"/>
          <pc:sldLayoutMkLst>
            <pc:docMk/>
            <pc:sldMasterMk cId="3935458312" sldId="2147483660"/>
            <pc:sldLayoutMk cId="1822272062" sldId="2147483661"/>
          </pc:sldLayoutMkLst>
          <pc:picChg chg="add del mod">
            <ac:chgData name="Omar Díaz" userId="24efb74535e2f669" providerId="LiveId" clId="{1B01B9A2-CA96-401B-8C53-3DA3F046A9B8}" dt="2022-03-14T01:28:36.859" v="358" actId="478"/>
            <ac:picMkLst>
              <pc:docMk/>
              <pc:sldMasterMk cId="3935458312" sldId="2147483660"/>
              <pc:sldLayoutMk cId="1822272062" sldId="2147483661"/>
              <ac:picMk id="6" creationId="{2F2906DB-C91C-44F1-8AA4-E1A68C47AC4A}"/>
            </ac:picMkLst>
          </pc:picChg>
          <pc:picChg chg="add del mod">
            <ac:chgData name="Omar Díaz" userId="24efb74535e2f669" providerId="LiveId" clId="{1B01B9A2-CA96-401B-8C53-3DA3F046A9B8}" dt="2022-03-14T01:29:59.942" v="374" actId="478"/>
            <ac:picMkLst>
              <pc:docMk/>
              <pc:sldMasterMk cId="3935458312" sldId="2147483660"/>
              <pc:sldLayoutMk cId="1822272062" sldId="2147483661"/>
              <ac:picMk id="8" creationId="{E2E2E523-0971-4963-9169-688A932DD87C}"/>
            </ac:picMkLst>
          </pc:picChg>
        </pc:sldLayoutChg>
        <pc:sldLayoutChg chg="addSp modSp">
          <pc:chgData name="Omar Díaz" userId="24efb74535e2f669" providerId="LiveId" clId="{1B01B9A2-CA96-401B-8C53-3DA3F046A9B8}" dt="2022-03-14T01:29:03.976" v="363"/>
          <pc:sldLayoutMkLst>
            <pc:docMk/>
            <pc:sldMasterMk cId="3935458312" sldId="2147483660"/>
            <pc:sldLayoutMk cId="1756691687" sldId="2147483662"/>
          </pc:sldLayoutMkLst>
          <pc:picChg chg="add mod">
            <ac:chgData name="Omar Díaz" userId="24efb74535e2f669" providerId="LiveId" clId="{1B01B9A2-CA96-401B-8C53-3DA3F046A9B8}" dt="2022-03-14T01:29:03.976" v="363"/>
            <ac:picMkLst>
              <pc:docMk/>
              <pc:sldMasterMk cId="3935458312" sldId="2147483660"/>
              <pc:sldLayoutMk cId="1756691687" sldId="2147483662"/>
              <ac:picMk id="7" creationId="{0796DF0A-5D4C-43DB-8023-B9D8C3ABF050}"/>
            </ac:picMkLst>
          </pc:picChg>
        </pc:sldLayoutChg>
        <pc:sldLayoutChg chg="addSp modSp">
          <pc:chgData name="Omar Díaz" userId="24efb74535e2f669" providerId="LiveId" clId="{1B01B9A2-CA96-401B-8C53-3DA3F046A9B8}" dt="2022-03-14T01:29:07.358" v="364"/>
          <pc:sldLayoutMkLst>
            <pc:docMk/>
            <pc:sldMasterMk cId="3935458312" sldId="2147483660"/>
            <pc:sldLayoutMk cId="2034760589" sldId="2147483663"/>
          </pc:sldLayoutMkLst>
          <pc:picChg chg="add mod">
            <ac:chgData name="Omar Díaz" userId="24efb74535e2f669" providerId="LiveId" clId="{1B01B9A2-CA96-401B-8C53-3DA3F046A9B8}" dt="2022-03-14T01:29:07.358" v="364"/>
            <ac:picMkLst>
              <pc:docMk/>
              <pc:sldMasterMk cId="3935458312" sldId="2147483660"/>
              <pc:sldLayoutMk cId="2034760589" sldId="2147483663"/>
              <ac:picMk id="7" creationId="{ACC5D2A7-22F1-4BB2-827A-350A9E9E043B}"/>
            </ac:picMkLst>
          </pc:picChg>
        </pc:sldLayoutChg>
        <pc:sldLayoutChg chg="addSp modSp">
          <pc:chgData name="Omar Díaz" userId="24efb74535e2f669" providerId="LiveId" clId="{1B01B9A2-CA96-401B-8C53-3DA3F046A9B8}" dt="2022-03-14T01:31:43.473" v="382" actId="403"/>
          <pc:sldLayoutMkLst>
            <pc:docMk/>
            <pc:sldMasterMk cId="3935458312" sldId="2147483660"/>
            <pc:sldLayoutMk cId="3399046078" sldId="2147483664"/>
          </pc:sldLayoutMkLst>
          <pc:spChg chg="mod">
            <ac:chgData name="Omar Díaz" userId="24efb74535e2f669" providerId="LiveId" clId="{1B01B9A2-CA96-401B-8C53-3DA3F046A9B8}" dt="2022-03-14T01:31:43.473" v="382" actId="403"/>
            <ac:spMkLst>
              <pc:docMk/>
              <pc:sldMasterMk cId="3935458312" sldId="2147483660"/>
              <pc:sldLayoutMk cId="3399046078" sldId="2147483664"/>
              <ac:spMk id="2" creationId="{00000000-0000-0000-0000-000000000000}"/>
            </ac:spMkLst>
          </pc:spChg>
          <pc:picChg chg="add mod">
            <ac:chgData name="Omar Díaz" userId="24efb74535e2f669" providerId="LiveId" clId="{1B01B9A2-CA96-401B-8C53-3DA3F046A9B8}" dt="2022-03-14T01:29:09.272" v="365"/>
            <ac:picMkLst>
              <pc:docMk/>
              <pc:sldMasterMk cId="3935458312" sldId="2147483660"/>
              <pc:sldLayoutMk cId="3399046078" sldId="2147483664"/>
              <ac:picMk id="8" creationId="{F81ADC7D-FC40-49C1-9F08-C54D3CF61BF3}"/>
            </ac:picMkLst>
          </pc:picChg>
        </pc:sldLayoutChg>
        <pc:sldLayoutChg chg="addSp modSp">
          <pc:chgData name="Omar Díaz" userId="24efb74535e2f669" providerId="LiveId" clId="{1B01B9A2-CA96-401B-8C53-3DA3F046A9B8}" dt="2022-03-14T01:31:50.427" v="383" actId="108"/>
          <pc:sldLayoutMkLst>
            <pc:docMk/>
            <pc:sldMasterMk cId="3935458312" sldId="2147483660"/>
            <pc:sldLayoutMk cId="1175009331" sldId="2147483665"/>
          </pc:sldLayoutMkLst>
          <pc:spChg chg="mod">
            <ac:chgData name="Omar Díaz" userId="24efb74535e2f669" providerId="LiveId" clId="{1B01B9A2-CA96-401B-8C53-3DA3F046A9B8}" dt="2022-03-14T01:31:50.427" v="383" actId="108"/>
            <ac:spMkLst>
              <pc:docMk/>
              <pc:sldMasterMk cId="3935458312" sldId="2147483660"/>
              <pc:sldLayoutMk cId="1175009331" sldId="2147483665"/>
              <ac:spMk id="2" creationId="{00000000-0000-0000-0000-000000000000}"/>
            </ac:spMkLst>
          </pc:spChg>
          <pc:picChg chg="add mod">
            <ac:chgData name="Omar Díaz" userId="24efb74535e2f669" providerId="LiveId" clId="{1B01B9A2-CA96-401B-8C53-3DA3F046A9B8}" dt="2022-03-14T01:29:11.940" v="366"/>
            <ac:picMkLst>
              <pc:docMk/>
              <pc:sldMasterMk cId="3935458312" sldId="2147483660"/>
              <pc:sldLayoutMk cId="1175009331" sldId="2147483665"/>
              <ac:picMk id="10" creationId="{833605F3-3CEE-412E-8C60-FA283500D154}"/>
            </ac:picMkLst>
          </pc:picChg>
        </pc:sldLayoutChg>
        <pc:sldLayoutChg chg="addSp modSp">
          <pc:chgData name="Omar Díaz" userId="24efb74535e2f669" providerId="LiveId" clId="{1B01B9A2-CA96-401B-8C53-3DA3F046A9B8}" dt="2022-03-14T01:31:52.697" v="384" actId="108"/>
          <pc:sldLayoutMkLst>
            <pc:docMk/>
            <pc:sldMasterMk cId="3935458312" sldId="2147483660"/>
            <pc:sldLayoutMk cId="4126228376" sldId="2147483666"/>
          </pc:sldLayoutMkLst>
          <pc:spChg chg="mod">
            <ac:chgData name="Omar Díaz" userId="24efb74535e2f669" providerId="LiveId" clId="{1B01B9A2-CA96-401B-8C53-3DA3F046A9B8}" dt="2022-03-14T01:31:52.697" v="384" actId="108"/>
            <ac:spMkLst>
              <pc:docMk/>
              <pc:sldMasterMk cId="3935458312" sldId="2147483660"/>
              <pc:sldLayoutMk cId="4126228376" sldId="2147483666"/>
              <ac:spMk id="2" creationId="{00000000-0000-0000-0000-000000000000}"/>
            </ac:spMkLst>
          </pc:spChg>
          <pc:picChg chg="add mod">
            <ac:chgData name="Omar Díaz" userId="24efb74535e2f669" providerId="LiveId" clId="{1B01B9A2-CA96-401B-8C53-3DA3F046A9B8}" dt="2022-03-14T01:29:14.055" v="367"/>
            <ac:picMkLst>
              <pc:docMk/>
              <pc:sldMasterMk cId="3935458312" sldId="2147483660"/>
              <pc:sldLayoutMk cId="4126228376" sldId="2147483666"/>
              <ac:picMk id="6" creationId="{68252FA9-86E0-4E1B-9F98-61992C023ADE}"/>
            </ac:picMkLst>
          </pc:picChg>
        </pc:sldLayoutChg>
        <pc:sldLayoutChg chg="addSp modSp">
          <pc:chgData name="Omar Díaz" userId="24efb74535e2f669" providerId="LiveId" clId="{1B01B9A2-CA96-401B-8C53-3DA3F046A9B8}" dt="2022-03-14T01:29:15.756" v="368"/>
          <pc:sldLayoutMkLst>
            <pc:docMk/>
            <pc:sldMasterMk cId="3935458312" sldId="2147483660"/>
            <pc:sldLayoutMk cId="1046823010" sldId="2147483667"/>
          </pc:sldLayoutMkLst>
          <pc:picChg chg="add mod">
            <ac:chgData name="Omar Díaz" userId="24efb74535e2f669" providerId="LiveId" clId="{1B01B9A2-CA96-401B-8C53-3DA3F046A9B8}" dt="2022-03-14T01:29:15.756" v="368"/>
            <ac:picMkLst>
              <pc:docMk/>
              <pc:sldMasterMk cId="3935458312" sldId="2147483660"/>
              <pc:sldLayoutMk cId="1046823010" sldId="2147483667"/>
              <ac:picMk id="5" creationId="{5D92AF52-D2D8-4460-B268-F5877F40655F}"/>
            </ac:picMkLst>
          </pc:picChg>
        </pc:sldLayoutChg>
        <pc:sldLayoutChg chg="addSp modSp">
          <pc:chgData name="Omar Díaz" userId="24efb74535e2f669" providerId="LiveId" clId="{1B01B9A2-CA96-401B-8C53-3DA3F046A9B8}" dt="2022-03-14T01:29:17.332" v="369"/>
          <pc:sldLayoutMkLst>
            <pc:docMk/>
            <pc:sldMasterMk cId="3935458312" sldId="2147483660"/>
            <pc:sldLayoutMk cId="641197254" sldId="2147483668"/>
          </pc:sldLayoutMkLst>
          <pc:picChg chg="add mod">
            <ac:chgData name="Omar Díaz" userId="24efb74535e2f669" providerId="LiveId" clId="{1B01B9A2-CA96-401B-8C53-3DA3F046A9B8}" dt="2022-03-14T01:29:17.332" v="369"/>
            <ac:picMkLst>
              <pc:docMk/>
              <pc:sldMasterMk cId="3935458312" sldId="2147483660"/>
              <pc:sldLayoutMk cId="641197254" sldId="2147483668"/>
              <ac:picMk id="8" creationId="{973DD388-1D0D-4D5B-AA11-43D21B899AF6}"/>
            </ac:picMkLst>
          </pc:picChg>
        </pc:sldLayoutChg>
        <pc:sldLayoutChg chg="addSp modSp">
          <pc:chgData name="Omar Díaz" userId="24efb74535e2f669" providerId="LiveId" clId="{1B01B9A2-CA96-401B-8C53-3DA3F046A9B8}" dt="2022-03-14T01:29:19.345" v="370"/>
          <pc:sldLayoutMkLst>
            <pc:docMk/>
            <pc:sldMasterMk cId="3935458312" sldId="2147483660"/>
            <pc:sldLayoutMk cId="252676270" sldId="2147483669"/>
          </pc:sldLayoutMkLst>
          <pc:picChg chg="add mod">
            <ac:chgData name="Omar Díaz" userId="24efb74535e2f669" providerId="LiveId" clId="{1B01B9A2-CA96-401B-8C53-3DA3F046A9B8}" dt="2022-03-14T01:29:19.345" v="370"/>
            <ac:picMkLst>
              <pc:docMk/>
              <pc:sldMasterMk cId="3935458312" sldId="2147483660"/>
              <pc:sldLayoutMk cId="252676270" sldId="2147483669"/>
              <ac:picMk id="8" creationId="{4D364D71-A85C-4C2D-B8F2-07B69B2368AC}"/>
            </ac:picMkLst>
          </pc:picChg>
        </pc:sldLayoutChg>
        <pc:sldLayoutChg chg="addSp modSp">
          <pc:chgData name="Omar Díaz" userId="24efb74535e2f669" providerId="LiveId" clId="{1B01B9A2-CA96-401B-8C53-3DA3F046A9B8}" dt="2022-03-14T01:32:00.404" v="385" actId="108"/>
          <pc:sldLayoutMkLst>
            <pc:docMk/>
            <pc:sldMasterMk cId="3935458312" sldId="2147483660"/>
            <pc:sldLayoutMk cId="1340972094" sldId="2147483670"/>
          </pc:sldLayoutMkLst>
          <pc:spChg chg="mod">
            <ac:chgData name="Omar Díaz" userId="24efb74535e2f669" providerId="LiveId" clId="{1B01B9A2-CA96-401B-8C53-3DA3F046A9B8}" dt="2022-03-14T01:32:00.404" v="385" actId="108"/>
            <ac:spMkLst>
              <pc:docMk/>
              <pc:sldMasterMk cId="3935458312" sldId="2147483660"/>
              <pc:sldLayoutMk cId="1340972094" sldId="2147483670"/>
              <ac:spMk id="2" creationId="{00000000-0000-0000-0000-000000000000}"/>
            </ac:spMkLst>
          </pc:spChg>
          <pc:picChg chg="add mod">
            <ac:chgData name="Omar Díaz" userId="24efb74535e2f669" providerId="LiveId" clId="{1B01B9A2-CA96-401B-8C53-3DA3F046A9B8}" dt="2022-03-14T01:29:21.398" v="371"/>
            <ac:picMkLst>
              <pc:docMk/>
              <pc:sldMasterMk cId="3935458312" sldId="2147483660"/>
              <pc:sldLayoutMk cId="1340972094" sldId="2147483670"/>
              <ac:picMk id="7" creationId="{BB6FDA4A-AC7D-4888-BEB6-DE904D5E8943}"/>
            </ac:picMkLst>
          </pc:picChg>
        </pc:sldLayoutChg>
        <pc:sldLayoutChg chg="addSp modSp">
          <pc:chgData name="Omar Díaz" userId="24efb74535e2f669" providerId="LiveId" clId="{1B01B9A2-CA96-401B-8C53-3DA3F046A9B8}" dt="2022-03-14T01:29:23.302" v="372"/>
          <pc:sldLayoutMkLst>
            <pc:docMk/>
            <pc:sldMasterMk cId="3935458312" sldId="2147483660"/>
            <pc:sldLayoutMk cId="418410304" sldId="2147483671"/>
          </pc:sldLayoutMkLst>
          <pc:picChg chg="add mod">
            <ac:chgData name="Omar Díaz" userId="24efb74535e2f669" providerId="LiveId" clId="{1B01B9A2-CA96-401B-8C53-3DA3F046A9B8}" dt="2022-03-14T01:29:23.302" v="372"/>
            <ac:picMkLst>
              <pc:docMk/>
              <pc:sldMasterMk cId="3935458312" sldId="2147483660"/>
              <pc:sldLayoutMk cId="418410304" sldId="2147483671"/>
              <ac:picMk id="7" creationId="{CE12F624-5120-4108-A8B7-634FA5FA65E3}"/>
            </ac:picMkLst>
          </pc:picChg>
        </pc:sldLayoutChg>
        <pc:sldLayoutChg chg="addSp modSp">
          <pc:chgData name="Omar Díaz" userId="24efb74535e2f669" providerId="LiveId" clId="{1B01B9A2-CA96-401B-8C53-3DA3F046A9B8}" dt="2022-03-14T01:32:04.584" v="386" actId="108"/>
          <pc:sldLayoutMkLst>
            <pc:docMk/>
            <pc:sldMasterMk cId="3935458312" sldId="2147483660"/>
            <pc:sldLayoutMk cId="69763546" sldId="2147483672"/>
          </pc:sldLayoutMkLst>
          <pc:spChg chg="mod">
            <ac:chgData name="Omar Díaz" userId="24efb74535e2f669" providerId="LiveId" clId="{1B01B9A2-CA96-401B-8C53-3DA3F046A9B8}" dt="2022-03-14T01:32:04.584" v="386" actId="108"/>
            <ac:spMkLst>
              <pc:docMk/>
              <pc:sldMasterMk cId="3935458312" sldId="2147483660"/>
              <pc:sldLayoutMk cId="69763546" sldId="2147483672"/>
              <ac:spMk id="2" creationId="{00000000-0000-0000-0000-000000000000}"/>
            </ac:spMkLst>
          </pc:spChg>
          <pc:picChg chg="add mod">
            <ac:chgData name="Omar Díaz" userId="24efb74535e2f669" providerId="LiveId" clId="{1B01B9A2-CA96-401B-8C53-3DA3F046A9B8}" dt="2022-03-14T01:29:25.025" v="373"/>
            <ac:picMkLst>
              <pc:docMk/>
              <pc:sldMasterMk cId="3935458312" sldId="2147483660"/>
              <pc:sldLayoutMk cId="69763546" sldId="2147483672"/>
              <ac:picMk id="8" creationId="{78A2D7B1-6C9E-480F-9BBF-6CA16EBABD79}"/>
            </ac:picMkLst>
          </pc:picChg>
        </pc:sldLayoutChg>
      </pc:sldMasterChg>
    </pc:docChg>
  </pc:docChgLst>
  <pc:docChgLst>
    <pc:chgData name="Omar Díaz" userId="24efb74535e2f669" providerId="LiveId" clId="{A33D933E-C59A-405E-A6D8-125EC2491309}"/>
    <pc:docChg chg="custSel modSld">
      <pc:chgData name="Omar Díaz" userId="24efb74535e2f669" providerId="LiveId" clId="{A33D933E-C59A-405E-A6D8-125EC2491309}" dt="2022-03-14T14:22:54.364" v="134" actId="1076"/>
      <pc:docMkLst>
        <pc:docMk/>
      </pc:docMkLst>
      <pc:sldChg chg="modSp mod">
        <pc:chgData name="Omar Díaz" userId="24efb74535e2f669" providerId="LiveId" clId="{A33D933E-C59A-405E-A6D8-125EC2491309}" dt="2022-03-14T14:03:29.425" v="8" actId="20577"/>
        <pc:sldMkLst>
          <pc:docMk/>
          <pc:sldMk cId="0" sldId="256"/>
        </pc:sldMkLst>
        <pc:spChg chg="mod">
          <ac:chgData name="Omar Díaz" userId="24efb74535e2f669" providerId="LiveId" clId="{A33D933E-C59A-405E-A6D8-125EC2491309}" dt="2022-03-14T14:03:29.425" v="8" actId="20577"/>
          <ac:spMkLst>
            <pc:docMk/>
            <pc:sldMk cId="0" sldId="256"/>
            <ac:spMk id="2" creationId="{00000000-0000-0000-0000-000000000000}"/>
          </ac:spMkLst>
        </pc:spChg>
      </pc:sldChg>
      <pc:sldChg chg="addSp delSp modSp mod">
        <pc:chgData name="Omar Díaz" userId="24efb74535e2f669" providerId="LiveId" clId="{A33D933E-C59A-405E-A6D8-125EC2491309}" dt="2022-03-14T14:13:36.424" v="47" actId="20577"/>
        <pc:sldMkLst>
          <pc:docMk/>
          <pc:sldMk cId="2265281832" sldId="257"/>
        </pc:sldMkLst>
        <pc:spChg chg="mod">
          <ac:chgData name="Omar Díaz" userId="24efb74535e2f669" providerId="LiveId" clId="{A33D933E-C59A-405E-A6D8-125EC2491309}" dt="2022-03-14T14:13:36.424" v="47" actId="20577"/>
          <ac:spMkLst>
            <pc:docMk/>
            <pc:sldMk cId="2265281832" sldId="257"/>
            <ac:spMk id="2" creationId="{C9F476F1-B406-4158-A7FB-86ADBE835927}"/>
          </ac:spMkLst>
        </pc:spChg>
        <pc:picChg chg="del">
          <ac:chgData name="Omar Díaz" userId="24efb74535e2f669" providerId="LiveId" clId="{A33D933E-C59A-405E-A6D8-125EC2491309}" dt="2022-03-14T14:13:04.852" v="29" actId="478"/>
          <ac:picMkLst>
            <pc:docMk/>
            <pc:sldMk cId="2265281832" sldId="257"/>
            <ac:picMk id="4" creationId="{4882FAC8-7091-4783-B3A2-09DE3BF655BB}"/>
          </ac:picMkLst>
        </pc:picChg>
        <pc:picChg chg="add mod">
          <ac:chgData name="Omar Díaz" userId="24efb74535e2f669" providerId="LiveId" clId="{A33D933E-C59A-405E-A6D8-125EC2491309}" dt="2022-03-14T14:13:28.744" v="38" actId="1076"/>
          <ac:picMkLst>
            <pc:docMk/>
            <pc:sldMk cId="2265281832" sldId="257"/>
            <ac:picMk id="5" creationId="{DB41C186-E6EC-46C4-B2D4-901388DED592}"/>
          </ac:picMkLst>
        </pc:picChg>
      </pc:sldChg>
      <pc:sldChg chg="addSp delSp modSp mod">
        <pc:chgData name="Omar Díaz" userId="24efb74535e2f669" providerId="LiveId" clId="{A33D933E-C59A-405E-A6D8-125EC2491309}" dt="2022-03-14T14:18:23.442" v="80" actId="20577"/>
        <pc:sldMkLst>
          <pc:docMk/>
          <pc:sldMk cId="2345604609" sldId="259"/>
        </pc:sldMkLst>
        <pc:spChg chg="mod">
          <ac:chgData name="Omar Díaz" userId="24efb74535e2f669" providerId="LiveId" clId="{A33D933E-C59A-405E-A6D8-125EC2491309}" dt="2022-03-14T14:18:23.442" v="80" actId="20577"/>
          <ac:spMkLst>
            <pc:docMk/>
            <pc:sldMk cId="2345604609" sldId="259"/>
            <ac:spMk id="2" creationId="{1E2A020B-F5BD-4DF9-8DBB-56F0E99EAF4D}"/>
          </ac:spMkLst>
        </pc:spChg>
        <pc:picChg chg="del">
          <ac:chgData name="Omar Díaz" userId="24efb74535e2f669" providerId="LiveId" clId="{A33D933E-C59A-405E-A6D8-125EC2491309}" dt="2022-03-14T14:17:27.118" v="68" actId="478"/>
          <ac:picMkLst>
            <pc:docMk/>
            <pc:sldMk cId="2345604609" sldId="259"/>
            <ac:picMk id="4" creationId="{A8F94326-022E-46E0-8C72-8D757FB76A68}"/>
          </ac:picMkLst>
        </pc:picChg>
        <pc:picChg chg="add mod">
          <ac:chgData name="Omar Díaz" userId="24efb74535e2f669" providerId="LiveId" clId="{A33D933E-C59A-405E-A6D8-125EC2491309}" dt="2022-03-14T14:17:59.356" v="71" actId="1076"/>
          <ac:picMkLst>
            <pc:docMk/>
            <pc:sldMk cId="2345604609" sldId="259"/>
            <ac:picMk id="5" creationId="{19169240-EB2C-4061-926B-4ACDA5EA25A4}"/>
          </ac:picMkLst>
        </pc:picChg>
      </pc:sldChg>
      <pc:sldChg chg="addSp delSp modSp mod">
        <pc:chgData name="Omar Díaz" userId="24efb74535e2f669" providerId="LiveId" clId="{A33D933E-C59A-405E-A6D8-125EC2491309}" dt="2022-03-14T14:20:44.546" v="117" actId="6549"/>
        <pc:sldMkLst>
          <pc:docMk/>
          <pc:sldMk cId="284931389" sldId="261"/>
        </pc:sldMkLst>
        <pc:spChg chg="mod">
          <ac:chgData name="Omar Díaz" userId="24efb74535e2f669" providerId="LiveId" clId="{A33D933E-C59A-405E-A6D8-125EC2491309}" dt="2022-03-14T14:20:44.546" v="117" actId="6549"/>
          <ac:spMkLst>
            <pc:docMk/>
            <pc:sldMk cId="284931389" sldId="261"/>
            <ac:spMk id="2" creationId="{40491F1E-3068-4B53-952E-738379468F02}"/>
          </ac:spMkLst>
        </pc:spChg>
        <pc:picChg chg="add mod">
          <ac:chgData name="Omar Díaz" userId="24efb74535e2f669" providerId="LiveId" clId="{A33D933E-C59A-405E-A6D8-125EC2491309}" dt="2022-03-14T14:20:34.055" v="107" actId="1076"/>
          <ac:picMkLst>
            <pc:docMk/>
            <pc:sldMk cId="284931389" sldId="261"/>
            <ac:picMk id="5" creationId="{8BBBC325-11BA-43EA-91C9-03A90767954A}"/>
          </ac:picMkLst>
        </pc:picChg>
        <pc:picChg chg="del">
          <ac:chgData name="Omar Díaz" userId="24efb74535e2f669" providerId="LiveId" clId="{A33D933E-C59A-405E-A6D8-125EC2491309}" dt="2022-03-14T14:20:14.651" v="96" actId="478"/>
          <ac:picMkLst>
            <pc:docMk/>
            <pc:sldMk cId="284931389" sldId="261"/>
            <ac:picMk id="6" creationId="{8668D4C6-5B2F-449D-B8C3-CA50B8F2A70F}"/>
          </ac:picMkLst>
        </pc:picChg>
      </pc:sldChg>
      <pc:sldChg chg="addSp delSp modSp mod">
        <pc:chgData name="Omar Díaz" userId="24efb74535e2f669" providerId="LiveId" clId="{A33D933E-C59A-405E-A6D8-125EC2491309}" dt="2022-03-14T14:22:00.973" v="130" actId="20577"/>
        <pc:sldMkLst>
          <pc:docMk/>
          <pc:sldMk cId="2976810304" sldId="262"/>
        </pc:sldMkLst>
        <pc:spChg chg="mod">
          <ac:chgData name="Omar Díaz" userId="24efb74535e2f669" providerId="LiveId" clId="{A33D933E-C59A-405E-A6D8-125EC2491309}" dt="2022-03-14T14:22:00.973" v="130" actId="20577"/>
          <ac:spMkLst>
            <pc:docMk/>
            <pc:sldMk cId="2976810304" sldId="262"/>
            <ac:spMk id="7" creationId="{1085AA59-A738-487D-AB6F-C01B0442B251}"/>
          </ac:spMkLst>
        </pc:spChg>
        <pc:picChg chg="add mod">
          <ac:chgData name="Omar Díaz" userId="24efb74535e2f669" providerId="LiveId" clId="{A33D933E-C59A-405E-A6D8-125EC2491309}" dt="2022-03-14T14:21:55.639" v="121" actId="1076"/>
          <ac:picMkLst>
            <pc:docMk/>
            <pc:sldMk cId="2976810304" sldId="262"/>
            <ac:picMk id="3" creationId="{3315426B-D52E-4882-ACD3-218AC28CB1D5}"/>
          </ac:picMkLst>
        </pc:picChg>
        <pc:picChg chg="del">
          <ac:chgData name="Omar Díaz" userId="24efb74535e2f669" providerId="LiveId" clId="{A33D933E-C59A-405E-A6D8-125EC2491309}" dt="2022-03-14T14:21:45.098" v="118" actId="478"/>
          <ac:picMkLst>
            <pc:docMk/>
            <pc:sldMk cId="2976810304" sldId="262"/>
            <ac:picMk id="6" creationId="{EB7E4F17-CE00-4F8B-B8CF-0B981D37261B}"/>
          </ac:picMkLst>
        </pc:picChg>
      </pc:sldChg>
      <pc:sldChg chg="addSp delSp modSp mod">
        <pc:chgData name="Omar Díaz" userId="24efb74535e2f669" providerId="LiveId" clId="{A33D933E-C59A-405E-A6D8-125EC2491309}" dt="2022-03-14T14:22:54.364" v="134" actId="1076"/>
        <pc:sldMkLst>
          <pc:docMk/>
          <pc:sldMk cId="249458911" sldId="263"/>
        </pc:sldMkLst>
        <pc:picChg chg="add mod">
          <ac:chgData name="Omar Díaz" userId="24efb74535e2f669" providerId="LiveId" clId="{A33D933E-C59A-405E-A6D8-125EC2491309}" dt="2022-03-14T14:22:54.364" v="134" actId="1076"/>
          <ac:picMkLst>
            <pc:docMk/>
            <pc:sldMk cId="249458911" sldId="263"/>
            <ac:picMk id="5" creationId="{DA057ABC-321D-4A84-B003-8B90B9B15CE7}"/>
          </ac:picMkLst>
        </pc:picChg>
        <pc:picChg chg="del">
          <ac:chgData name="Omar Díaz" userId="24efb74535e2f669" providerId="LiveId" clId="{A33D933E-C59A-405E-A6D8-125EC2491309}" dt="2022-03-14T14:22:42.730" v="131" actId="478"/>
          <ac:picMkLst>
            <pc:docMk/>
            <pc:sldMk cId="249458911" sldId="263"/>
            <ac:picMk id="6" creationId="{7FB4603D-C31E-4311-B862-6E9589949F0F}"/>
          </ac:picMkLst>
        </pc:picChg>
      </pc:sldChg>
      <pc:sldChg chg="addSp delSp modSp mod">
        <pc:chgData name="Omar Díaz" userId="24efb74535e2f669" providerId="LiveId" clId="{A33D933E-C59A-405E-A6D8-125EC2491309}" dt="2022-03-14T14:07:04.227" v="28" actId="1076"/>
        <pc:sldMkLst>
          <pc:docMk/>
          <pc:sldMk cId="2718103344" sldId="273"/>
        </pc:sldMkLst>
        <pc:spChg chg="mod">
          <ac:chgData name="Omar Díaz" userId="24efb74535e2f669" providerId="LiveId" clId="{A33D933E-C59A-405E-A6D8-125EC2491309}" dt="2022-03-14T14:03:40.136" v="17" actId="20577"/>
          <ac:spMkLst>
            <pc:docMk/>
            <pc:sldMk cId="2718103344" sldId="273"/>
            <ac:spMk id="2" creationId="{EB3DC50C-D788-434A-B28A-F8863442BA28}"/>
          </ac:spMkLst>
        </pc:spChg>
        <pc:spChg chg="add del">
          <ac:chgData name="Omar Díaz" userId="24efb74535e2f669" providerId="LiveId" clId="{A33D933E-C59A-405E-A6D8-125EC2491309}" dt="2022-03-14T14:06:49.423" v="23" actId="478"/>
          <ac:spMkLst>
            <pc:docMk/>
            <pc:sldMk cId="2718103344" sldId="273"/>
            <ac:spMk id="5" creationId="{5AF017D0-299A-4E04-A6C6-1A37731AECC7}"/>
          </ac:spMkLst>
        </pc:spChg>
        <pc:picChg chg="add mod">
          <ac:chgData name="Omar Díaz" userId="24efb74535e2f669" providerId="LiveId" clId="{A33D933E-C59A-405E-A6D8-125EC2491309}" dt="2022-03-14T14:07:04.227" v="28" actId="1076"/>
          <ac:picMkLst>
            <pc:docMk/>
            <pc:sldMk cId="2718103344" sldId="273"/>
            <ac:picMk id="6" creationId="{8C827305-DCE1-4C9F-AE2B-CBED1F760748}"/>
          </ac:picMkLst>
        </pc:picChg>
        <pc:picChg chg="del">
          <ac:chgData name="Omar Díaz" userId="24efb74535e2f669" providerId="LiveId" clId="{A33D933E-C59A-405E-A6D8-125EC2491309}" dt="2022-03-14T14:06:31.046" v="18" actId="478"/>
          <ac:picMkLst>
            <pc:docMk/>
            <pc:sldMk cId="2718103344" sldId="273"/>
            <ac:picMk id="9" creationId="{0B628D15-2B0C-4D94-AB7F-8263C7E3F165}"/>
          </ac:picMkLst>
        </pc:picChg>
      </pc:sldChg>
      <pc:sldChg chg="addSp delSp modSp mod">
        <pc:chgData name="Omar Díaz" userId="24efb74535e2f669" providerId="LiveId" clId="{A33D933E-C59A-405E-A6D8-125EC2491309}" dt="2022-03-14T14:15:39.711" v="53" actId="14100"/>
        <pc:sldMkLst>
          <pc:docMk/>
          <pc:sldMk cId="3042088924" sldId="3570"/>
        </pc:sldMkLst>
        <pc:spChg chg="mod">
          <ac:chgData name="Omar Díaz" userId="24efb74535e2f669" providerId="LiveId" clId="{A33D933E-C59A-405E-A6D8-125EC2491309}" dt="2022-03-14T14:14:29.508" v="48"/>
          <ac:spMkLst>
            <pc:docMk/>
            <pc:sldMk cId="3042088924" sldId="3570"/>
            <ac:spMk id="2" creationId="{C9F476F1-B406-4158-A7FB-86ADBE835927}"/>
          </ac:spMkLst>
        </pc:spChg>
        <pc:picChg chg="add mod">
          <ac:chgData name="Omar Díaz" userId="24efb74535e2f669" providerId="LiveId" clId="{A33D933E-C59A-405E-A6D8-125EC2491309}" dt="2022-03-14T14:15:39.711" v="53" actId="14100"/>
          <ac:picMkLst>
            <pc:docMk/>
            <pc:sldMk cId="3042088924" sldId="3570"/>
            <ac:picMk id="4" creationId="{955652F6-EE4B-4A92-A052-88546A11DADF}"/>
          </ac:picMkLst>
        </pc:picChg>
        <pc:picChg chg="del">
          <ac:chgData name="Omar Díaz" userId="24efb74535e2f669" providerId="LiveId" clId="{A33D933E-C59A-405E-A6D8-125EC2491309}" dt="2022-03-14T14:14:36.142" v="49" actId="478"/>
          <ac:picMkLst>
            <pc:docMk/>
            <pc:sldMk cId="3042088924" sldId="3570"/>
            <ac:picMk id="5" creationId="{C66456B5-3268-4072-B6E1-802515E42832}"/>
          </ac:picMkLst>
        </pc:picChg>
      </pc:sldChg>
      <pc:sldChg chg="addSp delSp modSp mod">
        <pc:chgData name="Omar Díaz" userId="24efb74535e2f669" providerId="LiveId" clId="{A33D933E-C59A-405E-A6D8-125EC2491309}" dt="2022-03-14T14:17:17.722" v="67" actId="404"/>
        <pc:sldMkLst>
          <pc:docMk/>
          <pc:sldMk cId="1990160594" sldId="3571"/>
        </pc:sldMkLst>
        <pc:spChg chg="mod">
          <ac:chgData name="Omar Díaz" userId="24efb74535e2f669" providerId="LiveId" clId="{A33D933E-C59A-405E-A6D8-125EC2491309}" dt="2022-03-14T14:17:17.722" v="67" actId="404"/>
          <ac:spMkLst>
            <pc:docMk/>
            <pc:sldMk cId="1990160594" sldId="3571"/>
            <ac:spMk id="6" creationId="{E4BCE1E8-9FC9-46BB-BD6F-24AB9330A508}"/>
          </ac:spMkLst>
        </pc:spChg>
        <pc:picChg chg="del">
          <ac:chgData name="Omar Díaz" userId="24efb74535e2f669" providerId="LiveId" clId="{A33D933E-C59A-405E-A6D8-125EC2491309}" dt="2022-03-14T14:16:55.992" v="54" actId="478"/>
          <ac:picMkLst>
            <pc:docMk/>
            <pc:sldMk cId="1990160594" sldId="3571"/>
            <ac:picMk id="4" creationId="{753861D8-BFB3-40CF-B3C8-27AD8F5B9381}"/>
          </ac:picMkLst>
        </pc:picChg>
        <pc:picChg chg="add mod">
          <ac:chgData name="Omar Díaz" userId="24efb74535e2f669" providerId="LiveId" clId="{A33D933E-C59A-405E-A6D8-125EC2491309}" dt="2022-03-14T14:17:07.980" v="57" actId="1076"/>
          <ac:picMkLst>
            <pc:docMk/>
            <pc:sldMk cId="1990160594" sldId="3571"/>
            <ac:picMk id="5" creationId="{C27A6EB3-232C-4FC4-83F4-B4442898B1F4}"/>
          </ac:picMkLst>
        </pc:picChg>
      </pc:sldChg>
      <pc:sldChg chg="addSp delSp modSp mod">
        <pc:chgData name="Omar Díaz" userId="24efb74535e2f669" providerId="LiveId" clId="{A33D933E-C59A-405E-A6D8-125EC2491309}" dt="2022-03-14T14:19:47.323" v="95" actId="20577"/>
        <pc:sldMkLst>
          <pc:docMk/>
          <pc:sldMk cId="4173079253" sldId="3572"/>
        </pc:sldMkLst>
        <pc:spChg chg="mod">
          <ac:chgData name="Omar Díaz" userId="24efb74535e2f669" providerId="LiveId" clId="{A33D933E-C59A-405E-A6D8-125EC2491309}" dt="2022-03-14T14:19:47.323" v="95" actId="20577"/>
          <ac:spMkLst>
            <pc:docMk/>
            <pc:sldMk cId="4173079253" sldId="3572"/>
            <ac:spMk id="5" creationId="{C1B6B0A5-6D76-41DE-AC78-2517A40959AE}"/>
          </ac:spMkLst>
        </pc:spChg>
        <pc:spChg chg="add del">
          <ac:chgData name="Omar Díaz" userId="24efb74535e2f669" providerId="LiveId" clId="{A33D933E-C59A-405E-A6D8-125EC2491309}" dt="2022-03-14T14:19:18.048" v="83" actId="478"/>
          <ac:spMkLst>
            <pc:docMk/>
            <pc:sldMk cId="4173079253" sldId="3572"/>
            <ac:spMk id="6" creationId="{AB07A57E-DC40-4461-8E00-0AE5EFEA0E56}"/>
          </ac:spMkLst>
        </pc:spChg>
        <pc:picChg chg="del">
          <ac:chgData name="Omar Díaz" userId="24efb74535e2f669" providerId="LiveId" clId="{A33D933E-C59A-405E-A6D8-125EC2491309}" dt="2022-03-14T14:19:13.579" v="81" actId="478"/>
          <ac:picMkLst>
            <pc:docMk/>
            <pc:sldMk cId="4173079253" sldId="3572"/>
            <ac:picMk id="4" creationId="{E0A296DB-9647-4385-A763-11389C6A515E}"/>
          </ac:picMkLst>
        </pc:picChg>
        <pc:picChg chg="add mod">
          <ac:chgData name="Omar Díaz" userId="24efb74535e2f669" providerId="LiveId" clId="{A33D933E-C59A-405E-A6D8-125EC2491309}" dt="2022-03-14T14:19:38.895" v="86" actId="1076"/>
          <ac:picMkLst>
            <pc:docMk/>
            <pc:sldMk cId="4173079253" sldId="3572"/>
            <ac:picMk id="8" creationId="{D8C3A8DD-4BF1-4C49-9358-D3D8BB030934}"/>
          </ac:picMkLst>
        </pc:picChg>
      </pc:sldChg>
    </pc:docChg>
  </pc:docChgLst>
  <pc:docChgLst>
    <pc:chgData name="Omar Díaz" userId="24efb74535e2f669" providerId="LiveId" clId="{DC301FE3-F601-4907-97FD-5C806A0EA3C9}"/>
    <pc:docChg chg="undo custSel modSld sldOrd">
      <pc:chgData name="Omar Díaz" userId="24efb74535e2f669" providerId="LiveId" clId="{DC301FE3-F601-4907-97FD-5C806A0EA3C9}" dt="2022-03-14T15:46:05.136" v="220" actId="1076"/>
      <pc:docMkLst>
        <pc:docMk/>
      </pc:docMkLst>
      <pc:sldChg chg="addSp delSp modSp mod">
        <pc:chgData name="Omar Díaz" userId="24efb74535e2f669" providerId="LiveId" clId="{DC301FE3-F601-4907-97FD-5C806A0EA3C9}" dt="2022-03-14T14:53:06.599" v="188" actId="20577"/>
        <pc:sldMkLst>
          <pc:docMk/>
          <pc:sldMk cId="2265281832" sldId="257"/>
        </pc:sldMkLst>
        <pc:spChg chg="mod">
          <ac:chgData name="Omar Díaz" userId="24efb74535e2f669" providerId="LiveId" clId="{DC301FE3-F601-4907-97FD-5C806A0EA3C9}" dt="2022-03-14T14:53:06.599" v="188" actId="20577"/>
          <ac:spMkLst>
            <pc:docMk/>
            <pc:sldMk cId="2265281832" sldId="257"/>
            <ac:spMk id="2" creationId="{C9F476F1-B406-4158-A7FB-86ADBE835927}"/>
          </ac:spMkLst>
        </pc:spChg>
        <pc:picChg chg="add mod">
          <ac:chgData name="Omar Díaz" userId="24efb74535e2f669" providerId="LiveId" clId="{DC301FE3-F601-4907-97FD-5C806A0EA3C9}" dt="2022-03-14T14:33:02.169" v="5" actId="1076"/>
          <ac:picMkLst>
            <pc:docMk/>
            <pc:sldMk cId="2265281832" sldId="257"/>
            <ac:picMk id="4" creationId="{EF5C259C-0610-4BE5-AF63-3BCBC12C552F}"/>
          </ac:picMkLst>
        </pc:picChg>
        <pc:picChg chg="del">
          <ac:chgData name="Omar Díaz" userId="24efb74535e2f669" providerId="LiveId" clId="{DC301FE3-F601-4907-97FD-5C806A0EA3C9}" dt="2022-03-14T14:32:47.866" v="2" actId="478"/>
          <ac:picMkLst>
            <pc:docMk/>
            <pc:sldMk cId="2265281832" sldId="257"/>
            <ac:picMk id="5" creationId="{DB41C186-E6EC-46C4-B2D4-901388DED592}"/>
          </ac:picMkLst>
        </pc:picChg>
      </pc:sldChg>
      <pc:sldChg chg="addSp delSp modSp mod">
        <pc:chgData name="Omar Díaz" userId="24efb74535e2f669" providerId="LiveId" clId="{DC301FE3-F601-4907-97FD-5C806A0EA3C9}" dt="2022-03-14T14:37:10.320" v="27" actId="1035"/>
        <pc:sldMkLst>
          <pc:docMk/>
          <pc:sldMk cId="2345604609" sldId="259"/>
        </pc:sldMkLst>
        <pc:picChg chg="add mod">
          <ac:chgData name="Omar Díaz" userId="24efb74535e2f669" providerId="LiveId" clId="{DC301FE3-F601-4907-97FD-5C806A0EA3C9}" dt="2022-03-14T14:37:10.320" v="27" actId="1035"/>
          <ac:picMkLst>
            <pc:docMk/>
            <pc:sldMk cId="2345604609" sldId="259"/>
            <ac:picMk id="4" creationId="{756043C9-FB8D-4886-A7DF-CAE44FCF07D5}"/>
          </ac:picMkLst>
        </pc:picChg>
        <pc:picChg chg="del">
          <ac:chgData name="Omar Díaz" userId="24efb74535e2f669" providerId="LiveId" clId="{DC301FE3-F601-4907-97FD-5C806A0EA3C9}" dt="2022-03-14T14:36:54.350" v="16" actId="478"/>
          <ac:picMkLst>
            <pc:docMk/>
            <pc:sldMk cId="2345604609" sldId="259"/>
            <ac:picMk id="5" creationId="{19169240-EB2C-4061-926B-4ACDA5EA25A4}"/>
          </ac:picMkLst>
        </pc:picChg>
      </pc:sldChg>
      <pc:sldChg chg="addSp delSp modSp mod">
        <pc:chgData name="Omar Díaz" userId="24efb74535e2f669" providerId="LiveId" clId="{DC301FE3-F601-4907-97FD-5C806A0EA3C9}" dt="2022-03-14T15:42:53.723" v="202" actId="255"/>
        <pc:sldMkLst>
          <pc:docMk/>
          <pc:sldMk cId="284931389" sldId="261"/>
        </pc:sldMkLst>
        <pc:spChg chg="mod">
          <ac:chgData name="Omar Díaz" userId="24efb74535e2f669" providerId="LiveId" clId="{DC301FE3-F601-4907-97FD-5C806A0EA3C9}" dt="2022-03-14T15:42:53.723" v="202" actId="255"/>
          <ac:spMkLst>
            <pc:docMk/>
            <pc:sldMk cId="284931389" sldId="261"/>
            <ac:spMk id="4" creationId="{21711DA6-E2D5-4C09-99A5-4F804757D904}"/>
          </ac:spMkLst>
        </pc:spChg>
        <pc:picChg chg="del">
          <ac:chgData name="Omar Díaz" userId="24efb74535e2f669" providerId="LiveId" clId="{DC301FE3-F601-4907-97FD-5C806A0EA3C9}" dt="2022-03-14T14:38:10.970" v="34" actId="478"/>
          <ac:picMkLst>
            <pc:docMk/>
            <pc:sldMk cId="284931389" sldId="261"/>
            <ac:picMk id="5" creationId="{8BBBC325-11BA-43EA-91C9-03A90767954A}"/>
          </ac:picMkLst>
        </pc:picChg>
        <pc:picChg chg="add mod">
          <ac:chgData name="Omar Díaz" userId="24efb74535e2f669" providerId="LiveId" clId="{DC301FE3-F601-4907-97FD-5C806A0EA3C9}" dt="2022-03-14T14:38:31.100" v="44" actId="1036"/>
          <ac:picMkLst>
            <pc:docMk/>
            <pc:sldMk cId="284931389" sldId="261"/>
            <ac:picMk id="6" creationId="{EF24B83A-AE9C-44EE-B332-246FC5A9876E}"/>
          </ac:picMkLst>
        </pc:picChg>
      </pc:sldChg>
      <pc:sldChg chg="addSp delSp modSp mod">
        <pc:chgData name="Omar Díaz" userId="24efb74535e2f669" providerId="LiveId" clId="{DC301FE3-F601-4907-97FD-5C806A0EA3C9}" dt="2022-03-14T14:39:12.750" v="54" actId="1036"/>
        <pc:sldMkLst>
          <pc:docMk/>
          <pc:sldMk cId="2976810304" sldId="262"/>
        </pc:sldMkLst>
        <pc:picChg chg="del">
          <ac:chgData name="Omar Díaz" userId="24efb74535e2f669" providerId="LiveId" clId="{DC301FE3-F601-4907-97FD-5C806A0EA3C9}" dt="2022-03-14T14:38:57.450" v="45" actId="478"/>
          <ac:picMkLst>
            <pc:docMk/>
            <pc:sldMk cId="2976810304" sldId="262"/>
            <ac:picMk id="3" creationId="{3315426B-D52E-4882-ACD3-218AC28CB1D5}"/>
          </ac:picMkLst>
        </pc:picChg>
        <pc:picChg chg="add mod">
          <ac:chgData name="Omar Díaz" userId="24efb74535e2f669" providerId="LiveId" clId="{DC301FE3-F601-4907-97FD-5C806A0EA3C9}" dt="2022-03-14T14:39:12.750" v="54" actId="1036"/>
          <ac:picMkLst>
            <pc:docMk/>
            <pc:sldMk cId="2976810304" sldId="262"/>
            <ac:picMk id="5" creationId="{A3984C66-2289-4E2A-973F-D398A24318F6}"/>
          </ac:picMkLst>
        </pc:picChg>
      </pc:sldChg>
      <pc:sldChg chg="addSp delSp modSp mod">
        <pc:chgData name="Omar Díaz" userId="24efb74535e2f669" providerId="LiveId" clId="{DC301FE3-F601-4907-97FD-5C806A0EA3C9}" dt="2022-03-14T14:39:59.540" v="61" actId="1076"/>
        <pc:sldMkLst>
          <pc:docMk/>
          <pc:sldMk cId="249458911" sldId="263"/>
        </pc:sldMkLst>
        <pc:picChg chg="del mod">
          <ac:chgData name="Omar Díaz" userId="24efb74535e2f669" providerId="LiveId" clId="{DC301FE3-F601-4907-97FD-5C806A0EA3C9}" dt="2022-03-14T14:39:32.470" v="56" actId="478"/>
          <ac:picMkLst>
            <pc:docMk/>
            <pc:sldMk cId="249458911" sldId="263"/>
            <ac:picMk id="5" creationId="{DA057ABC-321D-4A84-B003-8B90B9B15CE7}"/>
          </ac:picMkLst>
        </pc:picChg>
        <pc:picChg chg="add mod">
          <ac:chgData name="Omar Díaz" userId="24efb74535e2f669" providerId="LiveId" clId="{DC301FE3-F601-4907-97FD-5C806A0EA3C9}" dt="2022-03-14T14:39:59.540" v="61" actId="1076"/>
          <ac:picMkLst>
            <pc:docMk/>
            <pc:sldMk cId="249458911" sldId="263"/>
            <ac:picMk id="6" creationId="{21B23BC4-B51B-42F8-ADC6-84F579547F93}"/>
          </ac:picMkLst>
        </pc:picChg>
      </pc:sldChg>
      <pc:sldChg chg="addSp delSp modSp mod">
        <pc:chgData name="Omar Díaz" userId="24efb74535e2f669" providerId="LiveId" clId="{DC301FE3-F601-4907-97FD-5C806A0EA3C9}" dt="2022-03-14T14:41:06.849" v="66" actId="14100"/>
        <pc:sldMkLst>
          <pc:docMk/>
          <pc:sldMk cId="1198679472" sldId="264"/>
        </pc:sldMkLst>
        <pc:picChg chg="add mod">
          <ac:chgData name="Omar Díaz" userId="24efb74535e2f669" providerId="LiveId" clId="{DC301FE3-F601-4907-97FD-5C806A0EA3C9}" dt="2022-03-14T14:41:06.849" v="66" actId="14100"/>
          <ac:picMkLst>
            <pc:docMk/>
            <pc:sldMk cId="1198679472" sldId="264"/>
            <ac:picMk id="5" creationId="{249A50F5-EC70-43EE-B829-32FBFA430466}"/>
          </ac:picMkLst>
        </pc:picChg>
        <pc:picChg chg="del">
          <ac:chgData name="Omar Díaz" userId="24efb74535e2f669" providerId="LiveId" clId="{DC301FE3-F601-4907-97FD-5C806A0EA3C9}" dt="2022-03-14T14:40:49.869" v="62" actId="478"/>
          <ac:picMkLst>
            <pc:docMk/>
            <pc:sldMk cId="1198679472" sldId="264"/>
            <ac:picMk id="6" creationId="{50440E83-9CAD-4ADE-A17E-E9442E9DAAF7}"/>
          </ac:picMkLst>
        </pc:picChg>
      </pc:sldChg>
      <pc:sldChg chg="addSp delSp modSp mod">
        <pc:chgData name="Omar Díaz" userId="24efb74535e2f669" providerId="LiveId" clId="{DC301FE3-F601-4907-97FD-5C806A0EA3C9}" dt="2022-03-14T14:42:01.769" v="80" actId="20577"/>
        <pc:sldMkLst>
          <pc:docMk/>
          <pc:sldMk cId="256240163" sldId="265"/>
        </pc:sldMkLst>
        <pc:spChg chg="mod">
          <ac:chgData name="Omar Díaz" userId="24efb74535e2f669" providerId="LiveId" clId="{DC301FE3-F601-4907-97FD-5C806A0EA3C9}" dt="2022-03-14T14:42:01.769" v="80" actId="20577"/>
          <ac:spMkLst>
            <pc:docMk/>
            <pc:sldMk cId="256240163" sldId="265"/>
            <ac:spMk id="2" creationId="{F01A10D9-4CC8-42BF-AD50-475E49DF92BB}"/>
          </ac:spMkLst>
        </pc:spChg>
        <pc:picChg chg="add mod">
          <ac:chgData name="Omar Díaz" userId="24efb74535e2f669" providerId="LiveId" clId="{DC301FE3-F601-4907-97FD-5C806A0EA3C9}" dt="2022-03-14T14:41:52.269" v="70" actId="1076"/>
          <ac:picMkLst>
            <pc:docMk/>
            <pc:sldMk cId="256240163" sldId="265"/>
            <ac:picMk id="5" creationId="{142C6644-0E28-4854-BA83-D208AB01B1F2}"/>
          </ac:picMkLst>
        </pc:picChg>
        <pc:picChg chg="del">
          <ac:chgData name="Omar Díaz" userId="24efb74535e2f669" providerId="LiveId" clId="{DC301FE3-F601-4907-97FD-5C806A0EA3C9}" dt="2022-03-14T14:41:36.760" v="67" actId="478"/>
          <ac:picMkLst>
            <pc:docMk/>
            <pc:sldMk cId="256240163" sldId="265"/>
            <ac:picMk id="6" creationId="{241FA21C-C31F-4850-B298-2324B2A51A2D}"/>
          </ac:picMkLst>
        </pc:picChg>
      </pc:sldChg>
      <pc:sldChg chg="addSp delSp modSp mod">
        <pc:chgData name="Omar Díaz" userId="24efb74535e2f669" providerId="LiveId" clId="{DC301FE3-F601-4907-97FD-5C806A0EA3C9}" dt="2022-03-14T14:43:14.729" v="95" actId="20577"/>
        <pc:sldMkLst>
          <pc:docMk/>
          <pc:sldMk cId="950276914" sldId="266"/>
        </pc:sldMkLst>
        <pc:spChg chg="mod">
          <ac:chgData name="Omar Díaz" userId="24efb74535e2f669" providerId="LiveId" clId="{DC301FE3-F601-4907-97FD-5C806A0EA3C9}" dt="2022-03-14T14:43:14.729" v="95" actId="20577"/>
          <ac:spMkLst>
            <pc:docMk/>
            <pc:sldMk cId="950276914" sldId="266"/>
            <ac:spMk id="2" creationId="{AE2709A2-986C-4E03-8964-06941C4BA6D3}"/>
          </ac:spMkLst>
        </pc:spChg>
        <pc:picChg chg="add mod">
          <ac:chgData name="Omar Díaz" userId="24efb74535e2f669" providerId="LiveId" clId="{DC301FE3-F601-4907-97FD-5C806A0EA3C9}" dt="2022-03-14T14:43:02.207" v="86" actId="1076"/>
          <ac:picMkLst>
            <pc:docMk/>
            <pc:sldMk cId="950276914" sldId="266"/>
            <ac:picMk id="5" creationId="{B4341A72-C55E-4708-A9E6-72462D81999D}"/>
          </ac:picMkLst>
        </pc:picChg>
        <pc:picChg chg="del">
          <ac:chgData name="Omar Díaz" userId="24efb74535e2f669" providerId="LiveId" clId="{DC301FE3-F601-4907-97FD-5C806A0EA3C9}" dt="2022-03-14T14:42:25.681" v="81" actId="478"/>
          <ac:picMkLst>
            <pc:docMk/>
            <pc:sldMk cId="950276914" sldId="266"/>
            <ac:picMk id="6" creationId="{100B6848-D991-4D5C-85D2-2D78B0DF9224}"/>
          </ac:picMkLst>
        </pc:picChg>
      </pc:sldChg>
      <pc:sldChg chg="addSp delSp modSp mod">
        <pc:chgData name="Omar Díaz" userId="24efb74535e2f669" providerId="LiveId" clId="{DC301FE3-F601-4907-97FD-5C806A0EA3C9}" dt="2022-03-14T14:43:49.479" v="108" actId="20577"/>
        <pc:sldMkLst>
          <pc:docMk/>
          <pc:sldMk cId="1983722544" sldId="267"/>
        </pc:sldMkLst>
        <pc:spChg chg="mod">
          <ac:chgData name="Omar Díaz" userId="24efb74535e2f669" providerId="LiveId" clId="{DC301FE3-F601-4907-97FD-5C806A0EA3C9}" dt="2022-03-14T14:43:49.479" v="108" actId="20577"/>
          <ac:spMkLst>
            <pc:docMk/>
            <pc:sldMk cId="1983722544" sldId="267"/>
            <ac:spMk id="2" creationId="{351EB336-2F33-44D3-A509-26EDD28901F5}"/>
          </ac:spMkLst>
        </pc:spChg>
        <pc:picChg chg="add mod">
          <ac:chgData name="Omar Díaz" userId="24efb74535e2f669" providerId="LiveId" clId="{DC301FE3-F601-4907-97FD-5C806A0EA3C9}" dt="2022-03-14T14:43:44.449" v="99" actId="1076"/>
          <ac:picMkLst>
            <pc:docMk/>
            <pc:sldMk cId="1983722544" sldId="267"/>
            <ac:picMk id="5" creationId="{041AB66A-7172-460B-8A98-E9B0F7FF6DDC}"/>
          </ac:picMkLst>
        </pc:picChg>
        <pc:picChg chg="del">
          <ac:chgData name="Omar Díaz" userId="24efb74535e2f669" providerId="LiveId" clId="{DC301FE3-F601-4907-97FD-5C806A0EA3C9}" dt="2022-03-14T14:43:34.719" v="96" actId="478"/>
          <ac:picMkLst>
            <pc:docMk/>
            <pc:sldMk cId="1983722544" sldId="267"/>
            <ac:picMk id="6" creationId="{F6C09454-B95A-4B08-8840-251EBEF14BCB}"/>
          </ac:picMkLst>
        </pc:picChg>
      </pc:sldChg>
      <pc:sldChg chg="addSp delSp modSp mod">
        <pc:chgData name="Omar Díaz" userId="24efb74535e2f669" providerId="LiveId" clId="{DC301FE3-F601-4907-97FD-5C806A0EA3C9}" dt="2022-03-14T14:44:59.981" v="121" actId="20577"/>
        <pc:sldMkLst>
          <pc:docMk/>
          <pc:sldMk cId="4033435694" sldId="268"/>
        </pc:sldMkLst>
        <pc:spChg chg="del">
          <ac:chgData name="Omar Díaz" userId="24efb74535e2f669" providerId="LiveId" clId="{DC301FE3-F601-4907-97FD-5C806A0EA3C9}" dt="2022-03-14T14:44:43.699" v="110" actId="478"/>
          <ac:spMkLst>
            <pc:docMk/>
            <pc:sldMk cId="4033435694" sldId="268"/>
            <ac:spMk id="3" creationId="{B12FD23F-3029-4D52-AF1B-E23DDAA934E3}"/>
          </ac:spMkLst>
        </pc:spChg>
        <pc:spChg chg="mod">
          <ac:chgData name="Omar Díaz" userId="24efb74535e2f669" providerId="LiveId" clId="{DC301FE3-F601-4907-97FD-5C806A0EA3C9}" dt="2022-03-14T14:44:59.981" v="121" actId="20577"/>
          <ac:spMkLst>
            <pc:docMk/>
            <pc:sldMk cId="4033435694" sldId="268"/>
            <ac:spMk id="5" creationId="{E377AFD3-C596-474B-BD07-723996AAB34C}"/>
          </ac:spMkLst>
        </pc:spChg>
        <pc:picChg chg="add mod">
          <ac:chgData name="Omar Díaz" userId="24efb74535e2f669" providerId="LiveId" clId="{DC301FE3-F601-4907-97FD-5C806A0EA3C9}" dt="2022-03-14T14:44:51.609" v="112" actId="1076"/>
          <ac:picMkLst>
            <pc:docMk/>
            <pc:sldMk cId="4033435694" sldId="268"/>
            <ac:picMk id="6" creationId="{93623E90-2FC0-4A4D-9822-16703EB549DA}"/>
          </ac:picMkLst>
        </pc:picChg>
        <pc:picChg chg="del">
          <ac:chgData name="Omar Díaz" userId="24efb74535e2f669" providerId="LiveId" clId="{DC301FE3-F601-4907-97FD-5C806A0EA3C9}" dt="2022-03-14T14:44:39.706" v="109" actId="478"/>
          <ac:picMkLst>
            <pc:docMk/>
            <pc:sldMk cId="4033435694" sldId="268"/>
            <ac:picMk id="10" creationId="{EFECD202-CD41-4D6F-94E8-2BA772ED2015}"/>
          </ac:picMkLst>
        </pc:picChg>
      </pc:sldChg>
      <pc:sldChg chg="addSp delSp modSp mod">
        <pc:chgData name="Omar Díaz" userId="24efb74535e2f669" providerId="LiveId" clId="{DC301FE3-F601-4907-97FD-5C806A0EA3C9}" dt="2022-03-14T15:44:42.571" v="212" actId="1076"/>
        <pc:sldMkLst>
          <pc:docMk/>
          <pc:sldMk cId="4042736301" sldId="269"/>
        </pc:sldMkLst>
        <pc:spChg chg="mod">
          <ac:chgData name="Omar Díaz" userId="24efb74535e2f669" providerId="LiveId" clId="{DC301FE3-F601-4907-97FD-5C806A0EA3C9}" dt="2022-03-14T15:10:07.735" v="200" actId="20577"/>
          <ac:spMkLst>
            <pc:docMk/>
            <pc:sldMk cId="4042736301" sldId="269"/>
            <ac:spMk id="2" creationId="{070AF4FC-EA76-40A8-9EE4-0DF516C47D05}"/>
          </ac:spMkLst>
        </pc:spChg>
        <pc:spChg chg="del">
          <ac:chgData name="Omar Díaz" userId="24efb74535e2f669" providerId="LiveId" clId="{DC301FE3-F601-4907-97FD-5C806A0EA3C9}" dt="2022-03-14T15:44:29.280" v="209" actId="478"/>
          <ac:spMkLst>
            <pc:docMk/>
            <pc:sldMk cId="4042736301" sldId="269"/>
            <ac:spMk id="6" creationId="{90B074E5-C92A-44B3-A7C3-4A07DF4073D1}"/>
          </ac:spMkLst>
        </pc:spChg>
        <pc:picChg chg="del">
          <ac:chgData name="Omar Díaz" userId="24efb74535e2f669" providerId="LiveId" clId="{DC301FE3-F601-4907-97FD-5C806A0EA3C9}" dt="2022-03-14T15:44:22.613" v="208" actId="478"/>
          <ac:picMkLst>
            <pc:docMk/>
            <pc:sldMk cId="4042736301" sldId="269"/>
            <ac:picMk id="4" creationId="{5B2F1BCE-0D82-4726-8690-159BD066ACE0}"/>
          </ac:picMkLst>
        </pc:picChg>
        <pc:picChg chg="add mod">
          <ac:chgData name="Omar Díaz" userId="24efb74535e2f669" providerId="LiveId" clId="{DC301FE3-F601-4907-97FD-5C806A0EA3C9}" dt="2022-03-14T15:44:42.571" v="212" actId="1076"/>
          <ac:picMkLst>
            <pc:docMk/>
            <pc:sldMk cId="4042736301" sldId="269"/>
            <ac:picMk id="7" creationId="{F153636F-CC3D-4AD4-964D-E74704B3C28A}"/>
          </ac:picMkLst>
        </pc:picChg>
      </pc:sldChg>
      <pc:sldChg chg="addSp delSp modSp mod">
        <pc:chgData name="Omar Díaz" userId="24efb74535e2f669" providerId="LiveId" clId="{DC301FE3-F601-4907-97FD-5C806A0EA3C9}" dt="2022-03-14T15:45:43.108" v="217" actId="1076"/>
        <pc:sldMkLst>
          <pc:docMk/>
          <pc:sldMk cId="2154730074" sldId="270"/>
        </pc:sldMkLst>
        <pc:spChg chg="mod">
          <ac:chgData name="Omar Díaz" userId="24efb74535e2f669" providerId="LiveId" clId="{DC301FE3-F601-4907-97FD-5C806A0EA3C9}" dt="2022-03-14T15:10:02.896" v="198" actId="20577"/>
          <ac:spMkLst>
            <pc:docMk/>
            <pc:sldMk cId="2154730074" sldId="270"/>
            <ac:spMk id="2" creationId="{43349079-B9C5-4995-9F41-E370DAB89A60}"/>
          </ac:spMkLst>
        </pc:spChg>
        <pc:spChg chg="del">
          <ac:chgData name="Omar Díaz" userId="24efb74535e2f669" providerId="LiveId" clId="{DC301FE3-F601-4907-97FD-5C806A0EA3C9}" dt="2022-03-14T15:45:31.399" v="214" actId="478"/>
          <ac:spMkLst>
            <pc:docMk/>
            <pc:sldMk cId="2154730074" sldId="270"/>
            <ac:spMk id="6" creationId="{F7618EFC-73E3-4F81-8230-0739A5A3A257}"/>
          </ac:spMkLst>
        </pc:spChg>
        <pc:picChg chg="add mod">
          <ac:chgData name="Omar Díaz" userId="24efb74535e2f669" providerId="LiveId" clId="{DC301FE3-F601-4907-97FD-5C806A0EA3C9}" dt="2022-03-14T15:45:43.108" v="217" actId="1076"/>
          <ac:picMkLst>
            <pc:docMk/>
            <pc:sldMk cId="2154730074" sldId="270"/>
            <ac:picMk id="4" creationId="{FC8E1F69-25DB-4C0B-BC87-9A9E6F040E00}"/>
          </ac:picMkLst>
        </pc:picChg>
        <pc:picChg chg="del">
          <ac:chgData name="Omar Díaz" userId="24efb74535e2f669" providerId="LiveId" clId="{DC301FE3-F601-4907-97FD-5C806A0EA3C9}" dt="2022-03-14T15:45:27.718" v="213" actId="478"/>
          <ac:picMkLst>
            <pc:docMk/>
            <pc:sldMk cId="2154730074" sldId="270"/>
            <ac:picMk id="10" creationId="{5905D5BF-907A-4C72-B5D2-59CE08255285}"/>
          </ac:picMkLst>
        </pc:picChg>
      </pc:sldChg>
      <pc:sldChg chg="modSp mod">
        <pc:chgData name="Omar Díaz" userId="24efb74535e2f669" providerId="LiveId" clId="{DC301FE3-F601-4907-97FD-5C806A0EA3C9}" dt="2022-03-14T14:35:10.600" v="7" actId="20577"/>
        <pc:sldMkLst>
          <pc:docMk/>
          <pc:sldMk cId="2718103344" sldId="273"/>
        </pc:sldMkLst>
        <pc:spChg chg="mod">
          <ac:chgData name="Omar Díaz" userId="24efb74535e2f669" providerId="LiveId" clId="{DC301FE3-F601-4907-97FD-5C806A0EA3C9}" dt="2022-03-14T14:35:10.600" v="7" actId="20577"/>
          <ac:spMkLst>
            <pc:docMk/>
            <pc:sldMk cId="2718103344" sldId="273"/>
            <ac:spMk id="2" creationId="{EB3DC50C-D788-434A-B28A-F8863442BA28}"/>
          </ac:spMkLst>
        </pc:spChg>
      </pc:sldChg>
      <pc:sldChg chg="addSp delSp modSp mod">
        <pc:chgData name="Omar Díaz" userId="24efb74535e2f669" providerId="LiveId" clId="{DC301FE3-F601-4907-97FD-5C806A0EA3C9}" dt="2022-03-14T14:46:59.779" v="140" actId="14100"/>
        <pc:sldMkLst>
          <pc:docMk/>
          <pc:sldMk cId="1868355277" sldId="274"/>
        </pc:sldMkLst>
        <pc:spChg chg="mod">
          <ac:chgData name="Omar Díaz" userId="24efb74535e2f669" providerId="LiveId" clId="{DC301FE3-F601-4907-97FD-5C806A0EA3C9}" dt="2022-03-14T14:46:53.430" v="139" actId="790"/>
          <ac:spMkLst>
            <pc:docMk/>
            <pc:sldMk cId="1868355277" sldId="274"/>
            <ac:spMk id="2" creationId="{33C1DCAB-6DBC-4AC5-B352-98EA785C3420}"/>
          </ac:spMkLst>
        </pc:spChg>
        <pc:picChg chg="add mod">
          <ac:chgData name="Omar Díaz" userId="24efb74535e2f669" providerId="LiveId" clId="{DC301FE3-F601-4907-97FD-5C806A0EA3C9}" dt="2022-03-14T14:46:59.779" v="140" actId="14100"/>
          <ac:picMkLst>
            <pc:docMk/>
            <pc:sldMk cId="1868355277" sldId="274"/>
            <ac:picMk id="4" creationId="{141E3091-4E12-45DE-A23A-689CF62CE70C}"/>
          </ac:picMkLst>
        </pc:picChg>
        <pc:picChg chg="del">
          <ac:chgData name="Omar Díaz" userId="24efb74535e2f669" providerId="LiveId" clId="{DC301FE3-F601-4907-97FD-5C806A0EA3C9}" dt="2022-03-14T14:46:24.909" v="122" actId="478"/>
          <ac:picMkLst>
            <pc:docMk/>
            <pc:sldMk cId="1868355277" sldId="274"/>
            <ac:picMk id="5" creationId="{77E508C2-8669-49C3-870E-31E2BD59DBA2}"/>
          </ac:picMkLst>
        </pc:picChg>
      </pc:sldChg>
      <pc:sldChg chg="modSp mod">
        <pc:chgData name="Omar Díaz" userId="24efb74535e2f669" providerId="LiveId" clId="{DC301FE3-F601-4907-97FD-5C806A0EA3C9}" dt="2022-03-14T15:43:37.866" v="207" actId="114"/>
        <pc:sldMkLst>
          <pc:docMk/>
          <pc:sldMk cId="1564915640" sldId="3568"/>
        </pc:sldMkLst>
        <pc:spChg chg="mod">
          <ac:chgData name="Omar Díaz" userId="24efb74535e2f669" providerId="LiveId" clId="{DC301FE3-F601-4907-97FD-5C806A0EA3C9}" dt="2022-03-14T15:43:37.866" v="207" actId="114"/>
          <ac:spMkLst>
            <pc:docMk/>
            <pc:sldMk cId="1564915640" sldId="3568"/>
            <ac:spMk id="136" creationId="{5D3FDB83-D4F1-4995-B78A-11F6F02DE0C4}"/>
          </ac:spMkLst>
        </pc:spChg>
      </pc:sldChg>
      <pc:sldChg chg="addSp delSp modSp mod ord">
        <pc:chgData name="Omar Díaz" userId="24efb74535e2f669" providerId="LiveId" clId="{DC301FE3-F601-4907-97FD-5C806A0EA3C9}" dt="2022-03-14T15:46:05.136" v="220" actId="1076"/>
        <pc:sldMkLst>
          <pc:docMk/>
          <pc:sldMk cId="1125686615" sldId="3569"/>
        </pc:sldMkLst>
        <pc:spChg chg="mod">
          <ac:chgData name="Omar Díaz" userId="24efb74535e2f669" providerId="LiveId" clId="{DC301FE3-F601-4907-97FD-5C806A0EA3C9}" dt="2022-03-14T14:48:38.049" v="160" actId="20577"/>
          <ac:spMkLst>
            <pc:docMk/>
            <pc:sldMk cId="1125686615" sldId="3569"/>
            <ac:spMk id="2" creationId="{777F899C-5275-496B-881B-DD483CB6F94A}"/>
          </ac:spMkLst>
        </pc:spChg>
        <pc:picChg chg="add mod">
          <ac:chgData name="Omar Díaz" userId="24efb74535e2f669" providerId="LiveId" clId="{DC301FE3-F601-4907-97FD-5C806A0EA3C9}" dt="2022-03-14T15:46:05.136" v="220" actId="1076"/>
          <ac:picMkLst>
            <pc:docMk/>
            <pc:sldMk cId="1125686615" sldId="3569"/>
            <ac:picMk id="4" creationId="{2A8C5D22-2DD3-4DCC-994E-2314C92430EA}"/>
          </ac:picMkLst>
        </pc:picChg>
        <pc:picChg chg="del">
          <ac:chgData name="Omar Díaz" userId="24efb74535e2f669" providerId="LiveId" clId="{DC301FE3-F601-4907-97FD-5C806A0EA3C9}" dt="2022-03-14T14:47:10.739" v="141" actId="478"/>
          <ac:picMkLst>
            <pc:docMk/>
            <pc:sldMk cId="1125686615" sldId="3569"/>
            <ac:picMk id="5" creationId="{3E0DA917-E86D-41D2-8686-83E09C494FD6}"/>
          </ac:picMkLst>
        </pc:picChg>
      </pc:sldChg>
      <pc:sldChg chg="addSp delSp modSp mod">
        <pc:chgData name="Omar Díaz" userId="24efb74535e2f669" providerId="LiveId" clId="{DC301FE3-F601-4907-97FD-5C806A0EA3C9}" dt="2022-03-14T14:53:23.118" v="192"/>
        <pc:sldMkLst>
          <pc:docMk/>
          <pc:sldMk cId="3042088924" sldId="3570"/>
        </pc:sldMkLst>
        <pc:spChg chg="mod">
          <ac:chgData name="Omar Díaz" userId="24efb74535e2f669" providerId="LiveId" clId="{DC301FE3-F601-4907-97FD-5C806A0EA3C9}" dt="2022-03-14T14:53:23.118" v="192"/>
          <ac:spMkLst>
            <pc:docMk/>
            <pc:sldMk cId="3042088924" sldId="3570"/>
            <ac:spMk id="2" creationId="{C9F476F1-B406-4158-A7FB-86ADBE835927}"/>
          </ac:spMkLst>
        </pc:spChg>
        <pc:picChg chg="del">
          <ac:chgData name="Omar Díaz" userId="24efb74535e2f669" providerId="LiveId" clId="{DC301FE3-F601-4907-97FD-5C806A0EA3C9}" dt="2022-03-14T14:35:15.370" v="8" actId="478"/>
          <ac:picMkLst>
            <pc:docMk/>
            <pc:sldMk cId="3042088924" sldId="3570"/>
            <ac:picMk id="4" creationId="{955652F6-EE4B-4A92-A052-88546A11DADF}"/>
          </ac:picMkLst>
        </pc:picChg>
        <pc:picChg chg="add mod">
          <ac:chgData name="Omar Díaz" userId="24efb74535e2f669" providerId="LiveId" clId="{DC301FE3-F601-4907-97FD-5C806A0EA3C9}" dt="2022-03-14T14:35:24.920" v="11" actId="1076"/>
          <ac:picMkLst>
            <pc:docMk/>
            <pc:sldMk cId="3042088924" sldId="3570"/>
            <ac:picMk id="5" creationId="{42B32292-A62A-488D-AAB5-14DEDB303EB6}"/>
          </ac:picMkLst>
        </pc:picChg>
      </pc:sldChg>
      <pc:sldChg chg="addSp delSp modSp mod">
        <pc:chgData name="Omar Díaz" userId="24efb74535e2f669" providerId="LiveId" clId="{DC301FE3-F601-4907-97FD-5C806A0EA3C9}" dt="2022-03-14T14:36:32.520" v="15" actId="1076"/>
        <pc:sldMkLst>
          <pc:docMk/>
          <pc:sldMk cId="1990160594" sldId="3571"/>
        </pc:sldMkLst>
        <pc:picChg chg="add mod">
          <ac:chgData name="Omar Díaz" userId="24efb74535e2f669" providerId="LiveId" clId="{DC301FE3-F601-4907-97FD-5C806A0EA3C9}" dt="2022-03-14T14:36:32.520" v="15" actId="1076"/>
          <ac:picMkLst>
            <pc:docMk/>
            <pc:sldMk cId="1990160594" sldId="3571"/>
            <ac:picMk id="4" creationId="{45AB94FC-0257-4001-B2C9-E690375CCC16}"/>
          </ac:picMkLst>
        </pc:picChg>
        <pc:picChg chg="del">
          <ac:chgData name="Omar Díaz" userId="24efb74535e2f669" providerId="LiveId" clId="{DC301FE3-F601-4907-97FD-5C806A0EA3C9}" dt="2022-03-14T14:36:21.706" v="12" actId="478"/>
          <ac:picMkLst>
            <pc:docMk/>
            <pc:sldMk cId="1990160594" sldId="3571"/>
            <ac:picMk id="5" creationId="{C27A6EB3-232C-4FC4-83F4-B4442898B1F4}"/>
          </ac:picMkLst>
        </pc:picChg>
      </pc:sldChg>
      <pc:sldChg chg="addSp delSp modSp mod">
        <pc:chgData name="Omar Díaz" userId="24efb74535e2f669" providerId="LiveId" clId="{DC301FE3-F601-4907-97FD-5C806A0EA3C9}" dt="2022-03-14T14:37:44.103" v="33" actId="1076"/>
        <pc:sldMkLst>
          <pc:docMk/>
          <pc:sldMk cId="4173079253" sldId="3572"/>
        </pc:sldMkLst>
        <pc:picChg chg="add del">
          <ac:chgData name="Omar Díaz" userId="24efb74535e2f669" providerId="LiveId" clId="{DC301FE3-F601-4907-97FD-5C806A0EA3C9}" dt="2022-03-14T14:37:33.240" v="29" actId="22"/>
          <ac:picMkLst>
            <pc:docMk/>
            <pc:sldMk cId="4173079253" sldId="3572"/>
            <ac:picMk id="4" creationId="{5D1CE4A7-C163-4427-84E6-B061208DA0E5}"/>
          </ac:picMkLst>
        </pc:picChg>
        <pc:picChg chg="add mod">
          <ac:chgData name="Omar Díaz" userId="24efb74535e2f669" providerId="LiveId" clId="{DC301FE3-F601-4907-97FD-5C806A0EA3C9}" dt="2022-03-14T14:37:44.103" v="33" actId="1076"/>
          <ac:picMkLst>
            <pc:docMk/>
            <pc:sldMk cId="4173079253" sldId="3572"/>
            <ac:picMk id="7" creationId="{D6E4088F-547C-4E43-B8D6-113814216D52}"/>
          </ac:picMkLst>
        </pc:picChg>
        <pc:picChg chg="del">
          <ac:chgData name="Omar Díaz" userId="24efb74535e2f669" providerId="LiveId" clId="{DC301FE3-F601-4907-97FD-5C806A0EA3C9}" dt="2022-03-14T14:37:35.410" v="30" actId="478"/>
          <ac:picMkLst>
            <pc:docMk/>
            <pc:sldMk cId="4173079253" sldId="3572"/>
            <ac:picMk id="8" creationId="{D8C3A8DD-4BF1-4C49-9358-D3D8BB030934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BCG\S-Curves\SCurveMonterrey2022_2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strRef>
          <c:f>GasInput!$I$5</c:f>
          <c:strCache>
            <c:ptCount val="1"/>
            <c:pt idx="0">
              <c:v>Monterrey 2022</c:v>
            </c:pt>
          </c:strCache>
        </c:strRef>
      </c:tx>
      <c:layout>
        <c:manualLayout>
          <c:xMode val="edge"/>
          <c:yMode val="edge"/>
          <c:x val="0.42397340332458439"/>
          <c:y val="1.7944510691167398E-2"/>
        </c:manualLayout>
      </c:layout>
      <c:overlay val="0"/>
      <c:spPr>
        <a:noFill/>
        <a:ln w="25400">
          <a:noFill/>
        </a:ln>
      </c:spPr>
      <c:txPr>
        <a:bodyPr/>
        <a:lstStyle/>
        <a:p>
          <a:pPr>
            <a:defRPr sz="2400" b="1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9.6559378468368484E-2"/>
          <c:y val="0.10766721044045677"/>
          <c:w val="0.8446170921198668"/>
          <c:h val="0.76998368678629692"/>
        </c:manualLayout>
      </c:layout>
      <c:scatterChart>
        <c:scatterStyle val="lineMarker"/>
        <c:varyColors val="0"/>
        <c:ser>
          <c:idx val="0"/>
          <c:order val="0"/>
          <c:spPr>
            <a:ln w="38100">
              <a:solidFill>
                <a:srgbClr val="FF0000"/>
              </a:solidFill>
              <a:prstDash val="solid"/>
            </a:ln>
          </c:spPr>
          <c:marker>
            <c:symbol val="none"/>
          </c:marker>
          <c:xVal>
            <c:numRef>
              <c:f>[0]!X_Series_OS_Gas</c:f>
              <c:numCache>
                <c:formatCode>General</c:formatCode>
                <c:ptCount val="990"/>
                <c:pt idx="0">
                  <c:v>0.1</c:v>
                </c:pt>
                <c:pt idx="1">
                  <c:v>0.2</c:v>
                </c:pt>
                <c:pt idx="2">
                  <c:v>0.3</c:v>
                </c:pt>
                <c:pt idx="3">
                  <c:v>0.4</c:v>
                </c:pt>
                <c:pt idx="4">
                  <c:v>0.5</c:v>
                </c:pt>
                <c:pt idx="5">
                  <c:v>0.6</c:v>
                </c:pt>
                <c:pt idx="6">
                  <c:v>0.7</c:v>
                </c:pt>
                <c:pt idx="7">
                  <c:v>0.8</c:v>
                </c:pt>
                <c:pt idx="8">
                  <c:v>0.9</c:v>
                </c:pt>
                <c:pt idx="9">
                  <c:v>1</c:v>
                </c:pt>
                <c:pt idx="10">
                  <c:v>1.1000000000000001</c:v>
                </c:pt>
                <c:pt idx="11">
                  <c:v>1.2</c:v>
                </c:pt>
                <c:pt idx="12">
                  <c:v>1.3</c:v>
                </c:pt>
                <c:pt idx="13">
                  <c:v>1.4</c:v>
                </c:pt>
                <c:pt idx="14">
                  <c:v>1.5</c:v>
                </c:pt>
                <c:pt idx="15">
                  <c:v>1.6</c:v>
                </c:pt>
                <c:pt idx="16">
                  <c:v>1.7</c:v>
                </c:pt>
                <c:pt idx="17">
                  <c:v>1.8</c:v>
                </c:pt>
                <c:pt idx="18">
                  <c:v>1.9</c:v>
                </c:pt>
                <c:pt idx="19">
                  <c:v>2</c:v>
                </c:pt>
                <c:pt idx="20">
                  <c:v>2.1</c:v>
                </c:pt>
                <c:pt idx="21">
                  <c:v>2.2000000000000002</c:v>
                </c:pt>
                <c:pt idx="22">
                  <c:v>2.2999999999999998</c:v>
                </c:pt>
                <c:pt idx="23">
                  <c:v>2.4</c:v>
                </c:pt>
                <c:pt idx="24">
                  <c:v>2.5</c:v>
                </c:pt>
                <c:pt idx="25">
                  <c:v>2.6</c:v>
                </c:pt>
                <c:pt idx="26">
                  <c:v>2.7</c:v>
                </c:pt>
                <c:pt idx="27">
                  <c:v>2.8</c:v>
                </c:pt>
                <c:pt idx="28">
                  <c:v>2.9</c:v>
                </c:pt>
                <c:pt idx="29">
                  <c:v>3</c:v>
                </c:pt>
                <c:pt idx="30">
                  <c:v>3.1</c:v>
                </c:pt>
                <c:pt idx="31">
                  <c:v>3.2</c:v>
                </c:pt>
                <c:pt idx="32">
                  <c:v>3.3</c:v>
                </c:pt>
                <c:pt idx="33">
                  <c:v>3.4</c:v>
                </c:pt>
                <c:pt idx="34">
                  <c:v>3.5</c:v>
                </c:pt>
                <c:pt idx="35">
                  <c:v>3.6</c:v>
                </c:pt>
                <c:pt idx="36">
                  <c:v>3.7</c:v>
                </c:pt>
                <c:pt idx="37">
                  <c:v>3.8</c:v>
                </c:pt>
                <c:pt idx="38">
                  <c:v>3.9</c:v>
                </c:pt>
                <c:pt idx="39">
                  <c:v>4</c:v>
                </c:pt>
                <c:pt idx="40">
                  <c:v>4.0999999999999996</c:v>
                </c:pt>
                <c:pt idx="41">
                  <c:v>4.2</c:v>
                </c:pt>
                <c:pt idx="42">
                  <c:v>4.3</c:v>
                </c:pt>
                <c:pt idx="43">
                  <c:v>4.4000000000000004</c:v>
                </c:pt>
                <c:pt idx="44">
                  <c:v>4.5</c:v>
                </c:pt>
                <c:pt idx="45">
                  <c:v>4.5999999999999996</c:v>
                </c:pt>
                <c:pt idx="46">
                  <c:v>4.7</c:v>
                </c:pt>
                <c:pt idx="47">
                  <c:v>4.8</c:v>
                </c:pt>
                <c:pt idx="48">
                  <c:v>4.9000000000000004</c:v>
                </c:pt>
                <c:pt idx="49">
                  <c:v>5</c:v>
                </c:pt>
                <c:pt idx="50">
                  <c:v>5.0999999999999996</c:v>
                </c:pt>
                <c:pt idx="51">
                  <c:v>5.2</c:v>
                </c:pt>
                <c:pt idx="52">
                  <c:v>5.3</c:v>
                </c:pt>
                <c:pt idx="53">
                  <c:v>5.4</c:v>
                </c:pt>
                <c:pt idx="54">
                  <c:v>5.5</c:v>
                </c:pt>
                <c:pt idx="55">
                  <c:v>5.6</c:v>
                </c:pt>
                <c:pt idx="56">
                  <c:v>5.7</c:v>
                </c:pt>
                <c:pt idx="57">
                  <c:v>5.8</c:v>
                </c:pt>
                <c:pt idx="58">
                  <c:v>5.9</c:v>
                </c:pt>
                <c:pt idx="59">
                  <c:v>6</c:v>
                </c:pt>
                <c:pt idx="60">
                  <c:v>6.1</c:v>
                </c:pt>
                <c:pt idx="61">
                  <c:v>6.2</c:v>
                </c:pt>
                <c:pt idx="62">
                  <c:v>6.3</c:v>
                </c:pt>
                <c:pt idx="63">
                  <c:v>6.4</c:v>
                </c:pt>
                <c:pt idx="64">
                  <c:v>6.5</c:v>
                </c:pt>
                <c:pt idx="65">
                  <c:v>6.6</c:v>
                </c:pt>
                <c:pt idx="66">
                  <c:v>6.7</c:v>
                </c:pt>
                <c:pt idx="67">
                  <c:v>6.8</c:v>
                </c:pt>
                <c:pt idx="68">
                  <c:v>6.9</c:v>
                </c:pt>
                <c:pt idx="69">
                  <c:v>7</c:v>
                </c:pt>
                <c:pt idx="70">
                  <c:v>7.1</c:v>
                </c:pt>
                <c:pt idx="71">
                  <c:v>7.2</c:v>
                </c:pt>
                <c:pt idx="72">
                  <c:v>7.3</c:v>
                </c:pt>
                <c:pt idx="73">
                  <c:v>7.4</c:v>
                </c:pt>
                <c:pt idx="74">
                  <c:v>7.5</c:v>
                </c:pt>
                <c:pt idx="75">
                  <c:v>7.6</c:v>
                </c:pt>
                <c:pt idx="76">
                  <c:v>7.7</c:v>
                </c:pt>
                <c:pt idx="77">
                  <c:v>7.8</c:v>
                </c:pt>
                <c:pt idx="78">
                  <c:v>7.9</c:v>
                </c:pt>
                <c:pt idx="79">
                  <c:v>8</c:v>
                </c:pt>
                <c:pt idx="80">
                  <c:v>8.1</c:v>
                </c:pt>
                <c:pt idx="81">
                  <c:v>8.1999999999999993</c:v>
                </c:pt>
                <c:pt idx="82">
                  <c:v>8.3000000000000007</c:v>
                </c:pt>
                <c:pt idx="83">
                  <c:v>8.4</c:v>
                </c:pt>
                <c:pt idx="84">
                  <c:v>8.5</c:v>
                </c:pt>
                <c:pt idx="85">
                  <c:v>8.6</c:v>
                </c:pt>
                <c:pt idx="86">
                  <c:v>8.6999999999999993</c:v>
                </c:pt>
                <c:pt idx="87">
                  <c:v>8.8000000000000007</c:v>
                </c:pt>
                <c:pt idx="88">
                  <c:v>8.9</c:v>
                </c:pt>
                <c:pt idx="89">
                  <c:v>9</c:v>
                </c:pt>
                <c:pt idx="90">
                  <c:v>9.1</c:v>
                </c:pt>
                <c:pt idx="91">
                  <c:v>9.1999999999999993</c:v>
                </c:pt>
                <c:pt idx="92">
                  <c:v>9.3000000000000007</c:v>
                </c:pt>
                <c:pt idx="93">
                  <c:v>9.4</c:v>
                </c:pt>
                <c:pt idx="94">
                  <c:v>9.5</c:v>
                </c:pt>
                <c:pt idx="95">
                  <c:v>9.6</c:v>
                </c:pt>
                <c:pt idx="96">
                  <c:v>9.6999999999999993</c:v>
                </c:pt>
                <c:pt idx="97">
                  <c:v>9.8000000000000007</c:v>
                </c:pt>
                <c:pt idx="98">
                  <c:v>9.9</c:v>
                </c:pt>
                <c:pt idx="99">
                  <c:v>10</c:v>
                </c:pt>
                <c:pt idx="100">
                  <c:v>10.1</c:v>
                </c:pt>
                <c:pt idx="101">
                  <c:v>10.199999999999999</c:v>
                </c:pt>
                <c:pt idx="102">
                  <c:v>10.3</c:v>
                </c:pt>
                <c:pt idx="103">
                  <c:v>10.4</c:v>
                </c:pt>
                <c:pt idx="104">
                  <c:v>10.5</c:v>
                </c:pt>
                <c:pt idx="105">
                  <c:v>10.6</c:v>
                </c:pt>
                <c:pt idx="106">
                  <c:v>10.7</c:v>
                </c:pt>
                <c:pt idx="107">
                  <c:v>10.8</c:v>
                </c:pt>
                <c:pt idx="108">
                  <c:v>10.9</c:v>
                </c:pt>
                <c:pt idx="109">
                  <c:v>11</c:v>
                </c:pt>
                <c:pt idx="110">
                  <c:v>11.1</c:v>
                </c:pt>
                <c:pt idx="111">
                  <c:v>11.2</c:v>
                </c:pt>
                <c:pt idx="112">
                  <c:v>11.3</c:v>
                </c:pt>
                <c:pt idx="113">
                  <c:v>11.4</c:v>
                </c:pt>
                <c:pt idx="114">
                  <c:v>11.5</c:v>
                </c:pt>
                <c:pt idx="115">
                  <c:v>11.6</c:v>
                </c:pt>
                <c:pt idx="116">
                  <c:v>11.7</c:v>
                </c:pt>
                <c:pt idx="117">
                  <c:v>11.8</c:v>
                </c:pt>
                <c:pt idx="118">
                  <c:v>11.9</c:v>
                </c:pt>
                <c:pt idx="119">
                  <c:v>12</c:v>
                </c:pt>
                <c:pt idx="120">
                  <c:v>12.1</c:v>
                </c:pt>
                <c:pt idx="121">
                  <c:v>12.2</c:v>
                </c:pt>
                <c:pt idx="122">
                  <c:v>12.3</c:v>
                </c:pt>
                <c:pt idx="123">
                  <c:v>12.4</c:v>
                </c:pt>
                <c:pt idx="124">
                  <c:v>12.5</c:v>
                </c:pt>
                <c:pt idx="125">
                  <c:v>12.6</c:v>
                </c:pt>
                <c:pt idx="126">
                  <c:v>12.7</c:v>
                </c:pt>
                <c:pt idx="127">
                  <c:v>12.8</c:v>
                </c:pt>
                <c:pt idx="128">
                  <c:v>12.9</c:v>
                </c:pt>
                <c:pt idx="129">
                  <c:v>13</c:v>
                </c:pt>
                <c:pt idx="130">
                  <c:v>13.1</c:v>
                </c:pt>
                <c:pt idx="131">
                  <c:v>13.2</c:v>
                </c:pt>
                <c:pt idx="132">
                  <c:v>13.3</c:v>
                </c:pt>
                <c:pt idx="133">
                  <c:v>13.4</c:v>
                </c:pt>
                <c:pt idx="134">
                  <c:v>13.5</c:v>
                </c:pt>
                <c:pt idx="135">
                  <c:v>13.6</c:v>
                </c:pt>
                <c:pt idx="136">
                  <c:v>13.7</c:v>
                </c:pt>
                <c:pt idx="137">
                  <c:v>13.8</c:v>
                </c:pt>
                <c:pt idx="138">
                  <c:v>13.9</c:v>
                </c:pt>
                <c:pt idx="139">
                  <c:v>14</c:v>
                </c:pt>
                <c:pt idx="140">
                  <c:v>14.1</c:v>
                </c:pt>
                <c:pt idx="141">
                  <c:v>14.2</c:v>
                </c:pt>
                <c:pt idx="142">
                  <c:v>14.3</c:v>
                </c:pt>
                <c:pt idx="143">
                  <c:v>14.4</c:v>
                </c:pt>
                <c:pt idx="144">
                  <c:v>14.5</c:v>
                </c:pt>
                <c:pt idx="145">
                  <c:v>14.6</c:v>
                </c:pt>
                <c:pt idx="146">
                  <c:v>14.7</c:v>
                </c:pt>
                <c:pt idx="147">
                  <c:v>14.8</c:v>
                </c:pt>
                <c:pt idx="148">
                  <c:v>14.9</c:v>
                </c:pt>
                <c:pt idx="149">
                  <c:v>15</c:v>
                </c:pt>
                <c:pt idx="150">
                  <c:v>15.1</c:v>
                </c:pt>
                <c:pt idx="151">
                  <c:v>15.2</c:v>
                </c:pt>
                <c:pt idx="152">
                  <c:v>15.3</c:v>
                </c:pt>
                <c:pt idx="153">
                  <c:v>15.4</c:v>
                </c:pt>
                <c:pt idx="154">
                  <c:v>15.5</c:v>
                </c:pt>
                <c:pt idx="155">
                  <c:v>15.6</c:v>
                </c:pt>
                <c:pt idx="156">
                  <c:v>15.7</c:v>
                </c:pt>
                <c:pt idx="157">
                  <c:v>15.8</c:v>
                </c:pt>
                <c:pt idx="158">
                  <c:v>15.9</c:v>
                </c:pt>
                <c:pt idx="159">
                  <c:v>16</c:v>
                </c:pt>
                <c:pt idx="160">
                  <c:v>16.100000000000001</c:v>
                </c:pt>
                <c:pt idx="161">
                  <c:v>16.2</c:v>
                </c:pt>
                <c:pt idx="162">
                  <c:v>16.3</c:v>
                </c:pt>
                <c:pt idx="163">
                  <c:v>16.399999999999999</c:v>
                </c:pt>
                <c:pt idx="164">
                  <c:v>16.5</c:v>
                </c:pt>
                <c:pt idx="165">
                  <c:v>16.600000000000001</c:v>
                </c:pt>
                <c:pt idx="166">
                  <c:v>16.7</c:v>
                </c:pt>
                <c:pt idx="167">
                  <c:v>16.8</c:v>
                </c:pt>
                <c:pt idx="168">
                  <c:v>16.899999999999999</c:v>
                </c:pt>
                <c:pt idx="169">
                  <c:v>17</c:v>
                </c:pt>
                <c:pt idx="170">
                  <c:v>17.100000000000001</c:v>
                </c:pt>
                <c:pt idx="171">
                  <c:v>17.2</c:v>
                </c:pt>
                <c:pt idx="172">
                  <c:v>17.3</c:v>
                </c:pt>
                <c:pt idx="173">
                  <c:v>17.399999999999999</c:v>
                </c:pt>
                <c:pt idx="174">
                  <c:v>17.5</c:v>
                </c:pt>
                <c:pt idx="175">
                  <c:v>17.600000000000001</c:v>
                </c:pt>
                <c:pt idx="176">
                  <c:v>17.7</c:v>
                </c:pt>
                <c:pt idx="177">
                  <c:v>17.8</c:v>
                </c:pt>
                <c:pt idx="178">
                  <c:v>17.899999999999999</c:v>
                </c:pt>
                <c:pt idx="179">
                  <c:v>18</c:v>
                </c:pt>
                <c:pt idx="180">
                  <c:v>18.100000000000001</c:v>
                </c:pt>
                <c:pt idx="181">
                  <c:v>18.2</c:v>
                </c:pt>
                <c:pt idx="182">
                  <c:v>18.3</c:v>
                </c:pt>
                <c:pt idx="183">
                  <c:v>18.399999999999999</c:v>
                </c:pt>
                <c:pt idx="184">
                  <c:v>18.5</c:v>
                </c:pt>
                <c:pt idx="185">
                  <c:v>18.600000000000001</c:v>
                </c:pt>
                <c:pt idx="186">
                  <c:v>18.7</c:v>
                </c:pt>
                <c:pt idx="187">
                  <c:v>18.8</c:v>
                </c:pt>
                <c:pt idx="188">
                  <c:v>18.899999999999999</c:v>
                </c:pt>
                <c:pt idx="189">
                  <c:v>19</c:v>
                </c:pt>
                <c:pt idx="190">
                  <c:v>19.100000000000001</c:v>
                </c:pt>
                <c:pt idx="191">
                  <c:v>19.2</c:v>
                </c:pt>
                <c:pt idx="192">
                  <c:v>19.3</c:v>
                </c:pt>
                <c:pt idx="193">
                  <c:v>19.399999999999999</c:v>
                </c:pt>
                <c:pt idx="194">
                  <c:v>19.5</c:v>
                </c:pt>
                <c:pt idx="195">
                  <c:v>19.600000000000001</c:v>
                </c:pt>
                <c:pt idx="196">
                  <c:v>19.7</c:v>
                </c:pt>
                <c:pt idx="197">
                  <c:v>19.8</c:v>
                </c:pt>
                <c:pt idx="198">
                  <c:v>19.899999999999999</c:v>
                </c:pt>
                <c:pt idx="199">
                  <c:v>20</c:v>
                </c:pt>
                <c:pt idx="200">
                  <c:v>20.100000000000001</c:v>
                </c:pt>
                <c:pt idx="201">
                  <c:v>20.2</c:v>
                </c:pt>
                <c:pt idx="202">
                  <c:v>20.3</c:v>
                </c:pt>
                <c:pt idx="203">
                  <c:v>20.399999999999999</c:v>
                </c:pt>
                <c:pt idx="204">
                  <c:v>20.5</c:v>
                </c:pt>
                <c:pt idx="205">
                  <c:v>20.6</c:v>
                </c:pt>
                <c:pt idx="206">
                  <c:v>20.7</c:v>
                </c:pt>
                <c:pt idx="207">
                  <c:v>20.8</c:v>
                </c:pt>
                <c:pt idx="208">
                  <c:v>20.9</c:v>
                </c:pt>
                <c:pt idx="209">
                  <c:v>21</c:v>
                </c:pt>
                <c:pt idx="210">
                  <c:v>21.1</c:v>
                </c:pt>
                <c:pt idx="211">
                  <c:v>21.2</c:v>
                </c:pt>
                <c:pt idx="212">
                  <c:v>21.3</c:v>
                </c:pt>
                <c:pt idx="213">
                  <c:v>21.4</c:v>
                </c:pt>
                <c:pt idx="214">
                  <c:v>21.5</c:v>
                </c:pt>
                <c:pt idx="215">
                  <c:v>21.6</c:v>
                </c:pt>
                <c:pt idx="216">
                  <c:v>21.7</c:v>
                </c:pt>
                <c:pt idx="217">
                  <c:v>21.8</c:v>
                </c:pt>
                <c:pt idx="218">
                  <c:v>21.9</c:v>
                </c:pt>
                <c:pt idx="219">
                  <c:v>22</c:v>
                </c:pt>
                <c:pt idx="220">
                  <c:v>22.1</c:v>
                </c:pt>
                <c:pt idx="221">
                  <c:v>22.2</c:v>
                </c:pt>
                <c:pt idx="222">
                  <c:v>22.3</c:v>
                </c:pt>
                <c:pt idx="223">
                  <c:v>22.4</c:v>
                </c:pt>
                <c:pt idx="224">
                  <c:v>22.5</c:v>
                </c:pt>
                <c:pt idx="225">
                  <c:v>22.6</c:v>
                </c:pt>
                <c:pt idx="226">
                  <c:v>22.7</c:v>
                </c:pt>
                <c:pt idx="227">
                  <c:v>22.8</c:v>
                </c:pt>
                <c:pt idx="228">
                  <c:v>22.9</c:v>
                </c:pt>
                <c:pt idx="229">
                  <c:v>23</c:v>
                </c:pt>
                <c:pt idx="230">
                  <c:v>23.1</c:v>
                </c:pt>
                <c:pt idx="231">
                  <c:v>23.2</c:v>
                </c:pt>
                <c:pt idx="232">
                  <c:v>23.3</c:v>
                </c:pt>
                <c:pt idx="233">
                  <c:v>23.4</c:v>
                </c:pt>
                <c:pt idx="234">
                  <c:v>23.5</c:v>
                </c:pt>
                <c:pt idx="235">
                  <c:v>23.6</c:v>
                </c:pt>
                <c:pt idx="236">
                  <c:v>23.7</c:v>
                </c:pt>
                <c:pt idx="237">
                  <c:v>23.8</c:v>
                </c:pt>
                <c:pt idx="238">
                  <c:v>23.9</c:v>
                </c:pt>
                <c:pt idx="239">
                  <c:v>24</c:v>
                </c:pt>
                <c:pt idx="240">
                  <c:v>24.1</c:v>
                </c:pt>
                <c:pt idx="241">
                  <c:v>24.2</c:v>
                </c:pt>
                <c:pt idx="242">
                  <c:v>24.3</c:v>
                </c:pt>
                <c:pt idx="243">
                  <c:v>24.4</c:v>
                </c:pt>
                <c:pt idx="244">
                  <c:v>24.5</c:v>
                </c:pt>
                <c:pt idx="245">
                  <c:v>24.6</c:v>
                </c:pt>
                <c:pt idx="246">
                  <c:v>24.7</c:v>
                </c:pt>
                <c:pt idx="247">
                  <c:v>24.8</c:v>
                </c:pt>
                <c:pt idx="248">
                  <c:v>24.9</c:v>
                </c:pt>
                <c:pt idx="249">
                  <c:v>25</c:v>
                </c:pt>
                <c:pt idx="250">
                  <c:v>25.1</c:v>
                </c:pt>
                <c:pt idx="251">
                  <c:v>25.2</c:v>
                </c:pt>
                <c:pt idx="252">
                  <c:v>25.3</c:v>
                </c:pt>
                <c:pt idx="253">
                  <c:v>25.4</c:v>
                </c:pt>
                <c:pt idx="254">
                  <c:v>25.5</c:v>
                </c:pt>
                <c:pt idx="255">
                  <c:v>25.6</c:v>
                </c:pt>
                <c:pt idx="256">
                  <c:v>25.7</c:v>
                </c:pt>
                <c:pt idx="257">
                  <c:v>25.8</c:v>
                </c:pt>
                <c:pt idx="258">
                  <c:v>25.9</c:v>
                </c:pt>
                <c:pt idx="259">
                  <c:v>26</c:v>
                </c:pt>
                <c:pt idx="260">
                  <c:v>26.1</c:v>
                </c:pt>
                <c:pt idx="261">
                  <c:v>26.2</c:v>
                </c:pt>
                <c:pt idx="262">
                  <c:v>26.3</c:v>
                </c:pt>
                <c:pt idx="263">
                  <c:v>26.4</c:v>
                </c:pt>
                <c:pt idx="264">
                  <c:v>26.5</c:v>
                </c:pt>
                <c:pt idx="265">
                  <c:v>26.6</c:v>
                </c:pt>
                <c:pt idx="266">
                  <c:v>26.7</c:v>
                </c:pt>
                <c:pt idx="267">
                  <c:v>26.8</c:v>
                </c:pt>
                <c:pt idx="268">
                  <c:v>26.9</c:v>
                </c:pt>
                <c:pt idx="269">
                  <c:v>27</c:v>
                </c:pt>
                <c:pt idx="270">
                  <c:v>27.1</c:v>
                </c:pt>
                <c:pt idx="271">
                  <c:v>27.2</c:v>
                </c:pt>
                <c:pt idx="272">
                  <c:v>27.3</c:v>
                </c:pt>
                <c:pt idx="273">
                  <c:v>27.4</c:v>
                </c:pt>
                <c:pt idx="274">
                  <c:v>27.5</c:v>
                </c:pt>
                <c:pt idx="275">
                  <c:v>27.6</c:v>
                </c:pt>
                <c:pt idx="276">
                  <c:v>27.7</c:v>
                </c:pt>
                <c:pt idx="277">
                  <c:v>27.8</c:v>
                </c:pt>
                <c:pt idx="278">
                  <c:v>27.9</c:v>
                </c:pt>
                <c:pt idx="279">
                  <c:v>28</c:v>
                </c:pt>
                <c:pt idx="280">
                  <c:v>28.1</c:v>
                </c:pt>
                <c:pt idx="281">
                  <c:v>28.2</c:v>
                </c:pt>
                <c:pt idx="282">
                  <c:v>28.3</c:v>
                </c:pt>
                <c:pt idx="283">
                  <c:v>28.4</c:v>
                </c:pt>
                <c:pt idx="284">
                  <c:v>28.5</c:v>
                </c:pt>
                <c:pt idx="285">
                  <c:v>28.6</c:v>
                </c:pt>
                <c:pt idx="286">
                  <c:v>28.7</c:v>
                </c:pt>
                <c:pt idx="287">
                  <c:v>28.8</c:v>
                </c:pt>
                <c:pt idx="288">
                  <c:v>28.9</c:v>
                </c:pt>
                <c:pt idx="289">
                  <c:v>29</c:v>
                </c:pt>
                <c:pt idx="290">
                  <c:v>29.1</c:v>
                </c:pt>
                <c:pt idx="291">
                  <c:v>29.2</c:v>
                </c:pt>
                <c:pt idx="292">
                  <c:v>29.3</c:v>
                </c:pt>
                <c:pt idx="293">
                  <c:v>29.4</c:v>
                </c:pt>
                <c:pt idx="294">
                  <c:v>29.5</c:v>
                </c:pt>
                <c:pt idx="295">
                  <c:v>29.6</c:v>
                </c:pt>
                <c:pt idx="296">
                  <c:v>29.7</c:v>
                </c:pt>
                <c:pt idx="297">
                  <c:v>29.8</c:v>
                </c:pt>
                <c:pt idx="298">
                  <c:v>29.9</c:v>
                </c:pt>
                <c:pt idx="299">
                  <c:v>30</c:v>
                </c:pt>
                <c:pt idx="300">
                  <c:v>30.1</c:v>
                </c:pt>
                <c:pt idx="301">
                  <c:v>30.2</c:v>
                </c:pt>
                <c:pt idx="302">
                  <c:v>30.3</c:v>
                </c:pt>
                <c:pt idx="303">
                  <c:v>30.4</c:v>
                </c:pt>
                <c:pt idx="304">
                  <c:v>30.5</c:v>
                </c:pt>
                <c:pt idx="305">
                  <c:v>30.6</c:v>
                </c:pt>
                <c:pt idx="306">
                  <c:v>30.7</c:v>
                </c:pt>
                <c:pt idx="307">
                  <c:v>30.8</c:v>
                </c:pt>
                <c:pt idx="308">
                  <c:v>30.9</c:v>
                </c:pt>
                <c:pt idx="309">
                  <c:v>31</c:v>
                </c:pt>
                <c:pt idx="310">
                  <c:v>31.1</c:v>
                </c:pt>
                <c:pt idx="311">
                  <c:v>31.2</c:v>
                </c:pt>
                <c:pt idx="312">
                  <c:v>31.3</c:v>
                </c:pt>
                <c:pt idx="313">
                  <c:v>31.4</c:v>
                </c:pt>
                <c:pt idx="314">
                  <c:v>31.5</c:v>
                </c:pt>
                <c:pt idx="315">
                  <c:v>31.6</c:v>
                </c:pt>
                <c:pt idx="316">
                  <c:v>31.7</c:v>
                </c:pt>
                <c:pt idx="317">
                  <c:v>31.8</c:v>
                </c:pt>
                <c:pt idx="318">
                  <c:v>31.9</c:v>
                </c:pt>
                <c:pt idx="319">
                  <c:v>32</c:v>
                </c:pt>
                <c:pt idx="320">
                  <c:v>32.1</c:v>
                </c:pt>
                <c:pt idx="321">
                  <c:v>32.200000000000003</c:v>
                </c:pt>
                <c:pt idx="322">
                  <c:v>32.299999999999997</c:v>
                </c:pt>
                <c:pt idx="323">
                  <c:v>32.4</c:v>
                </c:pt>
                <c:pt idx="324">
                  <c:v>32.5</c:v>
                </c:pt>
                <c:pt idx="325">
                  <c:v>32.6</c:v>
                </c:pt>
                <c:pt idx="326">
                  <c:v>32.700000000000003</c:v>
                </c:pt>
                <c:pt idx="327">
                  <c:v>32.799999999999997</c:v>
                </c:pt>
                <c:pt idx="328">
                  <c:v>32.9</c:v>
                </c:pt>
                <c:pt idx="329">
                  <c:v>33</c:v>
                </c:pt>
                <c:pt idx="330">
                  <c:v>33.1</c:v>
                </c:pt>
                <c:pt idx="331">
                  <c:v>33.200000000000003</c:v>
                </c:pt>
                <c:pt idx="332">
                  <c:v>33.299999999999997</c:v>
                </c:pt>
                <c:pt idx="333">
                  <c:v>33.4</c:v>
                </c:pt>
                <c:pt idx="334">
                  <c:v>33.5</c:v>
                </c:pt>
                <c:pt idx="335">
                  <c:v>33.6</c:v>
                </c:pt>
                <c:pt idx="336">
                  <c:v>33.700000000000003</c:v>
                </c:pt>
                <c:pt idx="337">
                  <c:v>33.799999999999997</c:v>
                </c:pt>
                <c:pt idx="338">
                  <c:v>33.9</c:v>
                </c:pt>
                <c:pt idx="339">
                  <c:v>34</c:v>
                </c:pt>
                <c:pt idx="340">
                  <c:v>34.1</c:v>
                </c:pt>
                <c:pt idx="341">
                  <c:v>34.200000000000003</c:v>
                </c:pt>
                <c:pt idx="342">
                  <c:v>34.299999999999997</c:v>
                </c:pt>
                <c:pt idx="343">
                  <c:v>34.4</c:v>
                </c:pt>
                <c:pt idx="344">
                  <c:v>34.5</c:v>
                </c:pt>
                <c:pt idx="345">
                  <c:v>34.6</c:v>
                </c:pt>
                <c:pt idx="346">
                  <c:v>34.700000000000003</c:v>
                </c:pt>
                <c:pt idx="347">
                  <c:v>34.799999999999997</c:v>
                </c:pt>
                <c:pt idx="348">
                  <c:v>34.9</c:v>
                </c:pt>
                <c:pt idx="349">
                  <c:v>35</c:v>
                </c:pt>
                <c:pt idx="350">
                  <c:v>35.1</c:v>
                </c:pt>
                <c:pt idx="351">
                  <c:v>35.200000000000003</c:v>
                </c:pt>
                <c:pt idx="352">
                  <c:v>35.299999999999997</c:v>
                </c:pt>
                <c:pt idx="353">
                  <c:v>35.4</c:v>
                </c:pt>
                <c:pt idx="354">
                  <c:v>35.5</c:v>
                </c:pt>
                <c:pt idx="355">
                  <c:v>35.6</c:v>
                </c:pt>
                <c:pt idx="356">
                  <c:v>35.700000000000003</c:v>
                </c:pt>
                <c:pt idx="357">
                  <c:v>35.799999999999997</c:v>
                </c:pt>
                <c:pt idx="358">
                  <c:v>35.9</c:v>
                </c:pt>
                <c:pt idx="359">
                  <c:v>36</c:v>
                </c:pt>
                <c:pt idx="360">
                  <c:v>36.1</c:v>
                </c:pt>
                <c:pt idx="361">
                  <c:v>36.200000000000003</c:v>
                </c:pt>
                <c:pt idx="362">
                  <c:v>36.299999999999997</c:v>
                </c:pt>
                <c:pt idx="363">
                  <c:v>36.4</c:v>
                </c:pt>
                <c:pt idx="364">
                  <c:v>36.5</c:v>
                </c:pt>
                <c:pt idx="365">
                  <c:v>36.6</c:v>
                </c:pt>
                <c:pt idx="366">
                  <c:v>36.700000000000003</c:v>
                </c:pt>
                <c:pt idx="367">
                  <c:v>36.799999999999997</c:v>
                </c:pt>
                <c:pt idx="368">
                  <c:v>36.9</c:v>
                </c:pt>
                <c:pt idx="369">
                  <c:v>37</c:v>
                </c:pt>
                <c:pt idx="370">
                  <c:v>37.1</c:v>
                </c:pt>
                <c:pt idx="371">
                  <c:v>37.200000000000003</c:v>
                </c:pt>
                <c:pt idx="372">
                  <c:v>37.299999999999997</c:v>
                </c:pt>
                <c:pt idx="373">
                  <c:v>37.4</c:v>
                </c:pt>
                <c:pt idx="374">
                  <c:v>37.5</c:v>
                </c:pt>
                <c:pt idx="375">
                  <c:v>37.6</c:v>
                </c:pt>
                <c:pt idx="376">
                  <c:v>37.700000000000003</c:v>
                </c:pt>
                <c:pt idx="377">
                  <c:v>37.799999999999997</c:v>
                </c:pt>
                <c:pt idx="378">
                  <c:v>37.9</c:v>
                </c:pt>
                <c:pt idx="379">
                  <c:v>38</c:v>
                </c:pt>
                <c:pt idx="380">
                  <c:v>38.1</c:v>
                </c:pt>
                <c:pt idx="381">
                  <c:v>38.200000000000003</c:v>
                </c:pt>
                <c:pt idx="382">
                  <c:v>38.299999999999997</c:v>
                </c:pt>
                <c:pt idx="383">
                  <c:v>38.4</c:v>
                </c:pt>
                <c:pt idx="384">
                  <c:v>38.5</c:v>
                </c:pt>
                <c:pt idx="385">
                  <c:v>38.6</c:v>
                </c:pt>
                <c:pt idx="386">
                  <c:v>38.700000000000003</c:v>
                </c:pt>
                <c:pt idx="387">
                  <c:v>38.799999999999997</c:v>
                </c:pt>
                <c:pt idx="388">
                  <c:v>38.9</c:v>
                </c:pt>
                <c:pt idx="389">
                  <c:v>39</c:v>
                </c:pt>
                <c:pt idx="390">
                  <c:v>39.1</c:v>
                </c:pt>
                <c:pt idx="391">
                  <c:v>39.200000000000003</c:v>
                </c:pt>
                <c:pt idx="392">
                  <c:v>39.299999999999997</c:v>
                </c:pt>
                <c:pt idx="393">
                  <c:v>39.4</c:v>
                </c:pt>
                <c:pt idx="394">
                  <c:v>39.5</c:v>
                </c:pt>
                <c:pt idx="395">
                  <c:v>39.6</c:v>
                </c:pt>
                <c:pt idx="396">
                  <c:v>39.700000000000003</c:v>
                </c:pt>
                <c:pt idx="397">
                  <c:v>39.799999999999997</c:v>
                </c:pt>
                <c:pt idx="398">
                  <c:v>39.9</c:v>
                </c:pt>
                <c:pt idx="399">
                  <c:v>40</c:v>
                </c:pt>
                <c:pt idx="400">
                  <c:v>40.1</c:v>
                </c:pt>
                <c:pt idx="401">
                  <c:v>40.200000000000003</c:v>
                </c:pt>
                <c:pt idx="402">
                  <c:v>40.299999999999997</c:v>
                </c:pt>
                <c:pt idx="403">
                  <c:v>40.4</c:v>
                </c:pt>
                <c:pt idx="404">
                  <c:v>40.5</c:v>
                </c:pt>
                <c:pt idx="405">
                  <c:v>40.6</c:v>
                </c:pt>
                <c:pt idx="406">
                  <c:v>40.700000000000003</c:v>
                </c:pt>
                <c:pt idx="407">
                  <c:v>40.799999999999997</c:v>
                </c:pt>
                <c:pt idx="408">
                  <c:v>40.9</c:v>
                </c:pt>
                <c:pt idx="409">
                  <c:v>41</c:v>
                </c:pt>
                <c:pt idx="410">
                  <c:v>41.1</c:v>
                </c:pt>
                <c:pt idx="411">
                  <c:v>41.2</c:v>
                </c:pt>
                <c:pt idx="412">
                  <c:v>41.3</c:v>
                </c:pt>
                <c:pt idx="413">
                  <c:v>41.4</c:v>
                </c:pt>
                <c:pt idx="414">
                  <c:v>41.5</c:v>
                </c:pt>
                <c:pt idx="415">
                  <c:v>41.6</c:v>
                </c:pt>
                <c:pt idx="416">
                  <c:v>41.7</c:v>
                </c:pt>
                <c:pt idx="417">
                  <c:v>41.8</c:v>
                </c:pt>
                <c:pt idx="418">
                  <c:v>41.9</c:v>
                </c:pt>
                <c:pt idx="419">
                  <c:v>42</c:v>
                </c:pt>
                <c:pt idx="420">
                  <c:v>42.1</c:v>
                </c:pt>
                <c:pt idx="421">
                  <c:v>42.2</c:v>
                </c:pt>
                <c:pt idx="422">
                  <c:v>42.3</c:v>
                </c:pt>
                <c:pt idx="423">
                  <c:v>42.4</c:v>
                </c:pt>
                <c:pt idx="424">
                  <c:v>42.5</c:v>
                </c:pt>
                <c:pt idx="425">
                  <c:v>42.6</c:v>
                </c:pt>
                <c:pt idx="426">
                  <c:v>42.7</c:v>
                </c:pt>
                <c:pt idx="427">
                  <c:v>42.8</c:v>
                </c:pt>
                <c:pt idx="428">
                  <c:v>42.9</c:v>
                </c:pt>
                <c:pt idx="429">
                  <c:v>43</c:v>
                </c:pt>
                <c:pt idx="430">
                  <c:v>43.1</c:v>
                </c:pt>
                <c:pt idx="431">
                  <c:v>43.2</c:v>
                </c:pt>
                <c:pt idx="432">
                  <c:v>43.3</c:v>
                </c:pt>
                <c:pt idx="433">
                  <c:v>43.4</c:v>
                </c:pt>
                <c:pt idx="434">
                  <c:v>43.5</c:v>
                </c:pt>
                <c:pt idx="435">
                  <c:v>43.6</c:v>
                </c:pt>
                <c:pt idx="436">
                  <c:v>43.7</c:v>
                </c:pt>
                <c:pt idx="437">
                  <c:v>43.8</c:v>
                </c:pt>
                <c:pt idx="438">
                  <c:v>43.9</c:v>
                </c:pt>
                <c:pt idx="439">
                  <c:v>44</c:v>
                </c:pt>
                <c:pt idx="440">
                  <c:v>44.1</c:v>
                </c:pt>
                <c:pt idx="441">
                  <c:v>44.2</c:v>
                </c:pt>
                <c:pt idx="442">
                  <c:v>44.3</c:v>
                </c:pt>
                <c:pt idx="443">
                  <c:v>44.4</c:v>
                </c:pt>
                <c:pt idx="444">
                  <c:v>44.5</c:v>
                </c:pt>
                <c:pt idx="445">
                  <c:v>44.6</c:v>
                </c:pt>
                <c:pt idx="446">
                  <c:v>44.7</c:v>
                </c:pt>
                <c:pt idx="447">
                  <c:v>44.8</c:v>
                </c:pt>
                <c:pt idx="448">
                  <c:v>44.9</c:v>
                </c:pt>
                <c:pt idx="449">
                  <c:v>45</c:v>
                </c:pt>
                <c:pt idx="450">
                  <c:v>45.1</c:v>
                </c:pt>
                <c:pt idx="451">
                  <c:v>45.2</c:v>
                </c:pt>
                <c:pt idx="452">
                  <c:v>45.3</c:v>
                </c:pt>
                <c:pt idx="453">
                  <c:v>45.4</c:v>
                </c:pt>
                <c:pt idx="454">
                  <c:v>45.5</c:v>
                </c:pt>
                <c:pt idx="455">
                  <c:v>45.6</c:v>
                </c:pt>
                <c:pt idx="456">
                  <c:v>45.7</c:v>
                </c:pt>
                <c:pt idx="457">
                  <c:v>45.8</c:v>
                </c:pt>
                <c:pt idx="458">
                  <c:v>45.9</c:v>
                </c:pt>
                <c:pt idx="459">
                  <c:v>46</c:v>
                </c:pt>
                <c:pt idx="460">
                  <c:v>46.1</c:v>
                </c:pt>
                <c:pt idx="461">
                  <c:v>46.2</c:v>
                </c:pt>
                <c:pt idx="462">
                  <c:v>46.3</c:v>
                </c:pt>
                <c:pt idx="463">
                  <c:v>46.4</c:v>
                </c:pt>
                <c:pt idx="464">
                  <c:v>46.5</c:v>
                </c:pt>
                <c:pt idx="465">
                  <c:v>46.6</c:v>
                </c:pt>
                <c:pt idx="466">
                  <c:v>46.7</c:v>
                </c:pt>
                <c:pt idx="467">
                  <c:v>46.8</c:v>
                </c:pt>
                <c:pt idx="468">
                  <c:v>46.9</c:v>
                </c:pt>
                <c:pt idx="469">
                  <c:v>47</c:v>
                </c:pt>
                <c:pt idx="470">
                  <c:v>47.1</c:v>
                </c:pt>
                <c:pt idx="471">
                  <c:v>47.2</c:v>
                </c:pt>
                <c:pt idx="472">
                  <c:v>47.3</c:v>
                </c:pt>
                <c:pt idx="473">
                  <c:v>47.4</c:v>
                </c:pt>
                <c:pt idx="474">
                  <c:v>47.5</c:v>
                </c:pt>
                <c:pt idx="475">
                  <c:v>47.6</c:v>
                </c:pt>
                <c:pt idx="476">
                  <c:v>47.7</c:v>
                </c:pt>
                <c:pt idx="477">
                  <c:v>47.8</c:v>
                </c:pt>
                <c:pt idx="478">
                  <c:v>47.9</c:v>
                </c:pt>
                <c:pt idx="479">
                  <c:v>48</c:v>
                </c:pt>
                <c:pt idx="480">
                  <c:v>48.1</c:v>
                </c:pt>
                <c:pt idx="481">
                  <c:v>48.2</c:v>
                </c:pt>
                <c:pt idx="482">
                  <c:v>48.3</c:v>
                </c:pt>
                <c:pt idx="483">
                  <c:v>48.4</c:v>
                </c:pt>
                <c:pt idx="484">
                  <c:v>48.5</c:v>
                </c:pt>
                <c:pt idx="485">
                  <c:v>48.6</c:v>
                </c:pt>
                <c:pt idx="486">
                  <c:v>48.7</c:v>
                </c:pt>
                <c:pt idx="487">
                  <c:v>48.8</c:v>
                </c:pt>
                <c:pt idx="488">
                  <c:v>48.9</c:v>
                </c:pt>
                <c:pt idx="489">
                  <c:v>49</c:v>
                </c:pt>
                <c:pt idx="490">
                  <c:v>49.1</c:v>
                </c:pt>
                <c:pt idx="491">
                  <c:v>49.2</c:v>
                </c:pt>
                <c:pt idx="492">
                  <c:v>49.3</c:v>
                </c:pt>
                <c:pt idx="493">
                  <c:v>49.4</c:v>
                </c:pt>
                <c:pt idx="494">
                  <c:v>49.5</c:v>
                </c:pt>
                <c:pt idx="495">
                  <c:v>49.6</c:v>
                </c:pt>
                <c:pt idx="496">
                  <c:v>49.7</c:v>
                </c:pt>
                <c:pt idx="497">
                  <c:v>49.8</c:v>
                </c:pt>
                <c:pt idx="498">
                  <c:v>49.9</c:v>
                </c:pt>
                <c:pt idx="499">
                  <c:v>50</c:v>
                </c:pt>
                <c:pt idx="500">
                  <c:v>50.1</c:v>
                </c:pt>
                <c:pt idx="501">
                  <c:v>50.2</c:v>
                </c:pt>
                <c:pt idx="502">
                  <c:v>50.3</c:v>
                </c:pt>
                <c:pt idx="503">
                  <c:v>50.4</c:v>
                </c:pt>
                <c:pt idx="504">
                  <c:v>50.5</c:v>
                </c:pt>
                <c:pt idx="505">
                  <c:v>50.6</c:v>
                </c:pt>
                <c:pt idx="506">
                  <c:v>50.7</c:v>
                </c:pt>
                <c:pt idx="507">
                  <c:v>50.8</c:v>
                </c:pt>
                <c:pt idx="508">
                  <c:v>50.9</c:v>
                </c:pt>
                <c:pt idx="509">
                  <c:v>51</c:v>
                </c:pt>
                <c:pt idx="510">
                  <c:v>51.1</c:v>
                </c:pt>
                <c:pt idx="511">
                  <c:v>51.2</c:v>
                </c:pt>
                <c:pt idx="512">
                  <c:v>51.3</c:v>
                </c:pt>
                <c:pt idx="513">
                  <c:v>51.4</c:v>
                </c:pt>
                <c:pt idx="514">
                  <c:v>51.5</c:v>
                </c:pt>
                <c:pt idx="515">
                  <c:v>51.6</c:v>
                </c:pt>
                <c:pt idx="516">
                  <c:v>51.7</c:v>
                </c:pt>
                <c:pt idx="517">
                  <c:v>51.8</c:v>
                </c:pt>
                <c:pt idx="518">
                  <c:v>51.9</c:v>
                </c:pt>
                <c:pt idx="519">
                  <c:v>52</c:v>
                </c:pt>
                <c:pt idx="520">
                  <c:v>52.1</c:v>
                </c:pt>
                <c:pt idx="521">
                  <c:v>52.2</c:v>
                </c:pt>
                <c:pt idx="522">
                  <c:v>52.3</c:v>
                </c:pt>
                <c:pt idx="523">
                  <c:v>52.4</c:v>
                </c:pt>
                <c:pt idx="524">
                  <c:v>52.5</c:v>
                </c:pt>
                <c:pt idx="525">
                  <c:v>52.6</c:v>
                </c:pt>
                <c:pt idx="526">
                  <c:v>52.7</c:v>
                </c:pt>
                <c:pt idx="527">
                  <c:v>52.8</c:v>
                </c:pt>
                <c:pt idx="528">
                  <c:v>52.9</c:v>
                </c:pt>
                <c:pt idx="529">
                  <c:v>53</c:v>
                </c:pt>
                <c:pt idx="530">
                  <c:v>53.1</c:v>
                </c:pt>
                <c:pt idx="531">
                  <c:v>53.2</c:v>
                </c:pt>
                <c:pt idx="532">
                  <c:v>53.3</c:v>
                </c:pt>
                <c:pt idx="533">
                  <c:v>53.4</c:v>
                </c:pt>
                <c:pt idx="534">
                  <c:v>53.5</c:v>
                </c:pt>
                <c:pt idx="535">
                  <c:v>53.6</c:v>
                </c:pt>
                <c:pt idx="536">
                  <c:v>53.7</c:v>
                </c:pt>
                <c:pt idx="537">
                  <c:v>53.8</c:v>
                </c:pt>
                <c:pt idx="538">
                  <c:v>53.9</c:v>
                </c:pt>
                <c:pt idx="539">
                  <c:v>54</c:v>
                </c:pt>
                <c:pt idx="540">
                  <c:v>54.1</c:v>
                </c:pt>
                <c:pt idx="541">
                  <c:v>54.2</c:v>
                </c:pt>
                <c:pt idx="542">
                  <c:v>54.3</c:v>
                </c:pt>
                <c:pt idx="543">
                  <c:v>54.4</c:v>
                </c:pt>
                <c:pt idx="544">
                  <c:v>54.5</c:v>
                </c:pt>
                <c:pt idx="545">
                  <c:v>54.6</c:v>
                </c:pt>
                <c:pt idx="546">
                  <c:v>54.7</c:v>
                </c:pt>
                <c:pt idx="547">
                  <c:v>54.8</c:v>
                </c:pt>
                <c:pt idx="548">
                  <c:v>54.9</c:v>
                </c:pt>
                <c:pt idx="549">
                  <c:v>55</c:v>
                </c:pt>
                <c:pt idx="550">
                  <c:v>55.1</c:v>
                </c:pt>
                <c:pt idx="551">
                  <c:v>55.2</c:v>
                </c:pt>
                <c:pt idx="552">
                  <c:v>55.3</c:v>
                </c:pt>
                <c:pt idx="553">
                  <c:v>55.4</c:v>
                </c:pt>
                <c:pt idx="554">
                  <c:v>55.5</c:v>
                </c:pt>
                <c:pt idx="555">
                  <c:v>55.6</c:v>
                </c:pt>
                <c:pt idx="556">
                  <c:v>55.7</c:v>
                </c:pt>
                <c:pt idx="557">
                  <c:v>55.8</c:v>
                </c:pt>
                <c:pt idx="558">
                  <c:v>55.9</c:v>
                </c:pt>
                <c:pt idx="559">
                  <c:v>56</c:v>
                </c:pt>
                <c:pt idx="560">
                  <c:v>56.1</c:v>
                </c:pt>
                <c:pt idx="561">
                  <c:v>56.2</c:v>
                </c:pt>
                <c:pt idx="562">
                  <c:v>56.3</c:v>
                </c:pt>
                <c:pt idx="563">
                  <c:v>56.4</c:v>
                </c:pt>
                <c:pt idx="564">
                  <c:v>56.5</c:v>
                </c:pt>
                <c:pt idx="565">
                  <c:v>56.6</c:v>
                </c:pt>
                <c:pt idx="566">
                  <c:v>56.7</c:v>
                </c:pt>
                <c:pt idx="567">
                  <c:v>56.8</c:v>
                </c:pt>
                <c:pt idx="568">
                  <c:v>56.9</c:v>
                </c:pt>
                <c:pt idx="569">
                  <c:v>57</c:v>
                </c:pt>
                <c:pt idx="570">
                  <c:v>57.1</c:v>
                </c:pt>
                <c:pt idx="571">
                  <c:v>57.2</c:v>
                </c:pt>
                <c:pt idx="572">
                  <c:v>57.3</c:v>
                </c:pt>
                <c:pt idx="573">
                  <c:v>57.4</c:v>
                </c:pt>
                <c:pt idx="574">
                  <c:v>57.5</c:v>
                </c:pt>
                <c:pt idx="575">
                  <c:v>57.6</c:v>
                </c:pt>
                <c:pt idx="576">
                  <c:v>57.7</c:v>
                </c:pt>
                <c:pt idx="577">
                  <c:v>57.8</c:v>
                </c:pt>
                <c:pt idx="578">
                  <c:v>57.9</c:v>
                </c:pt>
                <c:pt idx="579">
                  <c:v>58</c:v>
                </c:pt>
                <c:pt idx="580">
                  <c:v>58.1</c:v>
                </c:pt>
                <c:pt idx="581">
                  <c:v>58.2</c:v>
                </c:pt>
                <c:pt idx="582">
                  <c:v>58.3</c:v>
                </c:pt>
                <c:pt idx="583">
                  <c:v>58.4</c:v>
                </c:pt>
                <c:pt idx="584">
                  <c:v>58.5</c:v>
                </c:pt>
                <c:pt idx="585">
                  <c:v>58.6</c:v>
                </c:pt>
                <c:pt idx="586">
                  <c:v>58.7</c:v>
                </c:pt>
                <c:pt idx="587">
                  <c:v>58.8</c:v>
                </c:pt>
                <c:pt idx="588">
                  <c:v>58.9</c:v>
                </c:pt>
                <c:pt idx="589">
                  <c:v>59</c:v>
                </c:pt>
                <c:pt idx="590">
                  <c:v>59.1</c:v>
                </c:pt>
                <c:pt idx="591">
                  <c:v>59.2</c:v>
                </c:pt>
                <c:pt idx="592">
                  <c:v>59.3</c:v>
                </c:pt>
                <c:pt idx="593">
                  <c:v>59.4</c:v>
                </c:pt>
                <c:pt idx="594">
                  <c:v>59.5</c:v>
                </c:pt>
                <c:pt idx="595">
                  <c:v>59.6</c:v>
                </c:pt>
                <c:pt idx="596">
                  <c:v>59.7</c:v>
                </c:pt>
                <c:pt idx="597">
                  <c:v>59.8</c:v>
                </c:pt>
                <c:pt idx="598">
                  <c:v>59.9</c:v>
                </c:pt>
                <c:pt idx="599">
                  <c:v>60</c:v>
                </c:pt>
                <c:pt idx="600">
                  <c:v>60.1</c:v>
                </c:pt>
                <c:pt idx="601">
                  <c:v>60.2</c:v>
                </c:pt>
                <c:pt idx="602">
                  <c:v>60.3</c:v>
                </c:pt>
                <c:pt idx="603">
                  <c:v>60.4</c:v>
                </c:pt>
                <c:pt idx="604">
                  <c:v>60.5</c:v>
                </c:pt>
                <c:pt idx="605">
                  <c:v>60.6</c:v>
                </c:pt>
                <c:pt idx="606">
                  <c:v>60.7</c:v>
                </c:pt>
                <c:pt idx="607">
                  <c:v>60.8</c:v>
                </c:pt>
                <c:pt idx="608">
                  <c:v>60.9</c:v>
                </c:pt>
                <c:pt idx="609">
                  <c:v>61</c:v>
                </c:pt>
                <c:pt idx="610">
                  <c:v>61.1</c:v>
                </c:pt>
                <c:pt idx="611">
                  <c:v>61.2</c:v>
                </c:pt>
                <c:pt idx="612">
                  <c:v>61.3</c:v>
                </c:pt>
                <c:pt idx="613">
                  <c:v>61.4</c:v>
                </c:pt>
                <c:pt idx="614">
                  <c:v>61.5</c:v>
                </c:pt>
                <c:pt idx="615">
                  <c:v>61.6</c:v>
                </c:pt>
                <c:pt idx="616">
                  <c:v>61.7</c:v>
                </c:pt>
                <c:pt idx="617">
                  <c:v>61.8</c:v>
                </c:pt>
                <c:pt idx="618">
                  <c:v>61.9</c:v>
                </c:pt>
                <c:pt idx="619">
                  <c:v>62</c:v>
                </c:pt>
                <c:pt idx="620">
                  <c:v>62.1</c:v>
                </c:pt>
                <c:pt idx="621">
                  <c:v>62.200000000000102</c:v>
                </c:pt>
                <c:pt idx="622">
                  <c:v>62.3</c:v>
                </c:pt>
                <c:pt idx="623">
                  <c:v>62.4</c:v>
                </c:pt>
                <c:pt idx="624">
                  <c:v>62.5</c:v>
                </c:pt>
                <c:pt idx="625">
                  <c:v>62.600000000000101</c:v>
                </c:pt>
                <c:pt idx="626">
                  <c:v>62.700000000000102</c:v>
                </c:pt>
                <c:pt idx="627">
                  <c:v>62.8</c:v>
                </c:pt>
                <c:pt idx="628">
                  <c:v>62.900000000000098</c:v>
                </c:pt>
                <c:pt idx="629">
                  <c:v>63.000000000000099</c:v>
                </c:pt>
                <c:pt idx="630">
                  <c:v>63.100000000000101</c:v>
                </c:pt>
                <c:pt idx="631">
                  <c:v>63.200000000000102</c:v>
                </c:pt>
                <c:pt idx="632">
                  <c:v>63.300000000000097</c:v>
                </c:pt>
                <c:pt idx="633">
                  <c:v>63.400000000000098</c:v>
                </c:pt>
                <c:pt idx="634">
                  <c:v>63.500000000000099</c:v>
                </c:pt>
                <c:pt idx="635">
                  <c:v>63.600000000000101</c:v>
                </c:pt>
                <c:pt idx="636">
                  <c:v>63.700000000000102</c:v>
                </c:pt>
                <c:pt idx="637">
                  <c:v>63.800000000000097</c:v>
                </c:pt>
                <c:pt idx="638">
                  <c:v>63.900000000000098</c:v>
                </c:pt>
                <c:pt idx="639">
                  <c:v>64.000000000000099</c:v>
                </c:pt>
                <c:pt idx="640">
                  <c:v>64.100000000000094</c:v>
                </c:pt>
                <c:pt idx="641">
                  <c:v>64.200000000000102</c:v>
                </c:pt>
                <c:pt idx="642">
                  <c:v>64.300000000000097</c:v>
                </c:pt>
                <c:pt idx="643">
                  <c:v>64.400000000000105</c:v>
                </c:pt>
                <c:pt idx="644">
                  <c:v>64.500000000000099</c:v>
                </c:pt>
                <c:pt idx="645">
                  <c:v>64.600000000000094</c:v>
                </c:pt>
                <c:pt idx="646">
                  <c:v>64.700000000000102</c:v>
                </c:pt>
                <c:pt idx="647">
                  <c:v>64.800000000000097</c:v>
                </c:pt>
                <c:pt idx="648">
                  <c:v>64.900000000000105</c:v>
                </c:pt>
                <c:pt idx="649">
                  <c:v>65.000000000000099</c:v>
                </c:pt>
                <c:pt idx="650">
                  <c:v>65.100000000000094</c:v>
                </c:pt>
                <c:pt idx="651">
                  <c:v>65.200000000000102</c:v>
                </c:pt>
                <c:pt idx="652">
                  <c:v>65.300000000000097</c:v>
                </c:pt>
                <c:pt idx="653">
                  <c:v>65.400000000000105</c:v>
                </c:pt>
                <c:pt idx="654">
                  <c:v>65.500000000000099</c:v>
                </c:pt>
                <c:pt idx="655">
                  <c:v>65.600000000000094</c:v>
                </c:pt>
                <c:pt idx="656">
                  <c:v>65.700000000000102</c:v>
                </c:pt>
                <c:pt idx="657">
                  <c:v>65.800000000000097</c:v>
                </c:pt>
                <c:pt idx="658">
                  <c:v>65.900000000000105</c:v>
                </c:pt>
                <c:pt idx="659">
                  <c:v>66.000000000000099</c:v>
                </c:pt>
                <c:pt idx="660">
                  <c:v>66.100000000000094</c:v>
                </c:pt>
                <c:pt idx="661">
                  <c:v>66.200000000000102</c:v>
                </c:pt>
                <c:pt idx="662">
                  <c:v>66.300000000000097</c:v>
                </c:pt>
                <c:pt idx="663">
                  <c:v>66.400000000000105</c:v>
                </c:pt>
                <c:pt idx="664">
                  <c:v>66.500000000000099</c:v>
                </c:pt>
                <c:pt idx="665">
                  <c:v>66.600000000000094</c:v>
                </c:pt>
                <c:pt idx="666">
                  <c:v>66.700000000000102</c:v>
                </c:pt>
                <c:pt idx="667">
                  <c:v>66.800000000000097</c:v>
                </c:pt>
                <c:pt idx="668">
                  <c:v>66.900000000000105</c:v>
                </c:pt>
                <c:pt idx="669">
                  <c:v>67.000000000000099</c:v>
                </c:pt>
                <c:pt idx="670">
                  <c:v>67.100000000000094</c:v>
                </c:pt>
                <c:pt idx="671">
                  <c:v>67.200000000000102</c:v>
                </c:pt>
                <c:pt idx="672">
                  <c:v>67.300000000000097</c:v>
                </c:pt>
                <c:pt idx="673">
                  <c:v>67.400000000000105</c:v>
                </c:pt>
                <c:pt idx="674">
                  <c:v>67.500000000000099</c:v>
                </c:pt>
                <c:pt idx="675">
                  <c:v>67.600000000000094</c:v>
                </c:pt>
                <c:pt idx="676">
                  <c:v>67.700000000000102</c:v>
                </c:pt>
                <c:pt idx="677">
                  <c:v>67.800000000000097</c:v>
                </c:pt>
                <c:pt idx="678">
                  <c:v>67.900000000000105</c:v>
                </c:pt>
                <c:pt idx="679">
                  <c:v>68.000000000000099</c:v>
                </c:pt>
                <c:pt idx="680">
                  <c:v>68.100000000000094</c:v>
                </c:pt>
                <c:pt idx="681">
                  <c:v>68.200000000000102</c:v>
                </c:pt>
                <c:pt idx="682">
                  <c:v>68.300000000000097</c:v>
                </c:pt>
                <c:pt idx="683">
                  <c:v>68.400000000000105</c:v>
                </c:pt>
                <c:pt idx="684">
                  <c:v>68.500000000000099</c:v>
                </c:pt>
                <c:pt idx="685">
                  <c:v>68.600000000000094</c:v>
                </c:pt>
                <c:pt idx="686">
                  <c:v>68.700000000000102</c:v>
                </c:pt>
                <c:pt idx="687">
                  <c:v>68.800000000000097</c:v>
                </c:pt>
                <c:pt idx="688">
                  <c:v>68.900000000000105</c:v>
                </c:pt>
                <c:pt idx="689">
                  <c:v>69.000000000000099</c:v>
                </c:pt>
                <c:pt idx="690">
                  <c:v>69.100000000000094</c:v>
                </c:pt>
                <c:pt idx="691">
                  <c:v>69.200000000000102</c:v>
                </c:pt>
                <c:pt idx="692">
                  <c:v>69.300000000000097</c:v>
                </c:pt>
                <c:pt idx="693">
                  <c:v>69.400000000000105</c:v>
                </c:pt>
                <c:pt idx="694">
                  <c:v>69.500000000000099</c:v>
                </c:pt>
                <c:pt idx="695">
                  <c:v>69.600000000000193</c:v>
                </c:pt>
                <c:pt idx="696">
                  <c:v>69.700000000000202</c:v>
                </c:pt>
                <c:pt idx="697">
                  <c:v>69.800000000000196</c:v>
                </c:pt>
                <c:pt idx="698">
                  <c:v>69.900000000000205</c:v>
                </c:pt>
                <c:pt idx="699">
                  <c:v>70.000000000000199</c:v>
                </c:pt>
                <c:pt idx="700">
                  <c:v>70.100000000000193</c:v>
                </c:pt>
                <c:pt idx="701">
                  <c:v>70.200000000000202</c:v>
                </c:pt>
                <c:pt idx="702">
                  <c:v>70.300000000000196</c:v>
                </c:pt>
                <c:pt idx="703">
                  <c:v>70.400000000000205</c:v>
                </c:pt>
                <c:pt idx="704">
                  <c:v>70.500000000000199</c:v>
                </c:pt>
                <c:pt idx="705">
                  <c:v>70.600000000000193</c:v>
                </c:pt>
                <c:pt idx="706">
                  <c:v>70.700000000000202</c:v>
                </c:pt>
                <c:pt idx="707">
                  <c:v>70.800000000000196</c:v>
                </c:pt>
                <c:pt idx="708">
                  <c:v>70.900000000000205</c:v>
                </c:pt>
                <c:pt idx="709">
                  <c:v>71.000000000000199</c:v>
                </c:pt>
                <c:pt idx="710">
                  <c:v>71.100000000000193</c:v>
                </c:pt>
                <c:pt idx="711">
                  <c:v>71.200000000000202</c:v>
                </c:pt>
                <c:pt idx="712">
                  <c:v>71.300000000000196</c:v>
                </c:pt>
                <c:pt idx="713">
                  <c:v>71.400000000000205</c:v>
                </c:pt>
                <c:pt idx="714">
                  <c:v>71.500000000000199</c:v>
                </c:pt>
                <c:pt idx="715">
                  <c:v>71.600000000000193</c:v>
                </c:pt>
                <c:pt idx="716">
                  <c:v>71.700000000000202</c:v>
                </c:pt>
                <c:pt idx="717">
                  <c:v>71.800000000000196</c:v>
                </c:pt>
                <c:pt idx="718">
                  <c:v>71.900000000000205</c:v>
                </c:pt>
                <c:pt idx="719">
                  <c:v>72.000000000000199</c:v>
                </c:pt>
                <c:pt idx="720">
                  <c:v>72.100000000000193</c:v>
                </c:pt>
                <c:pt idx="721">
                  <c:v>72.200000000000202</c:v>
                </c:pt>
                <c:pt idx="722">
                  <c:v>72.300000000000196</c:v>
                </c:pt>
                <c:pt idx="723">
                  <c:v>72.400000000000205</c:v>
                </c:pt>
                <c:pt idx="724">
                  <c:v>72.500000000000199</c:v>
                </c:pt>
                <c:pt idx="725">
                  <c:v>72.600000000000193</c:v>
                </c:pt>
                <c:pt idx="726">
                  <c:v>72.700000000000202</c:v>
                </c:pt>
                <c:pt idx="727">
                  <c:v>72.800000000000196</c:v>
                </c:pt>
                <c:pt idx="728">
                  <c:v>72.900000000000205</c:v>
                </c:pt>
                <c:pt idx="729">
                  <c:v>73.000000000000199</c:v>
                </c:pt>
                <c:pt idx="730">
                  <c:v>73.100000000000193</c:v>
                </c:pt>
                <c:pt idx="731">
                  <c:v>73.200000000000202</c:v>
                </c:pt>
                <c:pt idx="732">
                  <c:v>73.300000000000196</c:v>
                </c:pt>
                <c:pt idx="733">
                  <c:v>73.400000000000205</c:v>
                </c:pt>
                <c:pt idx="734">
                  <c:v>73.500000000000199</c:v>
                </c:pt>
                <c:pt idx="735">
                  <c:v>73.600000000000193</c:v>
                </c:pt>
                <c:pt idx="736">
                  <c:v>73.700000000000202</c:v>
                </c:pt>
                <c:pt idx="737">
                  <c:v>73.800000000000196</c:v>
                </c:pt>
                <c:pt idx="738">
                  <c:v>73.900000000000205</c:v>
                </c:pt>
                <c:pt idx="739">
                  <c:v>74.000000000000199</c:v>
                </c:pt>
                <c:pt idx="740">
                  <c:v>74.100000000000193</c:v>
                </c:pt>
                <c:pt idx="741">
                  <c:v>74.200000000000202</c:v>
                </c:pt>
                <c:pt idx="742">
                  <c:v>74.300000000000196</c:v>
                </c:pt>
                <c:pt idx="743">
                  <c:v>74.400000000000205</c:v>
                </c:pt>
                <c:pt idx="744">
                  <c:v>74.500000000000199</c:v>
                </c:pt>
                <c:pt idx="745">
                  <c:v>74.600000000000193</c:v>
                </c:pt>
                <c:pt idx="746">
                  <c:v>74.700000000000202</c:v>
                </c:pt>
                <c:pt idx="747">
                  <c:v>74.800000000000196</c:v>
                </c:pt>
                <c:pt idx="748">
                  <c:v>74.900000000000205</c:v>
                </c:pt>
                <c:pt idx="749">
                  <c:v>75.000000000000199</c:v>
                </c:pt>
                <c:pt idx="750">
                  <c:v>75.100000000000193</c:v>
                </c:pt>
                <c:pt idx="751">
                  <c:v>75.200000000000202</c:v>
                </c:pt>
                <c:pt idx="752">
                  <c:v>75.300000000000196</c:v>
                </c:pt>
                <c:pt idx="753">
                  <c:v>75.400000000000205</c:v>
                </c:pt>
                <c:pt idx="754">
                  <c:v>75.500000000000199</c:v>
                </c:pt>
                <c:pt idx="755">
                  <c:v>75.600000000000193</c:v>
                </c:pt>
                <c:pt idx="756">
                  <c:v>75.700000000000202</c:v>
                </c:pt>
                <c:pt idx="757">
                  <c:v>75.800000000000196</c:v>
                </c:pt>
                <c:pt idx="758">
                  <c:v>75.900000000000205</c:v>
                </c:pt>
                <c:pt idx="759">
                  <c:v>76.000000000000199</c:v>
                </c:pt>
                <c:pt idx="760">
                  <c:v>76.100000000000193</c:v>
                </c:pt>
                <c:pt idx="761">
                  <c:v>76.200000000000202</c:v>
                </c:pt>
                <c:pt idx="762">
                  <c:v>76.300000000000196</c:v>
                </c:pt>
                <c:pt idx="763">
                  <c:v>76.400000000000205</c:v>
                </c:pt>
                <c:pt idx="764">
                  <c:v>76.500000000000199</c:v>
                </c:pt>
                <c:pt idx="765">
                  <c:v>76.600000000000307</c:v>
                </c:pt>
                <c:pt idx="766">
                  <c:v>76.700000000000301</c:v>
                </c:pt>
                <c:pt idx="767">
                  <c:v>76.800000000000296</c:v>
                </c:pt>
                <c:pt idx="768">
                  <c:v>76.900000000000304</c:v>
                </c:pt>
                <c:pt idx="769">
                  <c:v>77.000000000000298</c:v>
                </c:pt>
                <c:pt idx="770">
                  <c:v>77.100000000000307</c:v>
                </c:pt>
                <c:pt idx="771">
                  <c:v>77.200000000000301</c:v>
                </c:pt>
                <c:pt idx="772">
                  <c:v>77.300000000000296</c:v>
                </c:pt>
                <c:pt idx="773">
                  <c:v>77.400000000000304</c:v>
                </c:pt>
                <c:pt idx="774">
                  <c:v>77.500000000000298</c:v>
                </c:pt>
                <c:pt idx="775">
                  <c:v>77.600000000000307</c:v>
                </c:pt>
                <c:pt idx="776">
                  <c:v>77.700000000000301</c:v>
                </c:pt>
                <c:pt idx="777">
                  <c:v>77.800000000000296</c:v>
                </c:pt>
                <c:pt idx="778">
                  <c:v>77.900000000000304</c:v>
                </c:pt>
                <c:pt idx="779">
                  <c:v>78.000000000000298</c:v>
                </c:pt>
                <c:pt idx="780">
                  <c:v>78.100000000000307</c:v>
                </c:pt>
                <c:pt idx="781">
                  <c:v>78.200000000000301</c:v>
                </c:pt>
                <c:pt idx="782">
                  <c:v>78.300000000000296</c:v>
                </c:pt>
                <c:pt idx="783">
                  <c:v>78.400000000000304</c:v>
                </c:pt>
                <c:pt idx="784">
                  <c:v>78.500000000000298</c:v>
                </c:pt>
                <c:pt idx="785">
                  <c:v>78.600000000000307</c:v>
                </c:pt>
                <c:pt idx="786">
                  <c:v>78.700000000000301</c:v>
                </c:pt>
                <c:pt idx="787">
                  <c:v>78.800000000000296</c:v>
                </c:pt>
                <c:pt idx="788">
                  <c:v>78.900000000000304</c:v>
                </c:pt>
                <c:pt idx="789">
                  <c:v>79.000000000000298</c:v>
                </c:pt>
                <c:pt idx="790">
                  <c:v>79.100000000000307</c:v>
                </c:pt>
                <c:pt idx="791">
                  <c:v>79.200000000000301</c:v>
                </c:pt>
                <c:pt idx="792">
                  <c:v>79.300000000000296</c:v>
                </c:pt>
                <c:pt idx="793">
                  <c:v>79.400000000000304</c:v>
                </c:pt>
                <c:pt idx="794">
                  <c:v>79.500000000000298</c:v>
                </c:pt>
                <c:pt idx="795">
                  <c:v>79.600000000000307</c:v>
                </c:pt>
                <c:pt idx="796">
                  <c:v>79.700000000000301</c:v>
                </c:pt>
                <c:pt idx="797">
                  <c:v>79.800000000000296</c:v>
                </c:pt>
                <c:pt idx="798">
                  <c:v>79.900000000000304</c:v>
                </c:pt>
                <c:pt idx="799">
                  <c:v>80.000000000000298</c:v>
                </c:pt>
                <c:pt idx="800">
                  <c:v>80.100000000000307</c:v>
                </c:pt>
                <c:pt idx="801">
                  <c:v>80.200000000000301</c:v>
                </c:pt>
                <c:pt idx="802">
                  <c:v>80.300000000000296</c:v>
                </c:pt>
                <c:pt idx="803">
                  <c:v>80.400000000000304</c:v>
                </c:pt>
                <c:pt idx="804">
                  <c:v>80.500000000000298</c:v>
                </c:pt>
                <c:pt idx="805">
                  <c:v>80.600000000000307</c:v>
                </c:pt>
                <c:pt idx="806">
                  <c:v>80.700000000000301</c:v>
                </c:pt>
                <c:pt idx="807">
                  <c:v>80.800000000000296</c:v>
                </c:pt>
                <c:pt idx="808">
                  <c:v>80.900000000000304</c:v>
                </c:pt>
                <c:pt idx="809">
                  <c:v>81.000000000000298</c:v>
                </c:pt>
                <c:pt idx="810">
                  <c:v>81.100000000000307</c:v>
                </c:pt>
                <c:pt idx="811">
                  <c:v>81.200000000000301</c:v>
                </c:pt>
                <c:pt idx="812">
                  <c:v>81.300000000000296</c:v>
                </c:pt>
                <c:pt idx="813">
                  <c:v>81.400000000000304</c:v>
                </c:pt>
                <c:pt idx="814">
                  <c:v>81.500000000000298</c:v>
                </c:pt>
                <c:pt idx="815">
                  <c:v>81.600000000000307</c:v>
                </c:pt>
                <c:pt idx="816">
                  <c:v>81.700000000000301</c:v>
                </c:pt>
                <c:pt idx="817">
                  <c:v>81.800000000000296</c:v>
                </c:pt>
                <c:pt idx="818">
                  <c:v>81.900000000000304</c:v>
                </c:pt>
                <c:pt idx="819">
                  <c:v>82.000000000000298</c:v>
                </c:pt>
                <c:pt idx="820">
                  <c:v>82.100000000000307</c:v>
                </c:pt>
                <c:pt idx="821">
                  <c:v>82.200000000000301</c:v>
                </c:pt>
                <c:pt idx="822">
                  <c:v>82.300000000000296</c:v>
                </c:pt>
                <c:pt idx="823">
                  <c:v>82.400000000000304</c:v>
                </c:pt>
                <c:pt idx="824">
                  <c:v>82.500000000000298</c:v>
                </c:pt>
                <c:pt idx="825">
                  <c:v>82.600000000000307</c:v>
                </c:pt>
                <c:pt idx="826">
                  <c:v>82.700000000000301</c:v>
                </c:pt>
                <c:pt idx="827">
                  <c:v>82.800000000000296</c:v>
                </c:pt>
                <c:pt idx="828">
                  <c:v>82.900000000000304</c:v>
                </c:pt>
                <c:pt idx="829">
                  <c:v>83.000000000000298</c:v>
                </c:pt>
                <c:pt idx="830">
                  <c:v>83.100000000000307</c:v>
                </c:pt>
                <c:pt idx="831">
                  <c:v>83.200000000000301</c:v>
                </c:pt>
                <c:pt idx="832">
                  <c:v>83.300000000000296</c:v>
                </c:pt>
                <c:pt idx="833">
                  <c:v>83.400000000000304</c:v>
                </c:pt>
                <c:pt idx="834">
                  <c:v>83.500000000000298</c:v>
                </c:pt>
                <c:pt idx="835">
                  <c:v>83.600000000000307</c:v>
                </c:pt>
                <c:pt idx="836">
                  <c:v>83.700000000000401</c:v>
                </c:pt>
                <c:pt idx="837">
                  <c:v>83.800000000000395</c:v>
                </c:pt>
                <c:pt idx="838">
                  <c:v>83.900000000000404</c:v>
                </c:pt>
                <c:pt idx="839">
                  <c:v>84.000000000000398</c:v>
                </c:pt>
                <c:pt idx="840">
                  <c:v>84.100000000000406</c:v>
                </c:pt>
                <c:pt idx="841">
                  <c:v>84.200000000000401</c:v>
                </c:pt>
                <c:pt idx="842">
                  <c:v>84.300000000000395</c:v>
                </c:pt>
                <c:pt idx="843">
                  <c:v>84.400000000000404</c:v>
                </c:pt>
                <c:pt idx="844">
                  <c:v>84.500000000000398</c:v>
                </c:pt>
                <c:pt idx="845">
                  <c:v>84.600000000000406</c:v>
                </c:pt>
                <c:pt idx="846">
                  <c:v>84.700000000000401</c:v>
                </c:pt>
                <c:pt idx="847">
                  <c:v>84.800000000000395</c:v>
                </c:pt>
                <c:pt idx="848">
                  <c:v>84.900000000000404</c:v>
                </c:pt>
                <c:pt idx="849">
                  <c:v>85.000000000000398</c:v>
                </c:pt>
                <c:pt idx="850">
                  <c:v>85.100000000000406</c:v>
                </c:pt>
                <c:pt idx="851">
                  <c:v>85.200000000000401</c:v>
                </c:pt>
                <c:pt idx="852">
                  <c:v>85.300000000000395</c:v>
                </c:pt>
                <c:pt idx="853">
                  <c:v>85.400000000000404</c:v>
                </c:pt>
                <c:pt idx="854">
                  <c:v>85.500000000000398</c:v>
                </c:pt>
                <c:pt idx="855">
                  <c:v>85.600000000000406</c:v>
                </c:pt>
                <c:pt idx="856">
                  <c:v>85.700000000000401</c:v>
                </c:pt>
                <c:pt idx="857">
                  <c:v>85.800000000000395</c:v>
                </c:pt>
                <c:pt idx="858">
                  <c:v>85.900000000000404</c:v>
                </c:pt>
                <c:pt idx="859">
                  <c:v>86.000000000000398</c:v>
                </c:pt>
                <c:pt idx="860">
                  <c:v>86.100000000000406</c:v>
                </c:pt>
                <c:pt idx="861">
                  <c:v>86.200000000000401</c:v>
                </c:pt>
                <c:pt idx="862">
                  <c:v>86.300000000000395</c:v>
                </c:pt>
                <c:pt idx="863">
                  <c:v>86.400000000000404</c:v>
                </c:pt>
                <c:pt idx="864">
                  <c:v>86.500000000000398</c:v>
                </c:pt>
                <c:pt idx="865">
                  <c:v>86.600000000000406</c:v>
                </c:pt>
                <c:pt idx="866">
                  <c:v>86.700000000000401</c:v>
                </c:pt>
                <c:pt idx="867">
                  <c:v>86.800000000000395</c:v>
                </c:pt>
                <c:pt idx="868">
                  <c:v>86.900000000000404</c:v>
                </c:pt>
                <c:pt idx="869">
                  <c:v>87.000000000000398</c:v>
                </c:pt>
                <c:pt idx="870">
                  <c:v>87.100000000000406</c:v>
                </c:pt>
                <c:pt idx="871">
                  <c:v>87.200000000000401</c:v>
                </c:pt>
                <c:pt idx="872">
                  <c:v>87.300000000000395</c:v>
                </c:pt>
                <c:pt idx="873">
                  <c:v>87.400000000000404</c:v>
                </c:pt>
                <c:pt idx="874">
                  <c:v>87.500000000000398</c:v>
                </c:pt>
                <c:pt idx="875">
                  <c:v>87.600000000000406</c:v>
                </c:pt>
                <c:pt idx="876">
                  <c:v>87.700000000000401</c:v>
                </c:pt>
                <c:pt idx="877">
                  <c:v>87.800000000000395</c:v>
                </c:pt>
                <c:pt idx="878">
                  <c:v>87.900000000000404</c:v>
                </c:pt>
                <c:pt idx="879">
                  <c:v>88.000000000000398</c:v>
                </c:pt>
                <c:pt idx="880">
                  <c:v>88.100000000000406</c:v>
                </c:pt>
                <c:pt idx="881">
                  <c:v>88.200000000000401</c:v>
                </c:pt>
                <c:pt idx="882">
                  <c:v>88.300000000000395</c:v>
                </c:pt>
                <c:pt idx="883">
                  <c:v>88.400000000000404</c:v>
                </c:pt>
                <c:pt idx="884">
                  <c:v>88.500000000000398</c:v>
                </c:pt>
                <c:pt idx="885">
                  <c:v>88.600000000000406</c:v>
                </c:pt>
                <c:pt idx="886">
                  <c:v>88.700000000000401</c:v>
                </c:pt>
                <c:pt idx="887">
                  <c:v>88.800000000000395</c:v>
                </c:pt>
                <c:pt idx="888">
                  <c:v>88.900000000000404</c:v>
                </c:pt>
                <c:pt idx="889">
                  <c:v>89.000000000000398</c:v>
                </c:pt>
                <c:pt idx="890">
                  <c:v>89.100000000000406</c:v>
                </c:pt>
                <c:pt idx="891">
                  <c:v>89.200000000000401</c:v>
                </c:pt>
                <c:pt idx="892">
                  <c:v>89.300000000000395</c:v>
                </c:pt>
                <c:pt idx="893">
                  <c:v>89.400000000000404</c:v>
                </c:pt>
                <c:pt idx="894">
                  <c:v>89.500000000000398</c:v>
                </c:pt>
                <c:pt idx="895">
                  <c:v>89.600000000000406</c:v>
                </c:pt>
                <c:pt idx="896">
                  <c:v>89.700000000000401</c:v>
                </c:pt>
                <c:pt idx="897">
                  <c:v>89.800000000000395</c:v>
                </c:pt>
                <c:pt idx="898">
                  <c:v>89.900000000000404</c:v>
                </c:pt>
                <c:pt idx="899">
                  <c:v>90.000000000000398</c:v>
                </c:pt>
                <c:pt idx="900">
                  <c:v>90.100000000000406</c:v>
                </c:pt>
                <c:pt idx="901">
                  <c:v>90.200000000000401</c:v>
                </c:pt>
                <c:pt idx="902">
                  <c:v>90.300000000000395</c:v>
                </c:pt>
                <c:pt idx="903">
                  <c:v>90.400000000000404</c:v>
                </c:pt>
                <c:pt idx="904">
                  <c:v>90.500000000000398</c:v>
                </c:pt>
                <c:pt idx="905">
                  <c:v>90.600000000000406</c:v>
                </c:pt>
                <c:pt idx="906">
                  <c:v>90.7000000000005</c:v>
                </c:pt>
                <c:pt idx="907">
                  <c:v>90.800000000000495</c:v>
                </c:pt>
                <c:pt idx="908">
                  <c:v>90.900000000000503</c:v>
                </c:pt>
                <c:pt idx="909">
                  <c:v>91.000000000000497</c:v>
                </c:pt>
                <c:pt idx="910">
                  <c:v>91.100000000000506</c:v>
                </c:pt>
                <c:pt idx="911">
                  <c:v>91.2000000000005</c:v>
                </c:pt>
                <c:pt idx="912">
                  <c:v>91.300000000000495</c:v>
                </c:pt>
                <c:pt idx="913">
                  <c:v>91.400000000000503</c:v>
                </c:pt>
                <c:pt idx="914">
                  <c:v>91.500000000000497</c:v>
                </c:pt>
                <c:pt idx="915">
                  <c:v>91.600000000000506</c:v>
                </c:pt>
                <c:pt idx="916">
                  <c:v>91.7000000000005</c:v>
                </c:pt>
                <c:pt idx="917">
                  <c:v>91.800000000000495</c:v>
                </c:pt>
                <c:pt idx="918">
                  <c:v>91.900000000000503</c:v>
                </c:pt>
                <c:pt idx="919">
                  <c:v>92.000000000000497</c:v>
                </c:pt>
                <c:pt idx="920">
                  <c:v>92.100000000000506</c:v>
                </c:pt>
                <c:pt idx="921">
                  <c:v>92.2000000000005</c:v>
                </c:pt>
                <c:pt idx="922">
                  <c:v>92.300000000000495</c:v>
                </c:pt>
                <c:pt idx="923">
                  <c:v>92.400000000000503</c:v>
                </c:pt>
                <c:pt idx="924">
                  <c:v>92.500000000000497</c:v>
                </c:pt>
                <c:pt idx="925">
                  <c:v>92.600000000000506</c:v>
                </c:pt>
                <c:pt idx="926">
                  <c:v>92.7000000000005</c:v>
                </c:pt>
                <c:pt idx="927">
                  <c:v>92.800000000000495</c:v>
                </c:pt>
                <c:pt idx="928">
                  <c:v>92.900000000000503</c:v>
                </c:pt>
                <c:pt idx="929">
                  <c:v>93.000000000000497</c:v>
                </c:pt>
                <c:pt idx="930">
                  <c:v>93.100000000000506</c:v>
                </c:pt>
                <c:pt idx="931">
                  <c:v>93.2000000000005</c:v>
                </c:pt>
                <c:pt idx="932">
                  <c:v>93.300000000000495</c:v>
                </c:pt>
                <c:pt idx="933">
                  <c:v>93.400000000000503</c:v>
                </c:pt>
                <c:pt idx="934">
                  <c:v>93.500000000000497</c:v>
                </c:pt>
                <c:pt idx="935">
                  <c:v>93.600000000000506</c:v>
                </c:pt>
                <c:pt idx="936">
                  <c:v>93.7000000000005</c:v>
                </c:pt>
                <c:pt idx="937">
                  <c:v>93.800000000000495</c:v>
                </c:pt>
                <c:pt idx="938">
                  <c:v>93.900000000000503</c:v>
                </c:pt>
                <c:pt idx="939">
                  <c:v>94.000000000000497</c:v>
                </c:pt>
                <c:pt idx="940">
                  <c:v>94.100000000000506</c:v>
                </c:pt>
                <c:pt idx="941">
                  <c:v>94.2000000000005</c:v>
                </c:pt>
                <c:pt idx="942">
                  <c:v>94.300000000000495</c:v>
                </c:pt>
                <c:pt idx="943">
                  <c:v>94.400000000000503</c:v>
                </c:pt>
                <c:pt idx="944">
                  <c:v>94.500000000000497</c:v>
                </c:pt>
                <c:pt idx="945">
                  <c:v>94.600000000000506</c:v>
                </c:pt>
                <c:pt idx="946">
                  <c:v>94.7000000000005</c:v>
                </c:pt>
                <c:pt idx="947">
                  <c:v>94.800000000000495</c:v>
                </c:pt>
                <c:pt idx="948">
                  <c:v>94.900000000000503</c:v>
                </c:pt>
                <c:pt idx="949">
                  <c:v>95.000000000000497</c:v>
                </c:pt>
                <c:pt idx="950">
                  <c:v>95.100000000000506</c:v>
                </c:pt>
                <c:pt idx="951">
                  <c:v>95.2000000000005</c:v>
                </c:pt>
                <c:pt idx="952">
                  <c:v>95.300000000000495</c:v>
                </c:pt>
                <c:pt idx="953">
                  <c:v>95.400000000000503</c:v>
                </c:pt>
                <c:pt idx="954">
                  <c:v>95.500000000000497</c:v>
                </c:pt>
                <c:pt idx="955">
                  <c:v>95.600000000000506</c:v>
                </c:pt>
                <c:pt idx="956">
                  <c:v>95.7000000000005</c:v>
                </c:pt>
                <c:pt idx="957">
                  <c:v>95.800000000000495</c:v>
                </c:pt>
                <c:pt idx="958">
                  <c:v>95.900000000000503</c:v>
                </c:pt>
                <c:pt idx="959">
                  <c:v>96.000000000000497</c:v>
                </c:pt>
                <c:pt idx="960">
                  <c:v>96.100000000000506</c:v>
                </c:pt>
                <c:pt idx="961">
                  <c:v>96.2000000000005</c:v>
                </c:pt>
                <c:pt idx="962">
                  <c:v>96.300000000000495</c:v>
                </c:pt>
                <c:pt idx="963">
                  <c:v>96.400000000000503</c:v>
                </c:pt>
                <c:pt idx="964">
                  <c:v>96.500000000000497</c:v>
                </c:pt>
                <c:pt idx="965">
                  <c:v>96.600000000000506</c:v>
                </c:pt>
                <c:pt idx="966">
                  <c:v>96.7000000000005</c:v>
                </c:pt>
                <c:pt idx="967">
                  <c:v>96.800000000000495</c:v>
                </c:pt>
                <c:pt idx="968">
                  <c:v>96.900000000000503</c:v>
                </c:pt>
                <c:pt idx="969">
                  <c:v>97.000000000000497</c:v>
                </c:pt>
                <c:pt idx="970">
                  <c:v>97.100000000000506</c:v>
                </c:pt>
                <c:pt idx="971">
                  <c:v>97.2000000000005</c:v>
                </c:pt>
                <c:pt idx="972">
                  <c:v>97.300000000000495</c:v>
                </c:pt>
                <c:pt idx="973">
                  <c:v>97.400000000000503</c:v>
                </c:pt>
                <c:pt idx="974">
                  <c:v>97.500000000000497</c:v>
                </c:pt>
                <c:pt idx="975">
                  <c:v>97.600000000000506</c:v>
                </c:pt>
                <c:pt idx="976">
                  <c:v>97.7000000000005</c:v>
                </c:pt>
                <c:pt idx="977">
                  <c:v>97.800000000000594</c:v>
                </c:pt>
                <c:pt idx="978">
                  <c:v>97.900000000000603</c:v>
                </c:pt>
                <c:pt idx="979">
                  <c:v>98.000000000000597</c:v>
                </c:pt>
                <c:pt idx="980">
                  <c:v>98.100000000000605</c:v>
                </c:pt>
                <c:pt idx="981">
                  <c:v>98.2000000000006</c:v>
                </c:pt>
                <c:pt idx="982">
                  <c:v>98.300000000000594</c:v>
                </c:pt>
                <c:pt idx="983">
                  <c:v>98.400000000000603</c:v>
                </c:pt>
                <c:pt idx="984">
                  <c:v>98.500000000000597</c:v>
                </c:pt>
                <c:pt idx="985">
                  <c:v>98.600000000000605</c:v>
                </c:pt>
                <c:pt idx="986">
                  <c:v>98.7000000000006</c:v>
                </c:pt>
                <c:pt idx="987">
                  <c:v>98.800000000000594</c:v>
                </c:pt>
                <c:pt idx="988">
                  <c:v>98.900000000000603</c:v>
                </c:pt>
                <c:pt idx="989">
                  <c:v>99.000000000000597</c:v>
                </c:pt>
              </c:numCache>
            </c:numRef>
          </c:xVal>
          <c:yVal>
            <c:numRef>
              <c:f>[0]!Y_Series_MS_Gas</c:f>
              <c:numCache>
                <c:formatCode>0.000000</c:formatCode>
                <c:ptCount val="990"/>
                <c:pt idx="0">
                  <c:v>3.4844361961126502E-2</c:v>
                </c:pt>
                <c:pt idx="1">
                  <c:v>7.0360281814092041E-2</c:v>
                </c:pt>
                <c:pt idx="2">
                  <c:v>0.10655936644196262</c:v>
                </c:pt>
                <c:pt idx="3">
                  <c:v>0.14345336913198592</c:v>
                </c:pt>
                <c:pt idx="4">
                  <c:v>0.18105418913835813</c:v>
                </c:pt>
                <c:pt idx="5">
                  <c:v>0.21937387112473306</c:v>
                </c:pt>
                <c:pt idx="6">
                  <c:v>0.25842460448136872</c:v>
                </c:pt>
                <c:pt idx="7">
                  <c:v>0.29821872251167325</c:v>
                </c:pt>
                <c:pt idx="8">
                  <c:v>0.33876870148283489</c:v>
                </c:pt>
                <c:pt idx="9">
                  <c:v>0.3800871595350821</c:v>
                </c:pt>
                <c:pt idx="10">
                  <c:v>0.42218685544405488</c:v>
                </c:pt>
                <c:pt idx="11">
                  <c:v>0.465080687230641</c:v>
                </c:pt>
                <c:pt idx="12">
                  <c:v>0.50878169061255529</c:v>
                </c:pt>
                <c:pt idx="13">
                  <c:v>0.55330303729184172</c:v>
                </c:pt>
                <c:pt idx="14">
                  <c:v>0.59865803307240317</c:v>
                </c:pt>
                <c:pt idx="15">
                  <c:v>0.64486011580157654</c:v>
                </c:pt>
                <c:pt idx="16">
                  <c:v>0.69192285312969926</c:v>
                </c:pt>
                <c:pt idx="17">
                  <c:v>0.73985994008156308</c:v>
                </c:pt>
                <c:pt idx="18">
                  <c:v>0.78868519643356638</c:v>
                </c:pt>
                <c:pt idx="19">
                  <c:v>0.83841256389034968</c:v>
                </c:pt>
                <c:pt idx="20">
                  <c:v>0.88905610305465022</c:v>
                </c:pt>
                <c:pt idx="21">
                  <c:v>0.94062999018406468</c:v>
                </c:pt>
                <c:pt idx="22">
                  <c:v>0.99314851372842239</c:v>
                </c:pt>
                <c:pt idx="23">
                  <c:v>1.046626070641413</c:v>
                </c:pt>
                <c:pt idx="24">
                  <c:v>1.1010771624601512</c:v>
                </c:pt>
                <c:pt idx="25">
                  <c:v>1.156516391146365</c:v>
                </c:pt>
                <c:pt idx="26">
                  <c:v>1.2129584546828878</c:v>
                </c:pt>
                <c:pt idx="27">
                  <c:v>1.2704181424192325</c:v>
                </c:pt>
                <c:pt idx="28">
                  <c:v>1.328910330160024</c:v>
                </c:pt>
                <c:pt idx="29">
                  <c:v>1.38844997499016</c:v>
                </c:pt>
                <c:pt idx="30">
                  <c:v>1.4490521098306661</c:v>
                </c:pt>
                <c:pt idx="31">
                  <c:v>1.5107318377192875</c:v>
                </c:pt>
                <c:pt idx="32">
                  <c:v>1.5735043258100085</c:v>
                </c:pt>
                <c:pt idx="33">
                  <c:v>1.6373847990858057</c:v>
                </c:pt>
                <c:pt idx="34">
                  <c:v>1.7023885337791187</c:v>
                </c:pt>
                <c:pt idx="35">
                  <c:v>1.7685308504946988</c:v>
                </c:pt>
                <c:pt idx="36">
                  <c:v>1.8358271070296952</c:v>
                </c:pt>
                <c:pt idx="37">
                  <c:v>1.9042926908860593</c:v>
                </c:pt>
                <c:pt idx="38">
                  <c:v>1.9739430114706156</c:v>
                </c:pt>
                <c:pt idx="39">
                  <c:v>2.0447934919783926</c:v>
                </c:pt>
                <c:pt idx="40">
                  <c:v>2.1168595609551306</c:v>
                </c:pt>
                <c:pt idx="41">
                  <c:v>2.190156643535194</c:v>
                </c:pt>
                <c:pt idx="42">
                  <c:v>2.2647001523514652</c:v>
                </c:pt>
                <c:pt idx="43">
                  <c:v>2.3405054781141965</c:v>
                </c:pt>
                <c:pt idx="44">
                  <c:v>2.417587979856159</c:v>
                </c:pt>
                <c:pt idx="45">
                  <c:v>2.4959629748419321</c:v>
                </c:pt>
                <c:pt idx="46">
                  <c:v>2.5756457281395697</c:v>
                </c:pt>
                <c:pt idx="47">
                  <c:v>2.6566514418534282</c:v>
                </c:pt>
                <c:pt idx="48">
                  <c:v>2.738995244017445</c:v>
                </c:pt>
                <c:pt idx="49">
                  <c:v>2.8226921771487197</c:v>
                </c:pt>
                <c:pt idx="50">
                  <c:v>2.9077571864618594</c:v>
                </c:pt>
                <c:pt idx="51">
                  <c:v>2.994205107745108</c:v>
                </c:pt>
                <c:pt idx="52">
                  <c:v>3.0820506549000375</c:v>
                </c:pt>
                <c:pt idx="53">
                  <c:v>3.1713084071471656</c:v>
                </c:pt>
                <c:pt idx="54">
                  <c:v>3.2619927959006421</c:v>
                </c:pt>
                <c:pt idx="55">
                  <c:v>3.354118091315887</c:v>
                </c:pt>
                <c:pt idx="56">
                  <c:v>3.4476983885148238</c:v>
                </c:pt>
                <c:pt idx="57">
                  <c:v>3.5427475934942052</c:v>
                </c:pt>
                <c:pt idx="58">
                  <c:v>3.6392794087233336</c:v>
                </c:pt>
                <c:pt idx="59">
                  <c:v>3.7373073184383978</c:v>
                </c:pt>
                <c:pt idx="60">
                  <c:v>3.8368445736415011</c:v>
                </c:pt>
                <c:pt idx="61">
                  <c:v>3.9379041768134488</c:v>
                </c:pt>
                <c:pt idx="62">
                  <c:v>4.0404988663502799</c:v>
                </c:pt>
                <c:pt idx="63">
                  <c:v>4.1446411007345478</c:v>
                </c:pt>
                <c:pt idx="64">
                  <c:v>4.2503430424533235</c:v>
                </c:pt>
                <c:pt idx="65">
                  <c:v>4.3576165416760198</c:v>
                </c:pt>
                <c:pt idx="66">
                  <c:v>4.466473119706059</c:v>
                </c:pt>
                <c:pt idx="67">
                  <c:v>4.5769239522216125</c:v>
                </c:pt>
                <c:pt idx="68">
                  <c:v>4.6889798523216673</c:v>
                </c:pt>
                <c:pt idx="69">
                  <c:v>4.8026512533947834</c:v>
                </c:pt>
                <c:pt idx="70">
                  <c:v>4.9179481918290273</c:v>
                </c:pt>
                <c:pt idx="71">
                  <c:v>5.0348802895827287</c:v>
                </c:pt>
                <c:pt idx="72">
                  <c:v>5.1534567366367838</c:v>
                </c:pt>
                <c:pt idx="73">
                  <c:v>5.2736862733504086</c:v>
                </c:pt>
                <c:pt idx="74">
                  <c:v>5.3955771727433461</c:v>
                </c:pt>
                <c:pt idx="75">
                  <c:v>5.5191372227286974</c:v>
                </c:pt>
                <c:pt idx="76">
                  <c:v>5.6443737083216119</c:v>
                </c:pt>
                <c:pt idx="77">
                  <c:v>5.7712933938502218</c:v>
                </c:pt>
                <c:pt idx="78">
                  <c:v>5.899902505196283</c:v>
                </c:pt>
                <c:pt idx="79">
                  <c:v>6.0302067120940226</c:v>
                </c:pt>
                <c:pt idx="80">
                  <c:v>6.1622111105167621</c:v>
                </c:pt>
                <c:pt idx="81">
                  <c:v>6.2959202051818837</c:v>
                </c:pt>
                <c:pt idx="82">
                  <c:v>6.4313378922056437</c:v>
                </c:pt>
                <c:pt idx="83">
                  <c:v>6.5684674419403235</c:v>
                </c:pt>
                <c:pt idx="84">
                  <c:v>6.7073114820270048</c:v>
                </c:pt>
                <c:pt idx="85">
                  <c:v>6.8478719806981942</c:v>
                </c:pt>
                <c:pt idx="86">
                  <c:v>6.9901502303651259</c:v>
                </c:pt>
                <c:pt idx="87">
                  <c:v>7.1341468315254586</c:v>
                </c:pt>
                <c:pt idx="88">
                  <c:v>7.2798616770275855</c:v>
                </c:pt>
                <c:pt idx="89">
                  <c:v>7.4272939367283684</c:v>
                </c:pt>
                <c:pt idx="90">
                  <c:v>7.5764420425816281</c:v>
                </c:pt>
                <c:pt idx="91">
                  <c:v>7.7273036741950385</c:v>
                </c:pt>
                <c:pt idx="92">
                  <c:v>7.8798757448934662</c:v>
                </c:pt>
                <c:pt idx="93">
                  <c:v>8.0341543883268987</c:v>
                </c:pt>
                <c:pt idx="94">
                  <c:v>8.1901349456613435</c:v>
                </c:pt>
                <c:pt idx="95">
                  <c:v>8.3478119533909432</c:v>
                </c:pt>
                <c:pt idx="96">
                  <c:v>8.5071791318094991</c:v>
                </c:pt>
                <c:pt idx="97">
                  <c:v>8.6682293741794485</c:v>
                </c:pt>
                <c:pt idx="98">
                  <c:v>8.8309547366358192</c:v>
                </c:pt>
                <c:pt idx="99">
                  <c:v>8.9953464288624616</c:v>
                </c:pt>
                <c:pt idx="100">
                  <c:v>9.1613948055769718</c:v>
                </c:pt>
                <c:pt idx="101">
                  <c:v>9.3290893588603243</c:v>
                </c:pt>
                <c:pt idx="102">
                  <c:v>9.4984187113661047</c:v>
                </c:pt>
                <c:pt idx="103">
                  <c:v>9.6693706104434494</c:v>
                </c:pt>
                <c:pt idx="104">
                  <c:v>9.8419319232065874</c:v>
                </c:pt>
                <c:pt idx="105">
                  <c:v>10.016088632582628</c:v>
                </c:pt>
                <c:pt idx="106">
                  <c:v>10.191825834367963</c:v>
                </c:pt>
                <c:pt idx="107">
                  <c:v>10.369127735321943</c:v>
                </c:pt>
                <c:pt idx="108">
                  <c:v>10.547977652325072</c:v>
                </c:pt>
                <c:pt idx="109">
                  <c:v>10.72835801262703</c:v>
                </c:pt>
                <c:pt idx="110">
                  <c:v>10.910250355207904</c:v>
                </c:pt>
                <c:pt idx="111">
                  <c:v>11.093635333274149</c:v>
                </c:pt>
                <c:pt idx="112">
                  <c:v>11.278492717908421</c:v>
                </c:pt>
                <c:pt idx="113">
                  <c:v>11.464801402890364</c:v>
                </c:pt>
                <c:pt idx="114">
                  <c:v>11.652539410702865</c:v>
                </c:pt>
                <c:pt idx="115">
                  <c:v>11.841683899735925</c:v>
                </c:pt>
                <c:pt idx="116">
                  <c:v>12.032211172697654</c:v>
                </c:pt>
                <c:pt idx="117">
                  <c:v>12.224096686239232</c:v>
                </c:pt>
                <c:pt idx="118">
                  <c:v>12.41731506179784</c:v>
                </c:pt>
                <c:pt idx="119">
                  <c:v>12.611840097658872</c:v>
                </c:pt>
                <c:pt idx="120">
                  <c:v>12.807644782235618</c:v>
                </c:pt>
                <c:pt idx="121">
                  <c:v>13.004701308561879</c:v>
                </c:pt>
                <c:pt idx="122">
                  <c:v>13.202981089989697</c:v>
                </c:pt>
                <c:pt idx="123">
                  <c:v>13.402454777081553</c:v>
                </c:pt>
                <c:pt idx="124">
                  <c:v>13.603092275683212</c:v>
                </c:pt>
                <c:pt idx="125">
                  <c:v>13.804862766160216</c:v>
                </c:pt>
                <c:pt idx="126">
                  <c:v>14.005049712387899</c:v>
                </c:pt>
                <c:pt idx="127">
                  <c:v>14.180629669474181</c:v>
                </c:pt>
                <c:pt idx="128">
                  <c:v>14.356893488392446</c:v>
                </c:pt>
                <c:pt idx="129">
                  <c:v>14.533806364347763</c:v>
                </c:pt>
                <c:pt idx="130">
                  <c:v>14.711332950588945</c:v>
                </c:pt>
                <c:pt idx="131">
                  <c:v>14.889437385130583</c:v>
                </c:pt>
                <c:pt idx="132">
                  <c:v>15.068083318379914</c:v>
                </c:pt>
                <c:pt idx="133">
                  <c:v>15.247233941625989</c:v>
                </c:pt>
                <c:pt idx="134">
                  <c:v>15.426852016346231</c:v>
                </c:pt>
                <c:pt idx="135">
                  <c:v>15.606899904282793</c:v>
                </c:pt>
                <c:pt idx="136">
                  <c:v>15.78733959823902</c:v>
                </c:pt>
                <c:pt idx="137">
                  <c:v>15.968132753543847</c:v>
                </c:pt>
                <c:pt idx="138">
                  <c:v>16.14924072013017</c:v>
                </c:pt>
                <c:pt idx="139">
                  <c:v>16.33062457517115</c:v>
                </c:pt>
                <c:pt idx="140">
                  <c:v>16.512245156216668</c:v>
                </c:pt>
                <c:pt idx="141">
                  <c:v>16.694063094770769</c:v>
                </c:pt>
                <c:pt idx="142">
                  <c:v>16.876038850249234</c:v>
                </c:pt>
                <c:pt idx="143">
                  <c:v>17.058132744255524</c:v>
                </c:pt>
                <c:pt idx="144">
                  <c:v>17.240304995112179</c:v>
                </c:pt>
                <c:pt idx="145">
                  <c:v>17.422515752583895</c:v>
                </c:pt>
                <c:pt idx="146">
                  <c:v>17.604725132728035</c:v>
                </c:pt>
                <c:pt idx="147">
                  <c:v>17.786893252807793</c:v>
                </c:pt>
                <c:pt idx="148">
                  <c:v>17.968980266203175</c:v>
                </c:pt>
                <c:pt idx="149">
                  <c:v>18.150946397254749</c:v>
                </c:pt>
                <c:pt idx="150">
                  <c:v>18.332751975975565</c:v>
                </c:pt>
                <c:pt idx="151">
                  <c:v>18.514357472566967</c:v>
                </c:pt>
                <c:pt idx="152">
                  <c:v>18.695723531674503</c:v>
                </c:pt>
                <c:pt idx="153">
                  <c:v>18.87681100632129</c:v>
                </c:pt>
                <c:pt idx="154">
                  <c:v>19.057580991456902</c:v>
                </c:pt>
                <c:pt idx="155">
                  <c:v>19.237994857061196</c:v>
                </c:pt>
                <c:pt idx="156">
                  <c:v>19.418014280743904</c:v>
                </c:pt>
                <c:pt idx="157">
                  <c:v>19.597601279782392</c:v>
                </c:pt>
                <c:pt idx="158">
                  <c:v>19.776718242541651</c:v>
                </c:pt>
                <c:pt idx="159">
                  <c:v>19.955327959222672</c:v>
                </c:pt>
                <c:pt idx="160">
                  <c:v>20.133393651887236</c:v>
                </c:pt>
                <c:pt idx="161">
                  <c:v>20.310879003709474</c:v>
                </c:pt>
                <c:pt idx="162">
                  <c:v>20.487748187406982</c:v>
                </c:pt>
                <c:pt idx="163">
                  <c:v>20.663965892806463</c:v>
                </c:pt>
                <c:pt idx="164">
                  <c:v>20.839497353501823</c:v>
                </c:pt>
                <c:pt idx="165">
                  <c:v>21.014308372565065</c:v>
                </c:pt>
                <c:pt idx="166">
                  <c:v>21.188365347273187</c:v>
                </c:pt>
                <c:pt idx="167">
                  <c:v>21.361635292817212</c:v>
                </c:pt>
                <c:pt idx="168">
                  <c:v>21.534085864962222</c:v>
                </c:pt>
                <c:pt idx="169">
                  <c:v>21.705685381630495</c:v>
                </c:pt>
                <c:pt idx="170">
                  <c:v>21.876402843382575</c:v>
                </c:pt>
                <c:pt idx="171">
                  <c:v>22.046207952774314</c:v>
                </c:pt>
                <c:pt idx="172">
                  <c:v>22.215071132571055</c:v>
                </c:pt>
                <c:pt idx="173">
                  <c:v>22.382963542802802</c:v>
                </c:pt>
                <c:pt idx="174">
                  <c:v>22.549857096647877</c:v>
                </c:pt>
                <c:pt idx="175">
                  <c:v>22.71572447513487</c:v>
                </c:pt>
                <c:pt idx="176">
                  <c:v>22.880539140656431</c:v>
                </c:pt>
                <c:pt idx="177">
                  <c:v>23.044275349290729</c:v>
                </c:pt>
                <c:pt idx="178">
                  <c:v>23.206908161929764</c:v>
                </c:pt>
                <c:pt idx="179">
                  <c:v>23.368413454216423</c:v>
                </c:pt>
                <c:pt idx="180">
                  <c:v>23.528767925294748</c:v>
                </c:pt>
                <c:pt idx="181">
                  <c:v>23.68794910538098</c:v>
                </c:pt>
                <c:pt idx="182">
                  <c:v>23.845935362165083</c:v>
                </c:pt>
                <c:pt idx="183">
                  <c:v>24.002705906055287</c:v>
                </c:pt>
                <c:pt idx="184">
                  <c:v>24.158240794280474</c:v>
                </c:pt>
                <c:pt idx="185">
                  <c:v>24.312520933867461</c:v>
                </c:pt>
                <c:pt idx="186">
                  <c:v>24.465528083512581</c:v>
                </c:pt>
                <c:pt idx="187">
                  <c:v>24.617244854368881</c:v>
                </c:pt>
                <c:pt idx="188">
                  <c:v>24.76765470977216</c:v>
                </c:pt>
                <c:pt idx="189">
                  <c:v>24.91674196393117</c:v>
                </c:pt>
                <c:pt idx="190">
                  <c:v>25.064491779608602</c:v>
                </c:pt>
                <c:pt idx="191">
                  <c:v>25.210890164821297</c:v>
                </c:pt>
                <c:pt idx="192">
                  <c:v>25.355923968589572</c:v>
                </c:pt>
                <c:pt idx="193">
                  <c:v>25.499580875766572</c:v>
                </c:pt>
                <c:pt idx="194">
                  <c:v>25.641849400980128</c:v>
                </c:pt>
                <c:pt idx="195">
                  <c:v>25.782718881720204</c:v>
                </c:pt>
                <c:pt idx="196">
                  <c:v>25.922179470606331</c:v>
                </c:pt>
                <c:pt idx="197">
                  <c:v>26.060222126869903</c:v>
                </c:pt>
                <c:pt idx="198">
                  <c:v>26.196838607086939</c:v>
                </c:pt>
                <c:pt idx="199">
                  <c:v>26.332021455197584</c:v>
                </c:pt>
                <c:pt idx="200">
                  <c:v>26.465763991848831</c:v>
                </c:pt>
                <c:pt idx="201">
                  <c:v>26.59806030309727</c:v>
                </c:pt>
                <c:pt idx="202">
                  <c:v>26.728905228509081</c:v>
                </c:pt>
                <c:pt idx="203">
                  <c:v>26.858294348694145</c:v>
                </c:pt>
                <c:pt idx="204">
                  <c:v>26.986223972311478</c:v>
                </c:pt>
                <c:pt idx="205">
                  <c:v>27.112691122582856</c:v>
                </c:pt>
                <c:pt idx="206">
                  <c:v>27.237693523351311</c:v>
                </c:pt>
                <c:pt idx="207">
                  <c:v>27.361229584720906</c:v>
                </c:pt>
                <c:pt idx="208">
                  <c:v>27.4832983883136</c:v>
                </c:pt>
                <c:pt idx="209">
                  <c:v>27.603899672178898</c:v>
                </c:pt>
                <c:pt idx="210">
                  <c:v>27.723033815390849</c:v>
                </c:pt>
                <c:pt idx="211">
                  <c:v>27.84070182236697</c:v>
                </c:pt>
                <c:pt idx="212">
                  <c:v>27.95690530694241</c:v>
                </c:pt>
                <c:pt idx="213">
                  <c:v>28.071646476232182</c:v>
                </c:pt>
                <c:pt idx="214">
                  <c:v>28.184928114313582</c:v>
                </c:pt>
                <c:pt idx="215">
                  <c:v>28.296753565759627</c:v>
                </c:pt>
                <c:pt idx="216">
                  <c:v>28.407126719053995</c:v>
                </c:pt>
                <c:pt idx="217">
                  <c:v>28.516051989916516</c:v>
                </c:pt>
                <c:pt idx="218">
                  <c:v>28.623534304567528</c:v>
                </c:pt>
                <c:pt idx="219">
                  <c:v>28.729579082958445</c:v>
                </c:pt>
                <c:pt idx="220">
                  <c:v>28.83419222199462</c:v>
                </c:pt>
                <c:pt idx="221">
                  <c:v>28.937380078775785</c:v>
                </c:pt>
                <c:pt idx="222">
                  <c:v>29.039149453878167</c:v>
                </c:pt>
                <c:pt idx="223">
                  <c:v>29.139507574701177</c:v>
                </c:pt>
                <c:pt idx="224">
                  <c:v>29.238462078900824</c:v>
                </c:pt>
                <c:pt idx="225">
                  <c:v>29.336020997930479</c:v>
                </c:pt>
                <c:pt idx="226">
                  <c:v>29.432192740708892</c:v>
                </c:pt>
                <c:pt idx="227">
                  <c:v>29.526986077434117</c:v>
                </c:pt>
                <c:pt idx="228">
                  <c:v>29.620410123560809</c:v>
                </c:pt>
                <c:pt idx="229">
                  <c:v>29.712474323957625</c:v>
                </c:pt>
                <c:pt idx="230">
                  <c:v>29.803188437259951</c:v>
                </c:pt>
                <c:pt idx="231">
                  <c:v>29.892562520432552</c:v>
                </c:pt>
                <c:pt idx="232">
                  <c:v>29.980606913555459</c:v>
                </c:pt>
                <c:pt idx="233">
                  <c:v>30.067332224845465</c:v>
                </c:pt>
                <c:pt idx="234">
                  <c:v>30.152749315924638</c:v>
                </c:pt>
                <c:pt idx="235">
                  <c:v>30.236869287346256</c:v>
                </c:pt>
                <c:pt idx="236">
                  <c:v>30.319703464387757</c:v>
                </c:pt>
                <c:pt idx="237">
                  <c:v>30.40126338311908</c:v>
                </c:pt>
                <c:pt idx="238">
                  <c:v>30.481560776754304</c:v>
                </c:pt>
                <c:pt idx="239">
                  <c:v>30.560607562293249</c:v>
                </c:pt>
                <c:pt idx="240">
                  <c:v>30.638415827459134</c:v>
                </c:pt>
                <c:pt idx="241">
                  <c:v>30.714997817937466</c:v>
                </c:pt>
                <c:pt idx="242">
                  <c:v>30.790365924920533</c:v>
                </c:pt>
                <c:pt idx="243">
                  <c:v>30.864532672961285</c:v>
                </c:pt>
                <c:pt idx="244">
                  <c:v>30.937510708139492</c:v>
                </c:pt>
                <c:pt idx="245">
                  <c:v>31.009312786542555</c:v>
                </c:pt>
                <c:pt idx="246">
                  <c:v>31.079951763062535</c:v>
                </c:pt>
                <c:pt idx="247">
                  <c:v>31.149440580510504</c:v>
                </c:pt>
                <c:pt idx="248">
                  <c:v>31.21779225904865</c:v>
                </c:pt>
                <c:pt idx="249">
                  <c:v>31.285019885940006</c:v>
                </c:pt>
                <c:pt idx="250">
                  <c:v>31.351136605615181</c:v>
                </c:pt>
                <c:pt idx="251">
                  <c:v>31.416155610054986</c:v>
                </c:pt>
                <c:pt idx="252">
                  <c:v>31.480090129487312</c:v>
                </c:pt>
                <c:pt idx="253">
                  <c:v>31.542953423396288</c:v>
                </c:pt>
                <c:pt idx="254">
                  <c:v>31.604758771841233</c:v>
                </c:pt>
                <c:pt idx="255">
                  <c:v>31.665519467082614</c:v>
                </c:pt>
                <c:pt idx="256">
                  <c:v>31.725248805511729</c:v>
                </c:pt>
                <c:pt idx="257">
                  <c:v>31.783960079880821</c:v>
                </c:pt>
                <c:pt idx="258">
                  <c:v>31.841666571829574</c:v>
                </c:pt>
                <c:pt idx="259">
                  <c:v>31.898381544704037</c:v>
                </c:pt>
                <c:pt idx="260">
                  <c:v>31.954118236663618</c:v>
                </c:pt>
                <c:pt idx="261">
                  <c:v>32.008889854071526</c:v>
                </c:pt>
                <c:pt idx="262">
                  <c:v>32.062709565163942</c:v>
                </c:pt>
                <c:pt idx="263">
                  <c:v>32.115590493992855</c:v>
                </c:pt>
                <c:pt idx="264">
                  <c:v>32.167545714637484</c:v>
                </c:pt>
                <c:pt idx="265">
                  <c:v>32.218588245678973</c:v>
                </c:pt>
                <c:pt idx="266">
                  <c:v>32.268731044932977</c:v>
                </c:pt>
                <c:pt idx="267">
                  <c:v>32.317987004434443</c:v>
                </c:pt>
                <c:pt idx="268">
                  <c:v>32.366368945669215</c:v>
                </c:pt>
                <c:pt idx="269">
                  <c:v>32.413889615046507</c:v>
                </c:pt>
                <c:pt idx="270">
                  <c:v>32.460561679606585</c:v>
                </c:pt>
                <c:pt idx="271">
                  <c:v>32.506397722957836</c:v>
                </c:pt>
                <c:pt idx="272">
                  <c:v>32.551410241437345</c:v>
                </c:pt>
                <c:pt idx="273">
                  <c:v>32.595611640489061</c:v>
                </c:pt>
                <c:pt idx="274">
                  <c:v>32.639014231253661</c:v>
                </c:pt>
                <c:pt idx="275">
                  <c:v>32.681630227364352</c:v>
                </c:pt>
                <c:pt idx="276">
                  <c:v>32.723471741942454</c:v>
                </c:pt>
                <c:pt idx="277">
                  <c:v>32.764550784787247</c:v>
                </c:pt>
                <c:pt idx="278">
                  <c:v>32.804879259753854</c:v>
                </c:pt>
                <c:pt idx="279">
                  <c:v>32.844468962313798</c:v>
                </c:pt>
                <c:pt idx="280">
                  <c:v>32.883331577292061</c:v>
                </c:pt>
                <c:pt idx="281">
                  <c:v>32.921478676775287</c:v>
                </c:pt>
                <c:pt idx="282">
                  <c:v>32.958921718185373</c:v>
                </c:pt>
                <c:pt idx="283">
                  <c:v>32.995672042512737</c:v>
                </c:pt>
                <c:pt idx="284">
                  <c:v>33.031740872704098</c:v>
                </c:pt>
                <c:pt idx="285">
                  <c:v>33.067139312199025</c:v>
                </c:pt>
                <c:pt idx="286">
                  <c:v>33.101878343610146</c:v>
                </c:pt>
                <c:pt idx="287">
                  <c:v>33.135968827541689</c:v>
                </c:pt>
                <c:pt idx="288">
                  <c:v>33.169421501541201</c:v>
                </c:pt>
                <c:pt idx="289">
                  <c:v>33.202246979179378</c:v>
                </c:pt>
                <c:pt idx="290">
                  <c:v>33.234455749253101</c:v>
                </c:pt>
                <c:pt idx="291">
                  <c:v>33.266058175106799</c:v>
                </c:pt>
                <c:pt idx="292">
                  <c:v>33.297064494067335</c:v>
                </c:pt>
                <c:pt idx="293">
                  <c:v>33.327484816987713</c:v>
                </c:pt>
                <c:pt idx="294">
                  <c:v>33.357329127895326</c:v>
                </c:pt>
                <c:pt idx="295">
                  <c:v>33.386607283739878</c:v>
                </c:pt>
                <c:pt idx="296">
                  <c:v>33.415329014237045</c:v>
                </c:pt>
                <c:pt idx="297">
                  <c:v>33.443503921803362</c:v>
                </c:pt>
                <c:pt idx="298">
                  <c:v>33.471141481578364</c:v>
                </c:pt>
                <c:pt idx="299">
                  <c:v>33.498251041529905</c:v>
                </c:pt>
                <c:pt idx="300">
                  <c:v>33.524841822638784</c:v>
                </c:pt>
                <c:pt idx="301">
                  <c:v>33.550922919158886</c:v>
                </c:pt>
                <c:pt idx="302">
                  <c:v>33.576503298949042</c:v>
                </c:pt>
                <c:pt idx="303">
                  <c:v>33.601591803873184</c:v>
                </c:pt>
                <c:pt idx="304">
                  <c:v>33.626197150265263</c:v>
                </c:pt>
                <c:pt idx="305">
                  <c:v>33.650327929455393</c:v>
                </c:pt>
                <c:pt idx="306">
                  <c:v>33.673992608354304</c:v>
                </c:pt>
                <c:pt idx="307">
                  <c:v>33.697199530092533</c:v>
                </c:pt>
                <c:pt idx="308">
                  <c:v>33.719956914711588</c:v>
                </c:pt>
                <c:pt idx="309">
                  <c:v>33.742272859904013</c:v>
                </c:pt>
                <c:pt idx="310">
                  <c:v>33.764155341799437</c:v>
                </c:pt>
                <c:pt idx="311">
                  <c:v>33.785612215793911</c:v>
                </c:pt>
                <c:pt idx="312">
                  <c:v>33.806651217419876</c:v>
                </c:pt>
                <c:pt idx="313">
                  <c:v>33.827279963254099</c:v>
                </c:pt>
                <c:pt idx="314">
                  <c:v>33.847505951861088</c:v>
                </c:pt>
                <c:pt idx="315">
                  <c:v>33.867336564769758</c:v>
                </c:pt>
                <c:pt idx="316">
                  <c:v>33.886779067480759</c:v>
                </c:pt>
                <c:pt idx="317">
                  <c:v>33.905840610502494</c:v>
                </c:pt>
                <c:pt idx="318">
                  <c:v>33.924528230413507</c:v>
                </c:pt>
                <c:pt idx="319">
                  <c:v>33.942848850949311</c:v>
                </c:pt>
                <c:pt idx="320">
                  <c:v>33.960809284111591</c:v>
                </c:pt>
                <c:pt idx="321">
                  <c:v>33.978416231297899</c:v>
                </c:pt>
                <c:pt idx="322">
                  <c:v>33.995676284450077</c:v>
                </c:pt>
                <c:pt idx="323">
                  <c:v>34.01259592721955</c:v>
                </c:pt>
                <c:pt idx="324">
                  <c:v>34.02918153614791</c:v>
                </c:pt>
                <c:pt idx="325">
                  <c:v>34.045439381861158</c:v>
                </c:pt>
                <c:pt idx="326">
                  <c:v>34.061375630275997</c:v>
                </c:pt>
                <c:pt idx="327">
                  <c:v>34.076996343816852</c:v>
                </c:pt>
                <c:pt idx="328">
                  <c:v>34.092307482642006</c:v>
                </c:pt>
                <c:pt idx="329">
                  <c:v>34.107314905877743</c:v>
                </c:pt>
                <c:pt idx="330">
                  <c:v>34.122024372858981</c:v>
                </c:pt>
                <c:pt idx="331">
                  <c:v>34.136441544375366</c:v>
                </c:pt>
                <c:pt idx="332">
                  <c:v>34.150571983921566</c:v>
                </c:pt>
                <c:pt idx="333">
                  <c:v>34.164421158950582</c:v>
                </c:pt>
                <c:pt idx="334">
                  <c:v>34.177994442129211</c:v>
                </c:pt>
                <c:pt idx="335">
                  <c:v>34.191297112594491</c:v>
                </c:pt>
                <c:pt idx="336">
                  <c:v>34.204334357210207</c:v>
                </c:pt>
                <c:pt idx="337">
                  <c:v>34.217111271822617</c:v>
                </c:pt>
                <c:pt idx="338">
                  <c:v>34.229632862514407</c:v>
                </c:pt>
                <c:pt idx="339">
                  <c:v>34.241904046856263</c:v>
                </c:pt>
                <c:pt idx="340">
                  <c:v>34.253929655155027</c:v>
                </c:pt>
                <c:pt idx="341">
                  <c:v>34.265714431697937</c:v>
                </c:pt>
                <c:pt idx="342">
                  <c:v>34.277263035992149</c:v>
                </c:pt>
                <c:pt idx="343">
                  <c:v>34.288580043998877</c:v>
                </c:pt>
                <c:pt idx="344">
                  <c:v>34.299669949361615</c:v>
                </c:pt>
                <c:pt idx="345">
                  <c:v>34.310537164627789</c:v>
                </c:pt>
                <c:pt idx="346">
                  <c:v>34.321186022463337</c:v>
                </c:pt>
                <c:pt idx="347">
                  <c:v>34.331620776859708</c:v>
                </c:pt>
                <c:pt idx="348">
                  <c:v>34.341845604332761</c:v>
                </c:pt>
                <c:pt idx="349">
                  <c:v>34.351864605113221</c:v>
                </c:pt>
                <c:pt idx="350">
                  <c:v>34.361681804328114</c:v>
                </c:pt>
                <c:pt idx="351">
                  <c:v>34.371301153172972</c:v>
                </c:pt>
                <c:pt idx="352">
                  <c:v>34.380726530074305</c:v>
                </c:pt>
                <c:pt idx="353">
                  <c:v>34.389961741842107</c:v>
                </c:pt>
                <c:pt idx="354">
                  <c:v>34.399010524811992</c:v>
                </c:pt>
                <c:pt idx="355">
                  <c:v>34.407876545976805</c:v>
                </c:pt>
                <c:pt idx="356">
                  <c:v>34.416563404107279</c:v>
                </c:pt>
                <c:pt idx="357">
                  <c:v>34.425074630861666</c:v>
                </c:pt>
                <c:pt idx="358">
                  <c:v>34.433413691883999</c:v>
                </c:pt>
                <c:pt idx="359">
                  <c:v>34.441583987890859</c:v>
                </c:pt>
                <c:pt idx="360">
                  <c:v>34.449588855746413</c:v>
                </c:pt>
                <c:pt idx="361">
                  <c:v>34.457431569525639</c:v>
                </c:pt>
                <c:pt idx="362">
                  <c:v>34.465115341565522</c:v>
                </c:pt>
                <c:pt idx="363">
                  <c:v>34.472643323504109</c:v>
                </c:pt>
                <c:pt idx="364">
                  <c:v>34.480018607307322</c:v>
                </c:pt>
                <c:pt idx="365">
                  <c:v>34.487244226283501</c:v>
                </c:pt>
                <c:pt idx="366">
                  <c:v>34.494323156085414</c:v>
                </c:pt>
                <c:pt idx="367">
                  <c:v>34.501258315699914</c:v>
                </c:pt>
                <c:pt idx="368">
                  <c:v>34.508052568424951</c:v>
                </c:pt>
                <c:pt idx="369">
                  <c:v>34.514708722834087</c:v>
                </c:pt>
                <c:pt idx="370">
                  <c:v>34.521229533728317</c:v>
                </c:pt>
                <c:pt idx="371">
                  <c:v>34.52761770307535</c:v>
                </c:pt>
                <c:pt idx="372">
                  <c:v>34.533875880936229</c:v>
                </c:pt>
                <c:pt idx="373">
                  <c:v>34.540006666379227</c:v>
                </c:pt>
                <c:pt idx="374">
                  <c:v>34.54601260838129</c:v>
                </c:pt>
                <c:pt idx="375">
                  <c:v>34.551896206716719</c:v>
                </c:pt>
                <c:pt idx="376">
                  <c:v>34.557659912833358</c:v>
                </c:pt>
                <c:pt idx="377">
                  <c:v>34.563306130716256</c:v>
                </c:pt>
                <c:pt idx="378">
                  <c:v>34.568837217738768</c:v>
                </c:pt>
                <c:pt idx="379">
                  <c:v>34.574255485501304</c:v>
                </c:pt>
                <c:pt idx="380">
                  <c:v>34.579563200657589</c:v>
                </c:pt>
                <c:pt idx="381">
                  <c:v>34.584762585728718</c:v>
                </c:pt>
                <c:pt idx="382">
                  <c:v>34.589855819904862</c:v>
                </c:pt>
                <c:pt idx="383">
                  <c:v>34.594845039834894</c:v>
                </c:pt>
                <c:pt idx="384">
                  <c:v>34.599732340403776</c:v>
                </c:pt>
                <c:pt idx="385">
                  <c:v>34.604519775498161</c:v>
                </c:pt>
                <c:pt idx="386">
                  <c:v>34.609209358759841</c:v>
                </c:pt>
                <c:pt idx="387">
                  <c:v>34.613803064327506</c:v>
                </c:pt>
                <c:pt idx="388">
                  <c:v>34.618302827566794</c:v>
                </c:pt>
                <c:pt idx="389">
                  <c:v>34.622710545788578</c:v>
                </c:pt>
                <c:pt idx="390">
                  <c:v>34.627028078955945</c:v>
                </c:pt>
                <c:pt idx="391">
                  <c:v>34.631257250379512</c:v>
                </c:pt>
                <c:pt idx="392">
                  <c:v>34.635399847401651</c:v>
                </c:pt>
                <c:pt idx="393">
                  <c:v>34.639457622069415</c:v>
                </c:pt>
                <c:pt idx="394">
                  <c:v>34.643432291796408</c:v>
                </c:pt>
                <c:pt idx="395">
                  <c:v>34.647325540013711</c:v>
                </c:pt>
                <c:pt idx="396">
                  <c:v>34.651139016809964</c:v>
                </c:pt>
                <c:pt idx="397">
                  <c:v>34.65487433956072</c:v>
                </c:pt>
                <c:pt idx="398">
                  <c:v>34.658533093547206</c:v>
                </c:pt>
                <c:pt idx="399">
                  <c:v>34.662116832564621</c:v>
                </c:pt>
                <c:pt idx="400">
                  <c:v>34.665627079520107</c:v>
                </c:pt>
                <c:pt idx="401">
                  <c:v>34.669065327020419</c:v>
                </c:pt>
                <c:pt idx="402">
                  <c:v>34.672433037949602</c:v>
                </c:pt>
                <c:pt idx="403">
                  <c:v>34.675731646036638</c:v>
                </c:pt>
                <c:pt idx="404">
                  <c:v>34.678962556413239</c:v>
                </c:pt>
                <c:pt idx="405">
                  <c:v>34.682127146162003</c:v>
                </c:pt>
                <c:pt idx="406">
                  <c:v>34.685226764854875</c:v>
                </c:pt>
                <c:pt idx="407">
                  <c:v>34.688262735082283</c:v>
                </c:pt>
                <c:pt idx="408">
                  <c:v>34.691236352972815</c:v>
                </c:pt>
                <c:pt idx="409">
                  <c:v>34.694148888703815</c:v>
                </c:pt>
                <c:pt idx="410">
                  <c:v>34.697001587002774</c:v>
                </c:pt>
                <c:pt idx="411">
                  <c:v>34.699795667639989</c:v>
                </c:pt>
                <c:pt idx="412">
                  <c:v>34.702532325912131</c:v>
                </c:pt>
                <c:pt idx="413">
                  <c:v>34.705212733117371</c:v>
                </c:pt>
                <c:pt idx="414">
                  <c:v>34.70783803702183</c:v>
                </c:pt>
                <c:pt idx="415">
                  <c:v>34.710409362317584</c:v>
                </c:pt>
                <c:pt idx="416">
                  <c:v>34.712927811072426</c:v>
                </c:pt>
                <c:pt idx="417">
                  <c:v>34.715394463171386</c:v>
                </c:pt>
                <c:pt idx="418">
                  <c:v>34.717810376750222</c:v>
                </c:pt>
                <c:pt idx="419">
                  <c:v>34.720176588621015</c:v>
                </c:pt>
                <c:pt idx="420">
                  <c:v>34.72249411468983</c:v>
                </c:pt>
                <c:pt idx="421">
                  <c:v>34.724763950366835</c:v>
                </c:pt>
                <c:pt idx="422">
                  <c:v>34.726987070968754</c:v>
                </c:pt>
                <c:pt idx="423">
                  <c:v>34.729164432113897</c:v>
                </c:pt>
                <c:pt idx="424">
                  <c:v>34.731296970109874</c:v>
                </c:pt>
                <c:pt idx="425">
                  <c:v>34.73338560233406</c:v>
                </c:pt>
                <c:pt idx="426">
                  <c:v>34.735431227607023</c:v>
                </c:pt>
                <c:pt idx="427">
                  <c:v>34.737434726558917</c:v>
                </c:pt>
                <c:pt idx="428">
                  <c:v>34.739396961989016</c:v>
                </c:pt>
                <c:pt idx="429">
                  <c:v>34.741318779218517</c:v>
                </c:pt>
                <c:pt idx="430">
                  <c:v>34.743201006436706</c:v>
                </c:pt>
                <c:pt idx="431">
                  <c:v>34.745044455040563</c:v>
                </c:pt>
                <c:pt idx="432">
                  <c:v>34.746849919967971</c:v>
                </c:pt>
                <c:pt idx="433">
                  <c:v>34.748618180024607</c:v>
                </c:pt>
                <c:pt idx="434">
                  <c:v>34.750349998204612</c:v>
                </c:pt>
                <c:pt idx="435">
                  <c:v>34.752046122005204</c:v>
                </c:pt>
                <c:pt idx="436">
                  <c:v>34.753707283735245</c:v>
                </c:pt>
                <c:pt idx="437">
                  <c:v>34.755334200817948</c:v>
                </c:pt>
                <c:pt idx="438">
                  <c:v>34.756927576087804</c:v>
                </c:pt>
                <c:pt idx="439">
                  <c:v>34.75848809808177</c:v>
                </c:pt>
                <c:pt idx="440">
                  <c:v>34.760016441324922</c:v>
                </c:pt>
                <c:pt idx="441">
                  <c:v>34.761513266610606</c:v>
                </c:pt>
                <c:pt idx="442">
                  <c:v>34.762979221275145</c:v>
                </c:pt>
                <c:pt idx="443">
                  <c:v>34.764414939467315</c:v>
                </c:pt>
                <c:pt idx="444">
                  <c:v>34.76582104241259</c:v>
                </c:pt>
                <c:pt idx="445">
                  <c:v>34.767198138672249</c:v>
                </c:pt>
                <c:pt idx="446">
                  <c:v>34.768546824397461</c:v>
                </c:pt>
                <c:pt idx="447">
                  <c:v>34.769867683578532</c:v>
                </c:pt>
                <c:pt idx="448">
                  <c:v>34.771161288289164</c:v>
                </c:pt>
                <c:pt idx="449">
                  <c:v>34.772428198926043</c:v>
                </c:pt>
                <c:pt idx="450">
                  <c:v>34.773668964443772</c:v>
                </c:pt>
                <c:pt idx="451">
                  <c:v>34.774884122585185</c:v>
                </c:pt>
                <c:pt idx="452">
                  <c:v>34.776074200107153</c:v>
                </c:pt>
                <c:pt idx="453">
                  <c:v>34.777239713002011</c:v>
                </c:pt>
                <c:pt idx="454">
                  <c:v>34.778381166714595</c:v>
                </c:pt>
                <c:pt idx="455">
                  <c:v>34.779499056355071</c:v>
                </c:pt>
                <c:pt idx="456">
                  <c:v>34.780593866907566</c:v>
                </c:pt>
                <c:pt idx="457">
                  <c:v>34.781666073434693</c:v>
                </c:pt>
                <c:pt idx="458">
                  <c:v>34.78271614127803</c:v>
                </c:pt>
                <c:pt idx="459">
                  <c:v>34.783744526254736</c:v>
                </c:pt>
                <c:pt idx="460">
                  <c:v>34.784751674850142</c:v>
                </c:pt>
                <c:pt idx="461">
                  <c:v>34.78573802440669</c:v>
                </c:pt>
                <c:pt idx="462">
                  <c:v>34.786704003309033</c:v>
                </c:pt>
                <c:pt idx="463">
                  <c:v>34.787650031165526</c:v>
                </c:pt>
                <c:pt idx="464">
                  <c:v>34.788576518986098</c:v>
                </c:pt>
                <c:pt idx="465">
                  <c:v>34.789483869356609</c:v>
                </c:pt>
                <c:pt idx="466">
                  <c:v>34.790372476609747</c:v>
                </c:pt>
                <c:pt idx="467">
                  <c:v>34.791242726992508</c:v>
                </c:pt>
                <c:pt idx="468">
                  <c:v>34.792094998830393</c:v>
                </c:pt>
                <c:pt idx="469">
                  <c:v>34.792929662688309</c:v>
                </c:pt>
                <c:pt idx="470">
                  <c:v>34.793747081528238</c:v>
                </c:pt>
                <c:pt idx="471">
                  <c:v>34.794547610863823</c:v>
                </c:pt>
                <c:pt idx="472">
                  <c:v>34.795331598911815</c:v>
                </c:pt>
                <c:pt idx="473">
                  <c:v>34.796099386740565</c:v>
                </c:pt>
                <c:pt idx="474">
                  <c:v>34.796851308415441</c:v>
                </c:pt>
                <c:pt idx="475">
                  <c:v>34.797587691141473</c:v>
                </c:pt>
                <c:pt idx="476">
                  <c:v>34.798308855403029</c:v>
                </c:pt>
                <c:pt idx="477">
                  <c:v>34.79901511510073</c:v>
                </c:pt>
                <c:pt idx="478">
                  <c:v>34.799706777685678</c:v>
                </c:pt>
                <c:pt idx="479">
                  <c:v>34.800384144290895</c:v>
                </c:pt>
                <c:pt idx="480">
                  <c:v>34.80104750986019</c:v>
                </c:pt>
                <c:pt idx="481">
                  <c:v>34.80169716327444</c:v>
                </c:pt>
                <c:pt idx="482">
                  <c:v>34.802333387475294</c:v>
                </c:pt>
                <c:pt idx="483">
                  <c:v>34.802956459586433</c:v>
                </c:pt>
                <c:pt idx="484">
                  <c:v>34.803566651032313</c:v>
                </c:pt>
                <c:pt idx="485">
                  <c:v>34.804164227654645</c:v>
                </c:pt>
                <c:pt idx="486">
                  <c:v>34.804749449826424</c:v>
                </c:pt>
                <c:pt idx="487">
                  <c:v>34.805322572563682</c:v>
                </c:pt>
                <c:pt idx="488">
                  <c:v>34.805883845635023</c:v>
                </c:pt>
                <c:pt idx="489">
                  <c:v>34.806433513668892</c:v>
                </c:pt>
                <c:pt idx="490">
                  <c:v>34.806971816258724</c:v>
                </c:pt>
                <c:pt idx="491">
                  <c:v>34.807498988065987</c:v>
                </c:pt>
                <c:pt idx="492">
                  <c:v>34.808015258921046</c:v>
                </c:pt>
                <c:pt idx="493">
                  <c:v>34.80852085392209</c:v>
                </c:pt>
                <c:pt idx="494">
                  <c:v>34.809015993532022</c:v>
                </c:pt>
                <c:pt idx="495">
                  <c:v>34.809500893673345</c:v>
                </c:pt>
                <c:pt idx="496">
                  <c:v>34.809975765821221</c:v>
                </c:pt>
                <c:pt idx="497">
                  <c:v>34.810440817094559</c:v>
                </c:pt>
                <c:pt idx="498">
                  <c:v>34.810896250345266</c:v>
                </c:pt>
                <c:pt idx="499">
                  <c:v>34.811342264245752</c:v>
                </c:pt>
                <c:pt idx="500">
                  <c:v>34.811779053374586</c:v>
                </c:pt>
                <c:pt idx="501">
                  <c:v>34.812206808300466</c:v>
                </c:pt>
                <c:pt idx="502">
                  <c:v>34.812625715664417</c:v>
                </c:pt>
                <c:pt idx="503">
                  <c:v>34.813035958260436</c:v>
                </c:pt>
                <c:pt idx="504">
                  <c:v>34.813437715114361</c:v>
                </c:pt>
                <c:pt idx="505">
                  <c:v>34.813831161561232</c:v>
                </c:pt>
                <c:pt idx="506">
                  <c:v>34.814216469321039</c:v>
                </c:pt>
                <c:pt idx="507">
                  <c:v>34.814593806572951</c:v>
                </c:pt>
                <c:pt idx="508">
                  <c:v>34.814963338028001</c:v>
                </c:pt>
                <c:pt idx="509">
                  <c:v>34.815325225000329</c:v>
                </c:pt>
                <c:pt idx="510">
                  <c:v>34.815679625476939</c:v>
                </c:pt>
                <c:pt idx="511">
                  <c:v>34.816026694186085</c:v>
                </c:pt>
                <c:pt idx="512">
                  <c:v>34.816366582664187</c:v>
                </c:pt>
                <c:pt idx="513">
                  <c:v>34.816699439321447</c:v>
                </c:pt>
                <c:pt idx="514">
                  <c:v>34.817025409506108</c:v>
                </c:pt>
                <c:pt idx="515">
                  <c:v>34.817344635567395</c:v>
                </c:pt>
                <c:pt idx="516">
                  <c:v>34.81765725691718</c:v>
                </c:pt>
                <c:pt idx="517">
                  <c:v>34.817963410090385</c:v>
                </c:pt>
                <c:pt idx="518">
                  <c:v>34.818263228804121</c:v>
                </c:pt>
                <c:pt idx="519">
                  <c:v>34.818556844015703</c:v>
                </c:pt>
                <c:pt idx="520">
                  <c:v>34.818844383979382</c:v>
                </c:pt>
                <c:pt idx="521">
                  <c:v>34.819125974301961</c:v>
                </c:pt>
                <c:pt idx="522">
                  <c:v>34.819401737997318</c:v>
                </c:pt>
                <c:pt idx="523">
                  <c:v>34.819671795539705</c:v>
                </c:pt>
                <c:pt idx="524">
                  <c:v>34.81993626491608</c:v>
                </c:pt>
                <c:pt idx="525">
                  <c:v>34.820195261677263</c:v>
                </c:pt>
                <c:pt idx="526">
                  <c:v>34.820448898988126</c:v>
                </c:pt>
                <c:pt idx="527">
                  <c:v>34.820697287676708</c:v>
                </c:pt>
                <c:pt idx="528">
                  <c:v>34.820940536282329</c:v>
                </c:pt>
                <c:pt idx="529">
                  <c:v>34.821178751102742</c:v>
                </c:pt>
                <c:pt idx="530">
                  <c:v>34.821412036240297</c:v>
                </c:pt>
                <c:pt idx="531">
                  <c:v>34.821640493647152</c:v>
                </c:pt>
                <c:pt idx="532">
                  <c:v>34.821864223169626</c:v>
                </c:pt>
                <c:pt idx="533">
                  <c:v>34.822083322591503</c:v>
                </c:pt>
                <c:pt idx="534">
                  <c:v>34.822297887676619</c:v>
                </c:pt>
                <c:pt idx="535">
                  <c:v>34.822508012210434</c:v>
                </c:pt>
                <c:pt idx="536">
                  <c:v>34.822713788040829</c:v>
                </c:pt>
                <c:pt idx="537">
                  <c:v>34.822915305118038</c:v>
                </c:pt>
                <c:pt idx="538">
                  <c:v>34.823112651533776</c:v>
                </c:pt>
                <c:pt idx="539">
                  <c:v>34.823305913559558</c:v>
                </c:pt>
                <c:pt idx="540">
                  <c:v>34.823495175684208</c:v>
                </c:pt>
                <c:pt idx="541">
                  <c:v>34.823680520650647</c:v>
                </c:pt>
                <c:pt idx="542">
                  <c:v>34.823862029491877</c:v>
                </c:pt>
                <c:pt idx="543">
                  <c:v>34.824039781566249</c:v>
                </c:pt>
                <c:pt idx="544">
                  <c:v>34.82421385459201</c:v>
                </c:pt>
                <c:pt idx="545">
                  <c:v>34.824384324681134</c:v>
                </c:pt>
                <c:pt idx="546">
                  <c:v>34.824551266372453</c:v>
                </c:pt>
                <c:pt idx="547">
                  <c:v>34.824714752664121</c:v>
                </c:pt>
                <c:pt idx="548">
                  <c:v>34.824874855045373</c:v>
                </c:pt>
                <c:pt idx="549">
                  <c:v>34.825031643527709</c:v>
                </c:pt>
                <c:pt idx="550">
                  <c:v>34.825185186675348</c:v>
                </c:pt>
                <c:pt idx="551">
                  <c:v>34.825335551635106</c:v>
                </c:pt>
                <c:pt idx="552">
                  <c:v>34.825482804165659</c:v>
                </c:pt>
                <c:pt idx="553">
                  <c:v>34.825627008666181</c:v>
                </c:pt>
                <c:pt idx="554">
                  <c:v>34.825768228204403</c:v>
                </c:pt>
                <c:pt idx="555">
                  <c:v>34.825906524544109</c:v>
                </c:pt>
                <c:pt idx="556">
                  <c:v>34.826041958172063</c:v>
                </c:pt>
                <c:pt idx="557">
                  <c:v>34.826174588324349</c:v>
                </c:pt>
                <c:pt idx="558">
                  <c:v>34.8263044730122</c:v>
                </c:pt>
                <c:pt idx="559">
                  <c:v>34.826431669047295</c:v>
                </c:pt>
                <c:pt idx="560">
                  <c:v>34.826556232066537</c:v>
                </c:pt>
                <c:pt idx="561">
                  <c:v>34.826678216556303</c:v>
                </c:pt>
                <c:pt idx="562">
                  <c:v>34.826797675876186</c:v>
                </c:pt>
                <c:pt idx="563">
                  <c:v>34.826914662282299</c:v>
                </c:pt>
                <c:pt idx="564">
                  <c:v>34.827029226950039</c:v>
                </c:pt>
                <c:pt idx="565">
                  <c:v>34.82714141999643</c:v>
                </c:pt>
                <c:pt idx="566">
                  <c:v>34.827251290501962</c:v>
                </c:pt>
                <c:pt idx="567">
                  <c:v>34.827358886532039</c:v>
                </c:pt>
                <c:pt idx="568">
                  <c:v>34.827464255157892</c:v>
                </c:pt>
                <c:pt idx="569">
                  <c:v>34.827567442477182</c:v>
                </c:pt>
                <c:pt idx="570">
                  <c:v>34.827668493634079</c:v>
                </c:pt>
                <c:pt idx="571">
                  <c:v>34.827767452838927</c:v>
                </c:pt>
                <c:pt idx="572">
                  <c:v>34.827864363387633</c:v>
                </c:pt>
                <c:pt idx="573">
                  <c:v>34.827959267680477</c:v>
                </c:pt>
                <c:pt idx="574">
                  <c:v>34.828052207240638</c:v>
                </c:pt>
                <c:pt idx="575">
                  <c:v>34.828143222732358</c:v>
                </c:pt>
                <c:pt idx="576">
                  <c:v>34.828232353978656</c:v>
                </c:pt>
                <c:pt idx="577">
                  <c:v>34.828319639978709</c:v>
                </c:pt>
                <c:pt idx="578">
                  <c:v>34.828405118924898</c:v>
                </c:pt>
                <c:pt idx="579">
                  <c:v>34.828488828219484</c:v>
                </c:pt>
                <c:pt idx="580">
                  <c:v>34.828570804490923</c:v>
                </c:pt>
                <c:pt idx="581">
                  <c:v>34.82865108360987</c:v>
                </c:pt>
                <c:pt idx="582">
                  <c:v>34.828729700704841</c:v>
                </c:pt>
                <c:pt idx="583">
                  <c:v>34.828806690177558</c:v>
                </c:pt>
                <c:pt idx="584">
                  <c:v>34.828882085717972</c:v>
                </c:pt>
                <c:pt idx="585">
                  <c:v>34.828955920318975</c:v>
                </c:pt>
                <c:pt idx="586">
                  <c:v>34.829028226290802</c:v>
                </c:pt>
                <c:pt idx="587">
                  <c:v>34.829099035275163</c:v>
                </c:pt>
                <c:pt idx="588">
                  <c:v>34.82916837825907</c:v>
                </c:pt>
                <c:pt idx="589">
                  <c:v>34.829236285588323</c:v>
                </c:pt>
                <c:pt idx="590">
                  <c:v>34.829302786980826</c:v>
                </c:pt>
                <c:pt idx="591">
                  <c:v>34.829367911539563</c:v>
                </c:pt>
                <c:pt idx="592">
                  <c:v>34.829431687765258</c:v>
                </c:pt>
                <c:pt idx="593">
                  <c:v>34.829494143568915</c:v>
                </c:pt>
                <c:pt idx="594">
                  <c:v>34.829555306283929</c:v>
                </c:pt>
                <c:pt idx="595">
                  <c:v>34.829615202678085</c:v>
                </c:pt>
                <c:pt idx="596">
                  <c:v>34.829673858965222</c:v>
                </c:pt>
                <c:pt idx="597">
                  <c:v>34.829731300816739</c:v>
                </c:pt>
                <c:pt idx="598">
                  <c:v>34.829787553372739</c:v>
                </c:pt>
                <c:pt idx="599">
                  <c:v>34.829842641253087</c:v>
                </c:pt>
                <c:pt idx="600">
                  <c:v>34.829896588568133</c:v>
                </c:pt>
                <c:pt idx="601">
                  <c:v>34.829949418929232</c:v>
                </c:pt>
                <c:pt idx="602">
                  <c:v>34.830001155459108</c:v>
                </c:pt>
                <c:pt idx="603">
                  <c:v>34.83005182080197</c:v>
                </c:pt>
                <c:pt idx="604">
                  <c:v>34.83010143713333</c:v>
                </c:pt>
                <c:pt idx="605">
                  <c:v>34.83015002616979</c:v>
                </c:pt>
                <c:pt idx="606">
                  <c:v>34.830197609178484</c:v>
                </c:pt>
                <c:pt idx="607">
                  <c:v>34.830244206986357</c:v>
                </c:pt>
                <c:pt idx="608">
                  <c:v>34.830289839989355</c:v>
                </c:pt>
                <c:pt idx="609">
                  <c:v>34.830334528161238</c:v>
                </c:pt>
                <c:pt idx="610">
                  <c:v>34.830378291062388</c:v>
                </c:pt>
                <c:pt idx="611">
                  <c:v>34.830421147848327</c:v>
                </c:pt>
                <c:pt idx="612">
                  <c:v>34.830463117278086</c:v>
                </c:pt>
                <c:pt idx="613">
                  <c:v>34.830504217722456</c:v>
                </c:pt>
                <c:pt idx="614">
                  <c:v>34.83054446717194</c:v>
                </c:pt>
                <c:pt idx="615">
                  <c:v>34.830583883244721</c:v>
                </c:pt>
                <c:pt idx="616">
                  <c:v>34.830622483194254</c:v>
                </c:pt>
                <c:pt idx="617">
                  <c:v>34.83066028391692</c:v>
                </c:pt>
                <c:pt idx="618">
                  <c:v>34.830697301959319</c:v>
                </c:pt>
                <c:pt idx="619">
                  <c:v>34.830733553525576</c:v>
                </c:pt>
                <c:pt idx="620">
                  <c:v>34.830769054484399</c:v>
                </c:pt>
                <c:pt idx="621">
                  <c:v>34.830803820376026</c:v>
                </c:pt>
                <c:pt idx="622">
                  <c:v>34.830837866419003</c:v>
                </c:pt>
                <c:pt idx="623">
                  <c:v>34.830871207516871</c:v>
                </c:pt>
                <c:pt idx="624">
                  <c:v>34.830903858264655</c:v>
                </c:pt>
                <c:pt idx="625">
                  <c:v>34.830935832955277</c:v>
                </c:pt>
                <c:pt idx="626">
                  <c:v>34.830967145585781</c:v>
                </c:pt>
                <c:pt idx="627">
                  <c:v>34.830997809863455</c:v>
                </c:pt>
                <c:pt idx="628">
                  <c:v>34.83102783921187</c:v>
                </c:pt>
                <c:pt idx="629">
                  <c:v>34.831057246776687</c:v>
                </c:pt>
                <c:pt idx="630">
                  <c:v>34.831086045431462</c:v>
                </c:pt>
                <c:pt idx="631">
                  <c:v>34.831114247783248</c:v>
                </c:pt>
                <c:pt idx="632">
                  <c:v>34.831141866178115</c:v>
                </c:pt>
                <c:pt idx="633">
                  <c:v>34.831168912706559</c:v>
                </c:pt>
                <c:pt idx="634">
                  <c:v>34.831195399208788</c:v>
                </c:pt>
                <c:pt idx="635">
                  <c:v>34.831221337279885</c:v>
                </c:pt>
                <c:pt idx="636">
                  <c:v>34.831246738274913</c:v>
                </c:pt>
                <c:pt idx="637">
                  <c:v>34.831271613313866</c:v>
                </c:pt>
                <c:pt idx="638">
                  <c:v>34.831295973286522</c:v>
                </c:pt>
                <c:pt idx="639">
                  <c:v>34.831319828857218</c:v>
                </c:pt>
                <c:pt idx="640">
                  <c:v>34.831343190469525</c:v>
                </c:pt>
                <c:pt idx="641">
                  <c:v>34.831366068350803</c:v>
                </c:pt>
                <c:pt idx="642">
                  <c:v>34.831388472516693</c:v>
                </c:pt>
                <c:pt idx="643">
                  <c:v>34.831410412775462</c:v>
                </c:pt>
                <c:pt idx="644">
                  <c:v>34.831431898732362</c:v>
                </c:pt>
                <c:pt idx="645">
                  <c:v>34.831452939793735</c:v>
                </c:pt>
                <c:pt idx="646">
                  <c:v>34.831473545171249</c:v>
                </c:pt>
                <c:pt idx="647">
                  <c:v>34.831493723885821</c:v>
                </c:pt>
                <c:pt idx="648">
                  <c:v>34.831513484771619</c:v>
                </c:pt>
                <c:pt idx="649">
                  <c:v>34.831532836479916</c:v>
                </c:pt>
                <c:pt idx="650">
                  <c:v>34.83155178748288</c:v>
                </c:pt>
                <c:pt idx="651">
                  <c:v>34.831570346077285</c:v>
                </c:pt>
                <c:pt idx="652">
                  <c:v>34.831588520388109</c:v>
                </c:pt>
                <c:pt idx="653">
                  <c:v>34.831606318372145</c:v>
                </c:pt>
                <c:pt idx="654">
                  <c:v>34.831623747821432</c:v>
                </c:pt>
                <c:pt idx="655">
                  <c:v>34.831640816366708</c:v>
                </c:pt>
                <c:pt idx="656">
                  <c:v>34.831657531480694</c:v>
                </c:pt>
                <c:pt idx="657">
                  <c:v>34.831673900481427</c:v>
                </c:pt>
                <c:pt idx="658">
                  <c:v>34.831689930535426</c:v>
                </c:pt>
                <c:pt idx="659">
                  <c:v>34.831705628660814</c:v>
                </c:pt>
                <c:pt idx="660">
                  <c:v>34.83172100173045</c:v>
                </c:pt>
                <c:pt idx="661">
                  <c:v>34.831736056474853</c:v>
                </c:pt>
                <c:pt idx="662">
                  <c:v>34.831750799485235</c:v>
                </c:pt>
                <c:pt idx="663">
                  <c:v>34.83176523721631</c:v>
                </c:pt>
                <c:pt idx="664">
                  <c:v>34.831779375989171</c:v>
                </c:pt>
                <c:pt idx="665">
                  <c:v>34.831793221994019</c:v>
                </c:pt>
                <c:pt idx="666">
                  <c:v>34.831806781292912</c:v>
                </c:pt>
                <c:pt idx="667">
                  <c:v>34.831820059822384</c:v>
                </c:pt>
                <c:pt idx="668">
                  <c:v>34.831833063396061</c:v>
                </c:pt>
                <c:pt idx="669">
                  <c:v>34.831845797707189</c:v>
                </c:pt>
                <c:pt idx="670">
                  <c:v>34.83185826833116</c:v>
                </c:pt>
                <c:pt idx="671">
                  <c:v>34.831870480727893</c:v>
                </c:pt>
                <c:pt idx="672">
                  <c:v>34.831882440244307</c:v>
                </c:pt>
                <c:pt idx="673">
                  <c:v>34.831894152116575</c:v>
                </c:pt>
                <c:pt idx="674">
                  <c:v>34.831905621472472</c:v>
                </c:pt>
                <c:pt idx="675">
                  <c:v>34.83191685333361</c:v>
                </c:pt>
                <c:pt idx="676">
                  <c:v>34.831927852617611</c:v>
                </c:pt>
                <c:pt idx="677">
                  <c:v>34.831938624140292</c:v>
                </c:pt>
                <c:pt idx="678">
                  <c:v>34.83194917261774</c:v>
                </c:pt>
                <c:pt idx="679">
                  <c:v>34.831959502668425</c:v>
                </c:pt>
                <c:pt idx="680">
                  <c:v>34.831969618815165</c:v>
                </c:pt>
                <c:pt idx="681">
                  <c:v>34.831979525487135</c:v>
                </c:pt>
                <c:pt idx="682">
                  <c:v>34.831989227021822</c:v>
                </c:pt>
                <c:pt idx="683">
                  <c:v>34.831998727666871</c:v>
                </c:pt>
                <c:pt idx="684">
                  <c:v>34.832008031582014</c:v>
                </c:pt>
                <c:pt idx="685">
                  <c:v>34.832017142840819</c:v>
                </c:pt>
                <c:pt idx="686">
                  <c:v>34.832026065432544</c:v>
                </c:pt>
                <c:pt idx="687">
                  <c:v>34.832034803263817</c:v>
                </c:pt>
                <c:pt idx="688">
                  <c:v>34.832043360160391</c:v>
                </c:pt>
                <c:pt idx="689">
                  <c:v>34.832051739868817</c:v>
                </c:pt>
                <c:pt idx="690">
                  <c:v>34.832059946058038</c:v>
                </c:pt>
                <c:pt idx="691">
                  <c:v>34.832067982321064</c:v>
                </c:pt>
                <c:pt idx="692">
                  <c:v>34.832075852176487</c:v>
                </c:pt>
                <c:pt idx="693">
                  <c:v>34.83208355907005</c:v>
                </c:pt>
                <c:pt idx="694">
                  <c:v>34.832091106376147</c:v>
                </c:pt>
                <c:pt idx="695">
                  <c:v>34.832098497399322</c:v>
                </c:pt>
                <c:pt idx="696">
                  <c:v>34.832105735375663</c:v>
                </c:pt>
                <c:pt idx="697">
                  <c:v>34.832112823474269</c:v>
                </c:pt>
                <c:pt idx="698">
                  <c:v>34.832119764798634</c:v>
                </c:pt>
                <c:pt idx="699">
                  <c:v>34.832126562387955</c:v>
                </c:pt>
                <c:pt idx="700">
                  <c:v>34.832133219218527</c:v>
                </c:pt>
                <c:pt idx="701">
                  <c:v>34.832139738205029</c:v>
                </c:pt>
                <c:pt idx="702">
                  <c:v>34.832146122201742</c:v>
                </c:pt>
                <c:pt idx="703">
                  <c:v>34.832152374003897</c:v>
                </c:pt>
                <c:pt idx="704">
                  <c:v>34.832158496348818</c:v>
                </c:pt>
                <c:pt idx="705">
                  <c:v>34.832164491917155</c:v>
                </c:pt>
                <c:pt idx="706">
                  <c:v>34.832170363334043</c:v>
                </c:pt>
                <c:pt idx="707">
                  <c:v>34.832176113170291</c:v>
                </c:pt>
                <c:pt idx="708">
                  <c:v>34.832181743943444</c:v>
                </c:pt>
                <c:pt idx="709">
                  <c:v>34.832187258118928</c:v>
                </c:pt>
                <c:pt idx="710">
                  <c:v>34.832192658111119</c:v>
                </c:pt>
                <c:pt idx="711">
                  <c:v>34.832197946284417</c:v>
                </c:pt>
                <c:pt idx="712">
                  <c:v>34.832203124954233</c:v>
                </c:pt>
                <c:pt idx="713">
                  <c:v>34.832208196388059</c:v>
                </c:pt>
                <c:pt idx="714">
                  <c:v>34.832213162806426</c:v>
                </c:pt>
                <c:pt idx="715">
                  <c:v>34.832218026383877</c:v>
                </c:pt>
                <c:pt idx="716">
                  <c:v>34.832222789249954</c:v>
                </c:pt>
                <c:pt idx="717">
                  <c:v>34.83222745349007</c:v>
                </c:pt>
                <c:pt idx="718">
                  <c:v>34.832232021146488</c:v>
                </c:pt>
                <c:pt idx="719">
                  <c:v>34.832236494219167</c:v>
                </c:pt>
                <c:pt idx="720">
                  <c:v>34.832240874666645</c:v>
                </c:pt>
                <c:pt idx="721">
                  <c:v>34.832245164406928</c:v>
                </c:pt>
                <c:pt idx="722">
                  <c:v>34.832249365318283</c:v>
                </c:pt>
                <c:pt idx="723">
                  <c:v>34.832253479240109</c:v>
                </c:pt>
                <c:pt idx="724">
                  <c:v>34.832257507973686</c:v>
                </c:pt>
                <c:pt idx="725">
                  <c:v>34.832261453283039</c:v>
                </c:pt>
                <c:pt idx="726">
                  <c:v>34.832265316895622</c:v>
                </c:pt>
                <c:pt idx="727">
                  <c:v>34.832269100503147</c:v>
                </c:pt>
                <c:pt idx="728">
                  <c:v>34.83227280576228</c:v>
                </c:pt>
                <c:pt idx="729">
                  <c:v>34.832276434295395</c:v>
                </c:pt>
                <c:pt idx="730">
                  <c:v>34.832279987691265</c:v>
                </c:pt>
                <c:pt idx="731">
                  <c:v>34.832283467505775</c:v>
                </c:pt>
                <c:pt idx="732">
                  <c:v>34.832286875262582</c:v>
                </c:pt>
                <c:pt idx="733">
                  <c:v>34.832290212453785</c:v>
                </c:pt>
                <c:pt idx="734">
                  <c:v>34.832293480540613</c:v>
                </c:pt>
                <c:pt idx="735">
                  <c:v>34.832296680954009</c:v>
                </c:pt>
                <c:pt idx="736">
                  <c:v>34.832299815095297</c:v>
                </c:pt>
                <c:pt idx="737">
                  <c:v>34.832302884336805</c:v>
                </c:pt>
                <c:pt idx="738">
                  <c:v>34.832305890022411</c:v>
                </c:pt>
                <c:pt idx="739">
                  <c:v>34.832308833468176</c:v>
                </c:pt>
                <c:pt idx="740">
                  <c:v>34.832311715962916</c:v>
                </c:pt>
                <c:pt idx="741">
                  <c:v>34.832314538768756</c:v>
                </c:pt>
                <c:pt idx="742">
                  <c:v>34.832317303121698</c:v>
                </c:pt>
                <c:pt idx="743">
                  <c:v>34.832320010232124</c:v>
                </c:pt>
                <c:pt idx="744">
                  <c:v>34.832322661285374</c:v>
                </c:pt>
                <c:pt idx="745">
                  <c:v>34.83232525744225</c:v>
                </c:pt>
                <c:pt idx="746">
                  <c:v>34.832327799839476</c:v>
                </c:pt>
                <c:pt idx="747">
                  <c:v>34.832330289590296</c:v>
                </c:pt>
                <c:pt idx="748">
                  <c:v>34.832332727784845</c:v>
                </c:pt>
                <c:pt idx="749">
                  <c:v>34.832335115490743</c:v>
                </c:pt>
                <c:pt idx="750">
                  <c:v>34.832337453753439</c:v>
                </c:pt>
                <c:pt idx="751">
                  <c:v>34.832339743596798</c:v>
                </c:pt>
                <c:pt idx="752">
                  <c:v>34.83234198602343</c:v>
                </c:pt>
                <c:pt idx="753">
                  <c:v>34.83234418201522</c:v>
                </c:pt>
                <c:pt idx="754">
                  <c:v>34.832346332533703</c:v>
                </c:pt>
                <c:pt idx="755">
                  <c:v>34.832348438520498</c:v>
                </c:pt>
                <c:pt idx="756">
                  <c:v>34.832350500897753</c:v>
                </c:pt>
                <c:pt idx="757">
                  <c:v>34.832352520568492</c:v>
                </c:pt>
                <c:pt idx="758">
                  <c:v>34.832354498417054</c:v>
                </c:pt>
                <c:pt idx="759">
                  <c:v>34.832356435309471</c:v>
                </c:pt>
                <c:pt idx="760">
                  <c:v>34.832358332093825</c:v>
                </c:pt>
                <c:pt idx="761">
                  <c:v>34.832360189600656</c:v>
                </c:pt>
                <c:pt idx="762">
                  <c:v>34.832362008643294</c:v>
                </c:pt>
                <c:pt idx="763">
                  <c:v>34.832363790018221</c:v>
                </c:pt>
                <c:pt idx="764">
                  <c:v>34.832365534505449</c:v>
                </c:pt>
                <c:pt idx="765">
                  <c:v>34.832367242868806</c:v>
                </c:pt>
                <c:pt idx="766">
                  <c:v>34.832368915856335</c:v>
                </c:pt>
                <c:pt idx="767">
                  <c:v>34.832370554200573</c:v>
                </c:pt>
                <c:pt idx="768">
                  <c:v>34.832372158618895</c:v>
                </c:pt>
                <c:pt idx="769">
                  <c:v>34.832373729813817</c:v>
                </c:pt>
                <c:pt idx="770">
                  <c:v>34.832375268473292</c:v>
                </c:pt>
                <c:pt idx="771">
                  <c:v>34.832376775271051</c:v>
                </c:pt>
                <c:pt idx="772">
                  <c:v>34.832378250866881</c:v>
                </c:pt>
                <c:pt idx="773">
                  <c:v>34.832379695906873</c:v>
                </c:pt>
                <c:pt idx="774">
                  <c:v>34.832381111023764</c:v>
                </c:pt>
                <c:pt idx="775">
                  <c:v>34.832382496837191</c:v>
                </c:pt>
                <c:pt idx="776">
                  <c:v>34.832383853953942</c:v>
                </c:pt>
                <c:pt idx="777">
                  <c:v>34.832385182968252</c:v>
                </c:pt>
                <c:pt idx="778">
                  <c:v>34.832386484462056</c:v>
                </c:pt>
                <c:pt idx="779">
                  <c:v>34.832387759005222</c:v>
                </c:pt>
                <c:pt idx="780">
                  <c:v>34.832389007155832</c:v>
                </c:pt>
                <c:pt idx="781">
                  <c:v>34.832390229460401</c:v>
                </c:pt>
                <c:pt idx="782">
                  <c:v>34.832391426454151</c:v>
                </c:pt>
                <c:pt idx="783">
                  <c:v>34.83239259866118</c:v>
                </c:pt>
                <c:pt idx="784">
                  <c:v>34.832393746594768</c:v>
                </c:pt>
                <c:pt idx="785">
                  <c:v>34.832394870757561</c:v>
                </c:pt>
                <c:pt idx="786">
                  <c:v>34.83239597164178</c:v>
                </c:pt>
                <c:pt idx="787">
                  <c:v>34.832397049729472</c:v>
                </c:pt>
                <c:pt idx="788">
                  <c:v>34.832398105492693</c:v>
                </c:pt>
                <c:pt idx="789">
                  <c:v>34.832399139393715</c:v>
                </c:pt>
                <c:pt idx="790">
                  <c:v>34.832400151885253</c:v>
                </c:pt>
                <c:pt idx="791">
                  <c:v>34.832401143410657</c:v>
                </c:pt>
                <c:pt idx="792">
                  <c:v>34.832402114404054</c:v>
                </c:pt>
                <c:pt idx="793">
                  <c:v>34.832403065290642</c:v>
                </c:pt>
                <c:pt idx="794">
                  <c:v>34.832403996486747</c:v>
                </c:pt>
                <c:pt idx="795">
                  <c:v>34.832404908400136</c:v>
                </c:pt>
                <c:pt idx="796">
                  <c:v>34.832405801430085</c:v>
                </c:pt>
                <c:pt idx="797">
                  <c:v>34.832406675967633</c:v>
                </c:pt>
                <c:pt idx="798">
                  <c:v>34.832407532395699</c:v>
                </c:pt>
                <c:pt idx="799">
                  <c:v>34.832408371089301</c:v>
                </c:pt>
                <c:pt idx="800">
                  <c:v>34.832409192415668</c:v>
                </c:pt>
                <c:pt idx="801">
                  <c:v>34.83240999673442</c:v>
                </c:pt>
                <c:pt idx="802">
                  <c:v>34.832410784397752</c:v>
                </c:pt>
                <c:pt idx="803">
                  <c:v>34.832411555750554</c:v>
                </c:pt>
                <c:pt idx="804">
                  <c:v>34.832412311130568</c:v>
                </c:pt>
                <c:pt idx="805">
                  <c:v>34.832413050868567</c:v>
                </c:pt>
                <c:pt idx="806">
                  <c:v>34.832413775288444</c:v>
                </c:pt>
                <c:pt idx="807">
                  <c:v>34.8324144847074</c:v>
                </c:pt>
                <c:pt idx="808">
                  <c:v>34.832415179436062</c:v>
                </c:pt>
                <c:pt idx="809">
                  <c:v>34.832415859778628</c:v>
                </c:pt>
                <c:pt idx="810">
                  <c:v>34.832416526033015</c:v>
                </c:pt>
                <c:pt idx="811">
                  <c:v>34.832417178490935</c:v>
                </c:pt>
                <c:pt idx="812">
                  <c:v>34.832417817438078</c:v>
                </c:pt>
                <c:pt idx="813">
                  <c:v>34.832418443154232</c:v>
                </c:pt>
                <c:pt idx="814">
                  <c:v>34.832419055913363</c:v>
                </c:pt>
                <c:pt idx="815">
                  <c:v>34.832419655983792</c:v>
                </c:pt>
                <c:pt idx="816">
                  <c:v>34.832420243628256</c:v>
                </c:pt>
                <c:pt idx="817">
                  <c:v>34.832420819104073</c:v>
                </c:pt>
                <c:pt idx="818">
                  <c:v>34.83242138266322</c:v>
                </c:pt>
                <c:pt idx="819">
                  <c:v>34.832421934552471</c:v>
                </c:pt>
                <c:pt idx="820">
                  <c:v>34.832422475013466</c:v>
                </c:pt>
                <c:pt idx="821">
                  <c:v>34.832423004282866</c:v>
                </c:pt>
                <c:pt idx="822">
                  <c:v>34.832423522592414</c:v>
                </c:pt>
                <c:pt idx="823">
                  <c:v>34.832424030169065</c:v>
                </c:pt>
                <c:pt idx="824">
                  <c:v>34.832424527235077</c:v>
                </c:pt>
                <c:pt idx="825">
                  <c:v>34.832425014008081</c:v>
                </c:pt>
                <c:pt idx="826">
                  <c:v>34.832425490701233</c:v>
                </c:pt>
                <c:pt idx="827">
                  <c:v>34.832425957523256</c:v>
                </c:pt>
                <c:pt idx="828">
                  <c:v>34.832426414678558</c:v>
                </c:pt>
                <c:pt idx="829">
                  <c:v>34.832426862367313</c:v>
                </c:pt>
                <c:pt idx="830">
                  <c:v>34.832427300785547</c:v>
                </c:pt>
                <c:pt idx="831">
                  <c:v>34.832427730125232</c:v>
                </c:pt>
                <c:pt idx="832">
                  <c:v>34.832428150574366</c:v>
                </c:pt>
                <c:pt idx="833">
                  <c:v>34.832428562317034</c:v>
                </c:pt>
                <c:pt idx="834">
                  <c:v>34.832428965533545</c:v>
                </c:pt>
                <c:pt idx="835">
                  <c:v>34.83242936040044</c:v>
                </c:pt>
                <c:pt idx="836">
                  <c:v>34.832429747090629</c:v>
                </c:pt>
                <c:pt idx="837">
                  <c:v>34.832430125773421</c:v>
                </c:pt>
                <c:pt idx="838">
                  <c:v>34.832430496614634</c:v>
                </c:pt>
                <c:pt idx="839">
                  <c:v>34.83243085977665</c:v>
                </c:pt>
                <c:pt idx="840">
                  <c:v>34.832431215418481</c:v>
                </c:pt>
                <c:pt idx="841">
                  <c:v>34.832431563695856</c:v>
                </c:pt>
                <c:pt idx="842">
                  <c:v>34.832431904761279</c:v>
                </c:pt>
                <c:pt idx="843">
                  <c:v>34.832432238764071</c:v>
                </c:pt>
                <c:pt idx="844">
                  <c:v>34.832432565850503</c:v>
                </c:pt>
                <c:pt idx="845">
                  <c:v>34.83243288616378</c:v>
                </c:pt>
                <c:pt idx="846">
                  <c:v>34.832433199844168</c:v>
                </c:pt>
                <c:pt idx="847">
                  <c:v>34.832433507029016</c:v>
                </c:pt>
                <c:pt idx="848">
                  <c:v>34.83243380785283</c:v>
                </c:pt>
                <c:pt idx="849">
                  <c:v>34.83243410244733</c:v>
                </c:pt>
                <c:pt idx="850">
                  <c:v>34.832434390941501</c:v>
                </c:pt>
                <c:pt idx="851">
                  <c:v>34.832434673461677</c:v>
                </c:pt>
                <c:pt idx="852">
                  <c:v>34.832434950131564</c:v>
                </c:pt>
                <c:pt idx="853">
                  <c:v>34.832435221072302</c:v>
                </c:pt>
                <c:pt idx="854">
                  <c:v>34.832435486402531</c:v>
                </c:pt>
                <c:pt idx="855">
                  <c:v>34.832435746238424</c:v>
                </c:pt>
                <c:pt idx="856">
                  <c:v>34.832436000693761</c:v>
                </c:pt>
                <c:pt idx="857">
                  <c:v>34.832436249879962</c:v>
                </c:pt>
                <c:pt idx="858">
                  <c:v>34.832436493906137</c:v>
                </c:pt>
                <c:pt idx="859">
                  <c:v>34.832436732879131</c:v>
                </c:pt>
                <c:pt idx="860">
                  <c:v>34.832436966903593</c:v>
                </c:pt>
                <c:pt idx="861">
                  <c:v>34.832437196081976</c:v>
                </c:pt>
                <c:pt idx="862">
                  <c:v>34.832437420514658</c:v>
                </c:pt>
                <c:pt idx="863">
                  <c:v>34.832437640299879</c:v>
                </c:pt>
                <c:pt idx="864">
                  <c:v>34.832437855533904</c:v>
                </c:pt>
                <c:pt idx="865">
                  <c:v>34.832438066310964</c:v>
                </c:pt>
                <c:pt idx="866">
                  <c:v>34.832438272723351</c:v>
                </c:pt>
                <c:pt idx="867">
                  <c:v>34.832438474861441</c:v>
                </c:pt>
                <c:pt idx="868">
                  <c:v>34.832438672813758</c:v>
                </c:pt>
                <c:pt idx="869">
                  <c:v>34.832438866666983</c:v>
                </c:pt>
                <c:pt idx="870">
                  <c:v>34.832439056505976</c:v>
                </c:pt>
                <c:pt idx="871">
                  <c:v>34.832439242413876</c:v>
                </c:pt>
                <c:pt idx="872">
                  <c:v>34.832439424472085</c:v>
                </c:pt>
                <c:pt idx="873">
                  <c:v>34.832439602760317</c:v>
                </c:pt>
                <c:pt idx="874">
                  <c:v>34.83243977735664</c:v>
                </c:pt>
                <c:pt idx="875">
                  <c:v>34.832439948337509</c:v>
                </c:pt>
                <c:pt idx="876">
                  <c:v>34.832440115777786</c:v>
                </c:pt>
                <c:pt idx="877">
                  <c:v>34.832440279750791</c:v>
                </c:pt>
                <c:pt idx="878">
                  <c:v>34.83244044032832</c:v>
                </c:pt>
                <c:pt idx="879">
                  <c:v>34.832440597580678</c:v>
                </c:pt>
                <c:pt idx="880">
                  <c:v>34.83244075157674</c:v>
                </c:pt>
                <c:pt idx="881">
                  <c:v>34.832440902383915</c:v>
                </c:pt>
                <c:pt idx="882">
                  <c:v>34.832441050068255</c:v>
                </c:pt>
                <c:pt idx="883">
                  <c:v>34.832441194694411</c:v>
                </c:pt>
                <c:pt idx="884">
                  <c:v>34.832441336325722</c:v>
                </c:pt>
                <c:pt idx="885">
                  <c:v>34.832441475024197</c:v>
                </c:pt>
                <c:pt idx="886">
                  <c:v>34.832441610850566</c:v>
                </c:pt>
                <c:pt idx="887">
                  <c:v>34.832441743864315</c:v>
                </c:pt>
                <c:pt idx="888">
                  <c:v>34.832441874123674</c:v>
                </c:pt>
                <c:pt idx="889">
                  <c:v>34.832442001685678</c:v>
                </c:pt>
                <c:pt idx="890">
                  <c:v>34.832442126606189</c:v>
                </c:pt>
                <c:pt idx="891">
                  <c:v>34.832442248939913</c:v>
                </c:pt>
                <c:pt idx="892">
                  <c:v>34.832442368740409</c:v>
                </c:pt>
                <c:pt idx="893">
                  <c:v>34.832442486060131</c:v>
                </c:pt>
                <c:pt idx="894">
                  <c:v>34.832442600950444</c:v>
                </c:pt>
                <c:pt idx="895">
                  <c:v>34.832442713461667</c:v>
                </c:pt>
                <c:pt idx="896">
                  <c:v>34.832442823643056</c:v>
                </c:pt>
                <c:pt idx="897">
                  <c:v>34.832442931542872</c:v>
                </c:pt>
                <c:pt idx="898">
                  <c:v>34.832443037208343</c:v>
                </c:pt>
                <c:pt idx="899">
                  <c:v>34.832443140685747</c:v>
                </c:pt>
                <c:pt idx="900">
                  <c:v>34.832443242020382</c:v>
                </c:pt>
                <c:pt idx="901">
                  <c:v>34.832443341256628</c:v>
                </c:pt>
                <c:pt idx="902">
                  <c:v>34.832443438437942</c:v>
                </c:pt>
                <c:pt idx="903">
                  <c:v>34.83244353360687</c:v>
                </c:pt>
                <c:pt idx="904">
                  <c:v>34.83244362680508</c:v>
                </c:pt>
                <c:pt idx="905">
                  <c:v>34.832443718073392</c:v>
                </c:pt>
                <c:pt idx="906">
                  <c:v>34.832443807451753</c:v>
                </c:pt>
                <c:pt idx="907">
                  <c:v>34.83244389497932</c:v>
                </c:pt>
                <c:pt idx="908">
                  <c:v>34.8324439806944</c:v>
                </c:pt>
                <c:pt idx="909">
                  <c:v>34.832444064634537</c:v>
                </c:pt>
                <c:pt idx="910">
                  <c:v>34.83244414683648</c:v>
                </c:pt>
                <c:pt idx="911">
                  <c:v>34.832444227336218</c:v>
                </c:pt>
                <c:pt idx="912">
                  <c:v>34.832444306169016</c:v>
                </c:pt>
                <c:pt idx="913">
                  <c:v>34.832444383369378</c:v>
                </c:pt>
                <c:pt idx="914">
                  <c:v>34.832444458971104</c:v>
                </c:pt>
                <c:pt idx="915">
                  <c:v>34.832444533007305</c:v>
                </c:pt>
                <c:pt idx="916">
                  <c:v>34.83244460551041</c:v>
                </c:pt>
                <c:pt idx="917">
                  <c:v>34.832444676512146</c:v>
                </c:pt>
                <c:pt idx="918">
                  <c:v>34.832444746043613</c:v>
                </c:pt>
                <c:pt idx="919">
                  <c:v>34.832444814135258</c:v>
                </c:pt>
                <c:pt idx="920">
                  <c:v>34.832444880816887</c:v>
                </c:pt>
                <c:pt idx="921">
                  <c:v>34.832444946117718</c:v>
                </c:pt>
                <c:pt idx="922">
                  <c:v>34.832445010066316</c:v>
                </c:pt>
                <c:pt idx="923">
                  <c:v>34.832445072690696</c:v>
                </c:pt>
                <c:pt idx="924">
                  <c:v>34.832445134018279</c:v>
                </c:pt>
                <c:pt idx="925">
                  <c:v>34.832445194075937</c:v>
                </c:pt>
                <c:pt idx="926">
                  <c:v>34.832445252889933</c:v>
                </c:pt>
                <c:pt idx="927">
                  <c:v>34.832445310486037</c:v>
                </c:pt>
                <c:pt idx="928">
                  <c:v>34.832445366889466</c:v>
                </c:pt>
                <c:pt idx="929">
                  <c:v>34.832445422124927</c:v>
                </c:pt>
                <c:pt idx="930">
                  <c:v>34.832445476216598</c:v>
                </c:pt>
                <c:pt idx="931">
                  <c:v>34.832445529188163</c:v>
                </c:pt>
                <c:pt idx="932">
                  <c:v>34.832445581062814</c:v>
                </c:pt>
                <c:pt idx="933">
                  <c:v>34.832445631863273</c:v>
                </c:pt>
                <c:pt idx="934">
                  <c:v>34.83244568161178</c:v>
                </c:pt>
                <c:pt idx="935">
                  <c:v>34.832445730330107</c:v>
                </c:pt>
                <c:pt idx="936">
                  <c:v>34.832445778039606</c:v>
                </c:pt>
                <c:pt idx="937">
                  <c:v>34.832445824761159</c:v>
                </c:pt>
                <c:pt idx="938">
                  <c:v>34.83244587051523</c:v>
                </c:pt>
                <c:pt idx="939">
                  <c:v>34.832445915321841</c:v>
                </c:pt>
                <c:pt idx="940">
                  <c:v>34.832445959200612</c:v>
                </c:pt>
                <c:pt idx="941">
                  <c:v>34.832446002170769</c:v>
                </c:pt>
                <c:pt idx="942">
                  <c:v>34.832446044251121</c:v>
                </c:pt>
                <c:pt idx="943">
                  <c:v>34.832446085460091</c:v>
                </c:pt>
                <c:pt idx="944">
                  <c:v>34.832446125815721</c:v>
                </c:pt>
                <c:pt idx="945">
                  <c:v>34.832446165335696</c:v>
                </c:pt>
                <c:pt idx="946">
                  <c:v>34.832446204037296</c:v>
                </c:pt>
                <c:pt idx="947">
                  <c:v>34.832446241937497</c:v>
                </c:pt>
                <c:pt idx="948">
                  <c:v>34.832446279052867</c:v>
                </c:pt>
                <c:pt idx="949">
                  <c:v>34.832446315399672</c:v>
                </c:pt>
                <c:pt idx="950">
                  <c:v>34.83244635099382</c:v>
                </c:pt>
                <c:pt idx="951">
                  <c:v>34.832446385850915</c:v>
                </c:pt>
                <c:pt idx="952">
                  <c:v>34.832446419986191</c:v>
                </c:pt>
                <c:pt idx="953">
                  <c:v>34.832446453414612</c:v>
                </c:pt>
                <c:pt idx="954">
                  <c:v>34.832446486150822</c:v>
                </c:pt>
                <c:pt idx="955">
                  <c:v>34.832446518209132</c:v>
                </c:pt>
                <c:pt idx="956">
                  <c:v>34.832446549603603</c:v>
                </c:pt>
                <c:pt idx="957">
                  <c:v>34.83244658034797</c:v>
                </c:pt>
                <c:pt idx="958">
                  <c:v>34.832446610455698</c:v>
                </c:pt>
                <c:pt idx="959">
                  <c:v>34.832446639939967</c:v>
                </c:pt>
                <c:pt idx="960">
                  <c:v>34.832446668813688</c:v>
                </c:pt>
                <c:pt idx="961">
                  <c:v>34.832446697089509</c:v>
                </c:pt>
                <c:pt idx="962">
                  <c:v>34.832446724779814</c:v>
                </c:pt>
                <c:pt idx="963">
                  <c:v>34.832446751896704</c:v>
                </c:pt>
                <c:pt idx="964">
                  <c:v>34.832446778452088</c:v>
                </c:pt>
                <c:pt idx="965">
                  <c:v>34.832446804457561</c:v>
                </c:pt>
                <c:pt idx="966">
                  <c:v>34.832446829924528</c:v>
                </c:pt>
                <c:pt idx="967">
                  <c:v>34.832446854864138</c:v>
                </c:pt>
                <c:pt idx="968">
                  <c:v>34.832446879287318</c:v>
                </c:pt>
                <c:pt idx="969">
                  <c:v>34.832446903204755</c:v>
                </c:pt>
                <c:pt idx="970">
                  <c:v>34.832446926626908</c:v>
                </c:pt>
                <c:pt idx="971">
                  <c:v>34.832446949564051</c:v>
                </c:pt>
                <c:pt idx="972">
                  <c:v>34.832446972026226</c:v>
                </c:pt>
                <c:pt idx="973">
                  <c:v>34.832446994023258</c:v>
                </c:pt>
                <c:pt idx="974">
                  <c:v>34.832447015564789</c:v>
                </c:pt>
                <c:pt idx="975">
                  <c:v>34.832447036660255</c:v>
                </c:pt>
                <c:pt idx="976">
                  <c:v>34.83244705731888</c:v>
                </c:pt>
                <c:pt idx="977">
                  <c:v>34.832447077549709</c:v>
                </c:pt>
                <c:pt idx="978">
                  <c:v>34.832447097361616</c:v>
                </c:pt>
                <c:pt idx="979">
                  <c:v>34.832447116763262</c:v>
                </c:pt>
                <c:pt idx="980">
                  <c:v>34.832447135763161</c:v>
                </c:pt>
                <c:pt idx="981">
                  <c:v>34.832447154369603</c:v>
                </c:pt>
                <c:pt idx="982">
                  <c:v>34.832447172590754</c:v>
                </c:pt>
                <c:pt idx="983">
                  <c:v>34.8324471904346</c:v>
                </c:pt>
                <c:pt idx="984">
                  <c:v>34.832447207908935</c:v>
                </c:pt>
                <c:pt idx="985">
                  <c:v>34.832447225021426</c:v>
                </c:pt>
                <c:pt idx="986">
                  <c:v>34.832447241779548</c:v>
                </c:pt>
                <c:pt idx="987">
                  <c:v>34.832447258190662</c:v>
                </c:pt>
                <c:pt idx="988">
                  <c:v>34.832447274261938</c:v>
                </c:pt>
                <c:pt idx="989">
                  <c:v>34.832447290000417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F048-45AF-AC57-7A589A6CCC3F}"/>
            </c:ext>
          </c:extLst>
        </c:ser>
        <c:ser>
          <c:idx val="1"/>
          <c:order val="1"/>
          <c:tx>
            <c:strRef>
              <c:f>GasInput!$B$6</c:f>
              <c:strCache>
                <c:ptCount val="1"/>
                <c:pt idx="0">
                  <c:v>Brand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5"/>
            <c:spPr>
              <a:solidFill>
                <a:srgbClr val="0000FF"/>
              </a:solidFill>
              <a:ln>
                <a:solidFill>
                  <a:srgbClr val="0000FF"/>
                </a:solidFill>
                <a:prstDash val="solid"/>
              </a:ln>
            </c:spPr>
          </c:marker>
          <c:dPt>
            <c:idx val="0"/>
            <c:marker>
              <c:spPr>
                <a:solidFill>
                  <a:srgbClr val="000000"/>
                </a:solidFill>
                <a:ln>
                  <a:solidFill>
                    <a:srgbClr val="0000FF"/>
                  </a:solidFill>
                  <a:prstDash val="solid"/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1-F048-45AF-AC57-7A589A6CCC3F}"/>
              </c:ext>
            </c:extLst>
          </c:dPt>
          <c:dPt>
            <c:idx val="1"/>
            <c:marker>
              <c:spPr>
                <a:solidFill>
                  <a:srgbClr val="000000"/>
                </a:solidFill>
                <a:ln>
                  <a:solidFill>
                    <a:srgbClr val="0000FF"/>
                  </a:solidFill>
                  <a:prstDash val="solid"/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2-F048-45AF-AC57-7A589A6CCC3F}"/>
              </c:ext>
            </c:extLst>
          </c:dPt>
          <c:dPt>
            <c:idx val="2"/>
            <c:marker>
              <c:spPr>
                <a:solidFill>
                  <a:srgbClr val="000000"/>
                </a:solidFill>
                <a:ln>
                  <a:solidFill>
                    <a:srgbClr val="0000FF"/>
                  </a:solidFill>
                  <a:prstDash val="solid"/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F048-45AF-AC57-7A589A6CCC3F}"/>
              </c:ext>
            </c:extLst>
          </c:dPt>
          <c:dPt>
            <c:idx val="3"/>
            <c:marker>
              <c:spPr>
                <a:solidFill>
                  <a:srgbClr val="000000"/>
                </a:solidFill>
                <a:ln>
                  <a:solidFill>
                    <a:srgbClr val="0000FF"/>
                  </a:solidFill>
                  <a:prstDash val="solid"/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4-F048-45AF-AC57-7A589A6CCC3F}"/>
              </c:ext>
            </c:extLst>
          </c:dPt>
          <c:dLbls>
            <c:dLbl>
              <c:idx val="0"/>
              <c:layout>
                <c:manualLayout>
                  <c:x val="-4.8712512489767837E-2"/>
                  <c:y val="1.941829049509106E-2"/>
                </c:manualLayout>
              </c:layout>
              <c:tx>
                <c:rich>
                  <a:bodyPr/>
                  <a:lstStyle/>
                  <a:p>
                    <a:pPr>
                      <a:defRPr sz="800" b="0" i="0" u="none" strike="noStrike" baseline="0">
                        <a:solidFill>
                          <a:srgbClr val="0000FF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en-US"/>
                      <a:t>OXXO GAS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F048-45AF-AC57-7A589A6CCC3F}"/>
                </c:ext>
              </c:extLst>
            </c:dLbl>
            <c:dLbl>
              <c:idx val="1"/>
              <c:layout>
                <c:manualLayout>
                  <c:x val="-7.0659314089623374E-4"/>
                  <c:y val="2.4812526492915956E-2"/>
                </c:manualLayout>
              </c:layout>
              <c:tx>
                <c:rich>
                  <a:bodyPr/>
                  <a:lstStyle/>
                  <a:p>
                    <a:pPr>
                      <a:defRPr sz="800" b="0" i="0" u="none" strike="noStrike" baseline="0">
                        <a:solidFill>
                          <a:srgbClr val="0000FF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en-US"/>
                      <a:t>PEMEX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F048-45AF-AC57-7A589A6CCC3F}"/>
                </c:ext>
              </c:extLst>
            </c:dLbl>
            <c:dLbl>
              <c:idx val="2"/>
              <c:layout>
                <c:manualLayout>
                  <c:x val="-4.1990089751544656E-3"/>
                  <c:y val="7.4552671128180759E-3"/>
                </c:manualLayout>
              </c:layout>
              <c:tx>
                <c:rich>
                  <a:bodyPr/>
                  <a:lstStyle/>
                  <a:p>
                    <a:pPr>
                      <a:defRPr sz="800" b="0" i="0" u="none" strike="noStrike" baseline="0">
                        <a:solidFill>
                          <a:srgbClr val="0000FF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en-US"/>
                      <a:t>PETRO-7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F048-45AF-AC57-7A589A6CCC3F}"/>
                </c:ext>
              </c:extLst>
            </c:dLbl>
            <c:dLbl>
              <c:idx val="3"/>
              <c:layout>
                <c:manualLayout>
                  <c:x val="1.8527095877721168E-5"/>
                  <c:y val="-4.4029235334163981E-2"/>
                </c:manualLayout>
              </c:layout>
              <c:tx>
                <c:rich>
                  <a:bodyPr/>
                  <a:lstStyle/>
                  <a:p>
                    <a:pPr>
                      <a:defRPr sz="800" b="0" i="0" u="none" strike="noStrike" baseline="0">
                        <a:solidFill>
                          <a:srgbClr val="0000FF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en-US"/>
                      <a:t>MOBIL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F048-45AF-AC57-7A589A6CCC3F}"/>
                </c:ext>
              </c:extLst>
            </c:dLbl>
            <c:dLbl>
              <c:idx val="4"/>
              <c:layout>
                <c:manualLayout>
                  <c:x val="-2.7820939696633394E-3"/>
                  <c:y val="3.2903880489653356E-2"/>
                </c:manualLayout>
              </c:layout>
              <c:tx>
                <c:rich>
                  <a:bodyPr/>
                  <a:lstStyle/>
                  <a:p>
                    <a:pPr>
                      <a:defRPr sz="800" b="0" i="0" u="none" strike="noStrike" baseline="0">
                        <a:solidFill>
                          <a:srgbClr val="0000FF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en-US"/>
                      <a:t>BP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F048-45AF-AC57-7A589A6CCC3F}"/>
                </c:ext>
              </c:extLst>
            </c:dLbl>
            <c:dLbl>
              <c:idx val="5"/>
              <c:layout>
                <c:manualLayout>
                  <c:x val="-5.3288938216796151E-2"/>
                  <c:y val="-4.6987364752326025E-2"/>
                </c:manualLayout>
              </c:layout>
              <c:tx>
                <c:rich>
                  <a:bodyPr/>
                  <a:lstStyle/>
                  <a:p>
                    <a:pPr>
                      <a:defRPr sz="800" b="0" i="0" u="none" strike="noStrike" baseline="0">
                        <a:solidFill>
                          <a:srgbClr val="0000FF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en-US"/>
                      <a:t>POWER FUEL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F048-45AF-AC57-7A589A6CCC3F}"/>
                </c:ext>
              </c:extLst>
            </c:dLbl>
            <c:dLbl>
              <c:idx val="6"/>
              <c:layout>
                <c:manualLayout>
                  <c:x val="6.7147322455947348E-3"/>
                  <c:y val="-1.1033041750694625E-2"/>
                </c:manualLayout>
              </c:layout>
              <c:tx>
                <c:rich>
                  <a:bodyPr/>
                  <a:lstStyle/>
                  <a:p>
                    <a:pPr>
                      <a:defRPr sz="800" b="0" i="0" u="none" strike="noStrike" baseline="0">
                        <a:solidFill>
                          <a:srgbClr val="0000FF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en-US"/>
                      <a:t>FULLOK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F048-45AF-AC57-7A589A6CCC3F}"/>
                </c:ext>
              </c:extLst>
            </c:dLbl>
            <c:dLbl>
              <c:idx val="7"/>
              <c:layout>
                <c:manualLayout>
                  <c:x val="6.4005872739825392E-4"/>
                  <c:y val="-3.9682641627382224E-4"/>
                </c:manualLayout>
              </c:layout>
              <c:tx>
                <c:rich>
                  <a:bodyPr/>
                  <a:lstStyle/>
                  <a:p>
                    <a:pPr>
                      <a:defRPr sz="800" b="0" i="0" u="none" strike="noStrike" baseline="0">
                        <a:solidFill>
                          <a:srgbClr val="0000FF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en-US"/>
                      <a:t>VALERO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F048-45AF-AC57-7A589A6CCC3F}"/>
                </c:ext>
              </c:extLst>
            </c:dLbl>
            <c:dLbl>
              <c:idx val="8"/>
              <c:layout>
                <c:manualLayout>
                  <c:x val="8.586784587553636E-3"/>
                  <c:y val="-7.9879085261161283E-3"/>
                </c:manualLayout>
              </c:layout>
              <c:tx>
                <c:rich>
                  <a:bodyPr/>
                  <a:lstStyle/>
                  <a:p>
                    <a:pPr>
                      <a:defRPr sz="800" b="0" i="0" u="none" strike="noStrike" baseline="0">
                        <a:solidFill>
                          <a:srgbClr val="0000FF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en-US"/>
                      <a:t>GULF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F048-45AF-AC57-7A589A6CCC3F}"/>
                </c:ext>
              </c:extLst>
            </c:dLbl>
            <c:dLbl>
              <c:idx val="9"/>
              <c:layout>
                <c:manualLayout>
                  <c:x val="-2.298956248670914E-2"/>
                  <c:y val="-2.8020534953522327E-2"/>
                </c:manualLayout>
              </c:layout>
              <c:tx>
                <c:rich>
                  <a:bodyPr/>
                  <a:lstStyle/>
                  <a:p>
                    <a:pPr>
                      <a:defRPr sz="800" b="0" i="0" u="none" strike="noStrike" baseline="0">
                        <a:solidFill>
                          <a:srgbClr val="0000FF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en-US"/>
                      <a:t>GOODPRICE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F048-45AF-AC57-7A589A6CCC3F}"/>
                </c:ext>
              </c:extLst>
            </c:dLbl>
            <c:dLbl>
              <c:idx val="10"/>
              <c:layout>
                <c:manualLayout>
                  <c:x val="-0.11464054229625292"/>
                  <c:y val="-2.3223850689136939E-3"/>
                </c:manualLayout>
              </c:layout>
              <c:tx>
                <c:rich>
                  <a:bodyPr/>
                  <a:lstStyle/>
                  <a:p>
                    <a:pPr>
                      <a:defRPr sz="800" b="0" i="0" u="none" strike="noStrike" baseline="0">
                        <a:solidFill>
                          <a:srgbClr val="0000FF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en-US"/>
                      <a:t>AMERICAN FUEL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F048-45AF-AC57-7A589A6CCC3F}"/>
                </c:ext>
              </c:extLst>
            </c:dLbl>
            <c:dLbl>
              <c:idx val="11"/>
              <c:layout>
                <c:manualLayout>
                  <c:x val="-8.8790233074361818E-2"/>
                  <c:y val="-2.6101313192294681E-2"/>
                </c:manualLayout>
              </c:layout>
              <c:tx>
                <c:rich>
                  <a:bodyPr/>
                  <a:lstStyle/>
                  <a:p>
                    <a:pPr>
                      <a:defRPr sz="800" b="0" i="0" u="none" strike="noStrike" baseline="0">
                        <a:solidFill>
                          <a:srgbClr val="0000FF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en-US"/>
                      <a:t>SORIANA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F048-45AF-AC57-7A589A6CCC3F}"/>
                </c:ext>
              </c:extLst>
            </c:dLbl>
            <c:dLbl>
              <c:idx val="12"/>
              <c:layout>
                <c:manualLayout>
                  <c:x val="-4.4395116537180909E-2"/>
                  <c:y val="1.7400761283306143E-2"/>
                </c:manualLayout>
              </c:layout>
              <c:tx>
                <c:rich>
                  <a:bodyPr/>
                  <a:lstStyle/>
                  <a:p>
                    <a:pPr>
                      <a:defRPr sz="800" b="0" i="0" u="none" strike="noStrike" baseline="0">
                        <a:solidFill>
                          <a:srgbClr val="0000FF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en-US"/>
                      <a:t>BLUE STAR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D-F048-45AF-AC57-7A589A6CCC3F}"/>
                </c:ext>
              </c:extLst>
            </c:dLbl>
            <c:dLbl>
              <c:idx val="13"/>
              <c:layout>
                <c:manualLayout>
                  <c:x val="1.4798372179060304E-3"/>
                  <c:y val="-1.0875475802066341E-2"/>
                </c:manualLayout>
              </c:layout>
              <c:tx>
                <c:rich>
                  <a:bodyPr/>
                  <a:lstStyle/>
                  <a:p>
                    <a:pPr>
                      <a:defRPr sz="800" b="0" i="0" u="none" strike="noStrike" baseline="0">
                        <a:solidFill>
                          <a:srgbClr val="0000FF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en-US"/>
                      <a:t>FORMULA 1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E-F048-45AF-AC57-7A589A6CCC3F}"/>
                </c:ext>
              </c:extLst>
            </c:dLbl>
            <c:dLbl>
              <c:idx val="14"/>
              <c:tx>
                <c:rich>
                  <a:bodyPr/>
                  <a:lstStyle/>
                  <a:p>
                    <a:pPr>
                      <a:defRPr sz="800" b="0" i="0" u="none" strike="noStrike" baseline="0">
                        <a:solidFill>
                          <a:srgbClr val="0000FF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en-US"/>
                      <a:t>QUETZAL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F-F048-45AF-AC57-7A589A6CCC3F}"/>
                </c:ext>
              </c:extLst>
            </c:dLbl>
            <c:dLbl>
              <c:idx val="15"/>
              <c:tx>
                <c:rich>
                  <a:bodyPr/>
                  <a:lstStyle/>
                  <a:p>
                    <a:pPr>
                      <a:defRPr sz="800" b="0" i="0" u="none" strike="noStrike" baseline="0">
                        <a:solidFill>
                          <a:srgbClr val="0000FF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en-US"/>
                      <a:t>ARO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0-F048-45AF-AC57-7A589A6CCC3F}"/>
                </c:ext>
              </c:extLst>
            </c:dLbl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 b="0" i="0" u="none" strike="noStrike" baseline="0">
                    <a:solidFill>
                      <a:srgbClr val="0000FF"/>
                    </a:solidFill>
                    <a:latin typeface="Arial"/>
                    <a:ea typeface="Arial"/>
                    <a:cs typeface="Arial"/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xVal>
            <c:numRef>
              <c:f>[0]!XSeriesOSDataGas</c:f>
              <c:numCache>
                <c:formatCode>0.00</c:formatCode>
                <c:ptCount val="12"/>
                <c:pt idx="0">
                  <c:v>35.604799999999997</c:v>
                </c:pt>
                <c:pt idx="1">
                  <c:v>19.761500000000002</c:v>
                </c:pt>
                <c:pt idx="2">
                  <c:v>19.591100000000001</c:v>
                </c:pt>
                <c:pt idx="3">
                  <c:v>6.3032000000000004</c:v>
                </c:pt>
                <c:pt idx="4">
                  <c:v>3.0663999999999998</c:v>
                </c:pt>
                <c:pt idx="5">
                  <c:v>3.0663999999999998</c:v>
                </c:pt>
                <c:pt idx="6">
                  <c:v>2.8961000000000001</c:v>
                </c:pt>
                <c:pt idx="7">
                  <c:v>2.0442999999999998</c:v>
                </c:pt>
                <c:pt idx="8">
                  <c:v>1.5331999999999999</c:v>
                </c:pt>
                <c:pt idx="9">
                  <c:v>1.1924999999999999</c:v>
                </c:pt>
                <c:pt idx="10">
                  <c:v>0.68140000000000001</c:v>
                </c:pt>
                <c:pt idx="11">
                  <c:v>0.5111</c:v>
                </c:pt>
              </c:numCache>
            </c:numRef>
          </c:xVal>
          <c:yVal>
            <c:numRef>
              <c:f>[0]!XSeriesMSDataGas</c:f>
              <c:numCache>
                <c:formatCode>0.00</c:formatCode>
                <c:ptCount val="12"/>
                <c:pt idx="0">
                  <c:v>36.418992129159101</c:v>
                </c:pt>
                <c:pt idx="1">
                  <c:v>17.1203698572292</c:v>
                </c:pt>
                <c:pt idx="2">
                  <c:v>18.415172710927202</c:v>
                </c:pt>
                <c:pt idx="3">
                  <c:v>9.53639989358342</c:v>
                </c:pt>
                <c:pt idx="4">
                  <c:v>3.61368340254919</c:v>
                </c:pt>
                <c:pt idx="5">
                  <c:v>2.6603270549591498</c:v>
                </c:pt>
                <c:pt idx="6">
                  <c:v>3.7907340488960499</c:v>
                </c:pt>
                <c:pt idx="7">
                  <c:v>1.48996293602103</c:v>
                </c:pt>
                <c:pt idx="8">
                  <c:v>1.58967392687773</c:v>
                </c:pt>
                <c:pt idx="9">
                  <c:v>1.3007956951616</c:v>
                </c:pt>
                <c:pt idx="10">
                  <c:v>0.42909908537893499</c:v>
                </c:pt>
                <c:pt idx="11">
                  <c:v>0.174548780493126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11-F048-45AF-AC57-7A589A6CCC3F}"/>
            </c:ext>
          </c:extLst>
        </c:ser>
        <c:ser>
          <c:idx val="2"/>
          <c:order val="2"/>
          <c:tx>
            <c:strRef>
              <c:f>GasInput!$H$48</c:f>
              <c:strCache>
                <c:ptCount val="1"/>
                <c:pt idx="0">
                  <c:v> Critical Mass = 6.3</c:v>
                </c:pt>
              </c:strCache>
            </c:strRef>
          </c:tx>
          <c:spPr>
            <a:ln w="38100">
              <a:solidFill>
                <a:srgbClr val="00FF00"/>
              </a:solidFill>
              <a:prstDash val="solid"/>
            </a:ln>
          </c:spPr>
          <c:marker>
            <c:symbol val="none"/>
          </c:marker>
          <c:xVal>
            <c:numRef>
              <c:f>GasInput!$H$54:$H$55</c:f>
              <c:numCache>
                <c:formatCode>General</c:formatCode>
                <c:ptCount val="2"/>
                <c:pt idx="0">
                  <c:v>6.3</c:v>
                </c:pt>
                <c:pt idx="1">
                  <c:v>6.3</c:v>
                </c:pt>
              </c:numCache>
            </c:numRef>
          </c:xVal>
          <c:yVal>
            <c:numRef>
              <c:f>GasInput!$I$54:$I$55</c:f>
              <c:numCache>
                <c:formatCode>General</c:formatCode>
                <c:ptCount val="2"/>
                <c:pt idx="0">
                  <c:v>0</c:v>
                </c:pt>
                <c:pt idx="1">
                  <c:v>4.0404988663502799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2-F048-45AF-AC57-7A589A6CCC3F}"/>
            </c:ext>
          </c:extLst>
        </c:ser>
        <c:ser>
          <c:idx val="3"/>
          <c:order val="3"/>
          <c:tx>
            <c:strRef>
              <c:f>GasInput!$H$49</c:f>
              <c:strCache>
                <c:ptCount val="1"/>
                <c:pt idx="0">
                  <c:v> Saturation = 22.5</c:v>
                </c:pt>
              </c:strCache>
            </c:strRef>
          </c:tx>
          <c:spPr>
            <a:ln w="38100">
              <a:solidFill>
                <a:srgbClr val="FF00FF"/>
              </a:solidFill>
              <a:prstDash val="solid"/>
            </a:ln>
          </c:spPr>
          <c:marker>
            <c:symbol val="none"/>
          </c:marker>
          <c:xVal>
            <c:numRef>
              <c:f>GasInput!$H$58:$H$59</c:f>
              <c:numCache>
                <c:formatCode>General</c:formatCode>
                <c:ptCount val="2"/>
                <c:pt idx="0">
                  <c:v>22.5</c:v>
                </c:pt>
                <c:pt idx="1">
                  <c:v>22.5</c:v>
                </c:pt>
              </c:numCache>
            </c:numRef>
          </c:xVal>
          <c:yVal>
            <c:numRef>
              <c:f>GasInput!$I$58:$I$59</c:f>
              <c:numCache>
                <c:formatCode>0.00</c:formatCode>
                <c:ptCount val="2"/>
                <c:pt idx="0" formatCode="General">
                  <c:v>0</c:v>
                </c:pt>
                <c:pt idx="1">
                  <c:v>29.238462078900824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3-F048-45AF-AC57-7A589A6CCC3F}"/>
            </c:ext>
          </c:extLst>
        </c:ser>
        <c:ser>
          <c:idx val="4"/>
          <c:order val="4"/>
          <c:tx>
            <c:v> Effectiveness = 1.0 </c:v>
          </c:tx>
          <c:spPr>
            <a:ln w="25400">
              <a:solidFill>
                <a:srgbClr val="000000"/>
              </a:solidFill>
              <a:prstDash val="solid"/>
            </a:ln>
          </c:spPr>
          <c:marker>
            <c:symbol val="none"/>
          </c:marker>
          <c:dPt>
            <c:idx val="1"/>
            <c:bubble3D val="0"/>
            <c:spPr>
              <a:ln w="25400">
                <a:solidFill>
                  <a:srgbClr val="000000"/>
                </a:solidFill>
                <a:prstDash val="lgDash"/>
              </a:ln>
            </c:spPr>
            <c:extLst>
              <c:ext xmlns:c16="http://schemas.microsoft.com/office/drawing/2014/chart" uri="{C3380CC4-5D6E-409C-BE32-E72D297353CC}">
                <c16:uniqueId val="{00000015-F048-45AF-AC57-7A589A6CCC3F}"/>
              </c:ext>
            </c:extLst>
          </c:dPt>
          <c:xVal>
            <c:numRef>
              <c:f>GasInput!$H$62:$H$63</c:f>
              <c:numCache>
                <c:formatCode>General</c:formatCode>
                <c:ptCount val="2"/>
                <c:pt idx="0">
                  <c:v>0</c:v>
                </c:pt>
                <c:pt idx="1">
                  <c:v>100</c:v>
                </c:pt>
              </c:numCache>
            </c:numRef>
          </c:xVal>
          <c:yVal>
            <c:numRef>
              <c:f>GasInput!$I$62:$I$63</c:f>
              <c:numCache>
                <c:formatCode>General</c:formatCode>
                <c:ptCount val="2"/>
                <c:pt idx="0">
                  <c:v>0</c:v>
                </c:pt>
                <c:pt idx="1">
                  <c:v>100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6-F048-45AF-AC57-7A589A6CCC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80987296"/>
        <c:axId val="1"/>
      </c:scatterChart>
      <c:valAx>
        <c:axId val="980987296"/>
        <c:scaling>
          <c:orientation val="minMax"/>
          <c:max val="37"/>
          <c:min val="0"/>
        </c:scaling>
        <c:delete val="0"/>
        <c:axPos val="b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800" b="0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US"/>
                  <a:t>Outlet Share %</a:t>
                </a:r>
              </a:p>
            </c:rich>
          </c:tx>
          <c:layout>
            <c:manualLayout>
              <c:xMode val="edge"/>
              <c:yMode val="edge"/>
              <c:x val="0.85127640711577712"/>
              <c:y val="0.81402936658722214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8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"/>
        <c:crossesAt val="0"/>
        <c:crossBetween val="midCat"/>
        <c:majorUnit val="5"/>
        <c:minorUnit val="0.5"/>
      </c:valAx>
      <c:valAx>
        <c:axId val="1"/>
        <c:scaling>
          <c:orientation val="minMax"/>
          <c:max val="37"/>
          <c:min val="0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 rot="0" vert="horz"/>
              <a:lstStyle/>
              <a:p>
                <a:pPr algn="just">
                  <a:defRPr sz="800" b="0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US"/>
                  <a:t>Market Share % </a:t>
                </a:r>
              </a:p>
            </c:rich>
          </c:tx>
          <c:layout>
            <c:manualLayout>
              <c:xMode val="edge"/>
              <c:yMode val="edge"/>
              <c:x val="0.1109878098571012"/>
              <c:y val="0.11745518210194313"/>
            </c:manualLayout>
          </c:layout>
          <c:overlay val="0"/>
          <c:spPr>
            <a:noFill/>
            <a:ln w="25400">
              <a:noFill/>
            </a:ln>
          </c:spPr>
        </c:title>
        <c:numFmt formatCode="#,##0" sourceLinked="0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8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980987296"/>
        <c:crossesAt val="0"/>
        <c:crossBetween val="midCat"/>
        <c:majorUnit val="5"/>
        <c:minorUnit val="0.5"/>
      </c:valAx>
      <c:spPr>
        <a:solidFill>
          <a:srgbClr val="FFFFC0"/>
        </a:solidFill>
        <a:ln w="12700">
          <a:solidFill>
            <a:srgbClr val="000000"/>
          </a:solidFill>
          <a:prstDash val="solid"/>
        </a:ln>
      </c:spPr>
    </c:plotArea>
    <c:legend>
      <c:legendPos val="b"/>
      <c:legendEntry>
        <c:idx val="0"/>
        <c:delete val="1"/>
      </c:legendEntry>
      <c:layout>
        <c:manualLayout>
          <c:xMode val="edge"/>
          <c:yMode val="edge"/>
          <c:x val="0.14650393700787401"/>
          <c:y val="0.93964111322211097"/>
          <c:w val="0.62597118693496645"/>
          <c:h val="3.915178463288671E-2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1200" b="0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8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866838FF-6CD3-47DA-B467-1377177C9AA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D3670B58-960D-4D4D-9E85-BE34C40A7B0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431248-4D5F-4121-BDEA-5AEA1DAAB7ED}" type="datetimeFigureOut">
              <a:rPr lang="es-PE" smtClean="0"/>
              <a:t>16/03/2022</a:t>
            </a:fld>
            <a:endParaRPr lang="es-PE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E3678FF-DEC1-40E9-88BE-BECB215E6A7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D387D5A-6905-4628-8BC3-111F679DBB1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AF1291-0D79-4B14-9108-56230EA4B7D5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1249118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50514D-0521-4C13-8275-C55BE9E1FEF8}" type="datetimeFigureOut">
              <a:rPr lang="en-US" smtClean="0"/>
              <a:t>3/16/2022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E85D0A-9D1A-401F-8E74-CD68A2C75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0325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17%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E85D0A-9D1A-401F-8E74-CD68A2C7517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5856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>
                <a:latin typeface="Microsoft Sans Serif" panose="020B0604020202020204" pitchFamily="34" charset="0"/>
              </a:rPr>
              <a:t>if(</a:t>
            </a:r>
            <a:r>
              <a:rPr lang="en-US" sz="1800" b="1">
                <a:solidFill>
                  <a:srgbClr val="008000"/>
                </a:solidFill>
                <a:latin typeface="Arial" panose="020B0604020202020204" pitchFamily="34" charset="0"/>
              </a:rPr>
              <a:t>SUM</a:t>
            </a:r>
            <a:r>
              <a:rPr lang="en-US" sz="1800" b="0">
                <a:solidFill>
                  <a:prstClr val="black"/>
                </a:solidFill>
                <a:latin typeface="Microsoft Sans Serif" panose="020B0604020202020204" pitchFamily="34" charset="0"/>
              </a:rPr>
              <a:t>(LOC_VOL)</a:t>
            </a:r>
            <a:r>
              <a:rPr lang="en-US" sz="1800" b="1">
                <a:solidFill>
                  <a:srgbClr val="0000FF"/>
                </a:solidFill>
                <a:latin typeface="Arial" panose="020B0604020202020204" pitchFamily="34" charset="0"/>
              </a:rPr>
              <a:t>&gt;</a:t>
            </a:r>
            <a:r>
              <a:rPr lang="en-US" sz="1800" b="0">
                <a:solidFill>
                  <a:prstClr val="black"/>
                </a:solidFill>
                <a:latin typeface="Microsoft Sans Serif" panose="020B0604020202020204" pitchFamily="34" charset="0"/>
              </a:rPr>
              <a:t>24000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RED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endParaRPr lang="en-US" sz="1800" b="0" u="sng">
              <a:solidFill>
                <a:prstClr val="black"/>
              </a:solidFill>
              <a:highlight>
                <a:srgbClr val="FFFFE0"/>
              </a:highlight>
              <a:latin typeface="Microsoft Sans Serif" panose="020B0604020202020204" pitchFamily="34" charset="0"/>
            </a:endParaRPr>
          </a:p>
          <a:p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if(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sum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(LOC_VOL)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&gt;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21000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ORANGE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 </a:t>
            </a:r>
          </a:p>
          <a:p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if(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sum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(LOC_VOL)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&gt;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15000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GREEN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Yellow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))) </a:t>
            </a:r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820006-ED71-4020-BE34-8D3645601D01}" type="slidenum">
              <a:rPr lang="es-MX" smtClean="0"/>
              <a:t>18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53501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s-CO" dirty="0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9864430" y="6445251"/>
            <a:ext cx="565151" cy="365125"/>
          </a:xfrm>
        </p:spPr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272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es-CO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3/16/2022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Imagen 6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BB6FDA4A-AC7D-4888-BEB6-DE904D5E89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972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3/16/2022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Imagen 6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CE12F624-5120-4108-A8B7-634FA5FA65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103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00014"/>
            <a:ext cx="11176000" cy="73818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0" y="1066800"/>
            <a:ext cx="59944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half" idx="10"/>
          </p:nvPr>
        </p:nvSpPr>
        <p:spPr>
          <a:xfrm>
            <a:off x="101600" y="1066800"/>
            <a:ext cx="59944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11"/>
          </p:nvPr>
        </p:nvSpPr>
        <p:spPr>
          <a:xfrm>
            <a:off x="6096000" y="3733800"/>
            <a:ext cx="59944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12"/>
          </p:nvPr>
        </p:nvSpPr>
        <p:spPr>
          <a:xfrm>
            <a:off x="101600" y="3733800"/>
            <a:ext cx="59944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Imagen 7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78A2D7B1-6C9E-480F-9BBF-6CA16EBABD7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63546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Arial" pitchFamily="34" charset="0"/>
              <a:buChar char="•"/>
              <a:defRPr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/>
            </a:lvl2pPr>
            <a:lvl3pPr>
              <a:buClr>
                <a:schemeClr val="bg2">
                  <a:lumMod val="25000"/>
                </a:schemeClr>
              </a:buClr>
              <a:defRPr/>
            </a:lvl3pPr>
            <a:lvl4pPr>
              <a:buClr>
                <a:schemeClr val="bg2">
                  <a:lumMod val="25000"/>
                </a:schemeClr>
              </a:buClr>
              <a:defRPr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5171018" y="6503988"/>
            <a:ext cx="1534583" cy="304800"/>
          </a:xfrm>
        </p:spPr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3/16/2022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400800" y="6492876"/>
            <a:ext cx="3860800" cy="365125"/>
          </a:xfr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1616267" y="6492876"/>
            <a:ext cx="575733" cy="365125"/>
          </a:xfrm>
        </p:spPr>
        <p:txBody>
          <a:bodyPr/>
          <a:lstStyle>
            <a:lvl1pPr>
              <a:defRPr smtClean="0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Imagen 6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0796DF0A-5D4C-43DB-8023-B9D8C3ABF0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691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3/16/2022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Imagen 6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ACC5D2A7-22F1-4BB2-827A-350A9E9E04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760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 b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Wingdings" pitchFamily="2" charset="2"/>
              <a:buChar char="§"/>
              <a:defRPr sz="2800"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Wingdings" pitchFamily="2" charset="2"/>
              <a:buChar char="§"/>
              <a:defRPr sz="2800"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3/16/2022</a:t>
            </a:fld>
            <a:endParaRPr lang="en-U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Imagen 7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F81ADC7D-FC40-49C1-9F08-C54D3CF61B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046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es-CO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3/16/2022</a:t>
            </a:fld>
            <a:endParaRPr lang="en-U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Imagen 9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833605F3-3CEE-412E-8C60-FA283500D1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009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es-CO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3/16/2022</a:t>
            </a:fld>
            <a:endParaRPr lang="en-U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Imagen 5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68252FA9-86E0-4E1B-9F98-61992C023A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228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3/16/2022</a:t>
            </a:fld>
            <a:endParaRPr lang="en-U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Imagen 4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5D92AF52-D2D8-4460-B268-F5877F4065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823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3/16/2022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203201" y="6492876"/>
            <a:ext cx="554567" cy="365125"/>
          </a:xfrm>
        </p:spPr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Imagen 7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973DD388-1D0D-4D5B-AA11-43D21B899A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197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s-CO" noProof="0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3/16/2022</a:t>
            </a:fld>
            <a:endParaRPr lang="en-U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Imagen 7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4D364D71-A85C-4C2D-B8F2-07B69B2368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76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A68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3 Rectángulo"/>
          <p:cNvSpPr/>
          <p:nvPr/>
        </p:nvSpPr>
        <p:spPr>
          <a:xfrm rot="10800000">
            <a:off x="0" y="1"/>
            <a:ext cx="12192000" cy="6430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sz="1800" dirty="0">
              <a:solidFill>
                <a:schemeClr val="tx2">
                  <a:lumMod val="75000"/>
                </a:schemeClr>
              </a:solidFill>
              <a:latin typeface="DIN" pitchFamily="2" charset="0"/>
            </a:endParaRPr>
          </a:p>
        </p:txBody>
      </p:sp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1219200" y="46038"/>
            <a:ext cx="108712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/>
              <a:t>Haga </a:t>
            </a:r>
            <a:r>
              <a:rPr lang="es-ES" noProof="0" dirty="0"/>
              <a:t>clic</a:t>
            </a:r>
            <a:r>
              <a:rPr lang="es-ES" dirty="0"/>
              <a:t> para modificar el estilo de título del patrón</a:t>
            </a:r>
            <a:endParaRPr lang="es-CO" dirty="0"/>
          </a:p>
        </p:txBody>
      </p:sp>
      <p:sp>
        <p:nvSpPr>
          <p:cNvPr id="1028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5308600" y="645318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+mn-cs"/>
              </a:defRPr>
            </a:lvl1pPr>
          </a:lstStyle>
          <a:p>
            <a:fld id="{7D3D0F99-DB27-4F79-ABB1-CA4E67F90249}" type="datetimeFigureOut">
              <a:rPr lang="en-US" smtClean="0"/>
              <a:t>3/16/2022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0" y="64452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DIN" pitchFamily="2" charset="0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508001" y="6477001"/>
            <a:ext cx="5545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+mn-cs"/>
              </a:defRPr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14" name="Picture 13" descr="BCGBravoConsultingG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21265" y="25860"/>
            <a:ext cx="981521" cy="736141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grpSp>
        <p:nvGrpSpPr>
          <p:cNvPr id="1034" name="Group 16"/>
          <p:cNvGrpSpPr>
            <a:grpSpLocks/>
          </p:cNvGrpSpPr>
          <p:nvPr/>
        </p:nvGrpSpPr>
        <p:grpSpPr bwMode="auto">
          <a:xfrm>
            <a:off x="101600" y="838200"/>
            <a:ext cx="11988800" cy="152400"/>
            <a:chOff x="914400" y="990600"/>
            <a:chExt cx="8153400" cy="152400"/>
          </a:xfrm>
        </p:grpSpPr>
        <p:sp>
          <p:nvSpPr>
            <p:cNvPr id="13" name="Rectangle 12"/>
            <p:cNvSpPr/>
            <p:nvPr/>
          </p:nvSpPr>
          <p:spPr>
            <a:xfrm>
              <a:off x="914400" y="990600"/>
              <a:ext cx="8153400" cy="55563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914400" y="1066800"/>
              <a:ext cx="8153400" cy="36513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914400" y="1087438"/>
              <a:ext cx="8153400" cy="5556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3935458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>
    <p:blinds dir="vert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3800" kern="1200" cap="all">
          <a:solidFill>
            <a:srgbClr val="10253F"/>
          </a:solidFill>
          <a:latin typeface="DIN" pitchFamily="2" charset="0"/>
          <a:ea typeface="+mj-ea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Arial" charset="0"/>
        <a:buChar char="•"/>
        <a:defRPr sz="3200" kern="1200">
          <a:solidFill>
            <a:srgbClr val="10253F"/>
          </a:solidFill>
          <a:latin typeface="DIN" pitchFamily="2" charset="0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DIN" pitchFamily="2" charset="0"/>
        <a:buChar char="–"/>
        <a:defRPr sz="28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DIN" pitchFamily="2" charset="0"/>
        <a:buChar char="»"/>
        <a:defRPr sz="24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Wingdings" pitchFamily="2" charset="2"/>
        <a:buChar char="Ø"/>
        <a:defRPr sz="20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</a:rPr>
              <a:t>Executive summary</a:t>
            </a:r>
            <a:br>
              <a:rPr lang="en-US" b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</a:rPr>
            </a:br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</a:rPr>
              <a:t>Monterrey, Mexico 2022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95600" y="3886200"/>
            <a:ext cx="6400800" cy="2286000"/>
          </a:xfrm>
        </p:spPr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Prepared by </a:t>
            </a: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Bravo Consulting Group</a:t>
            </a: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for</a:t>
            </a: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endParaRPr lang="en-US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endParaRPr lang="en-US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March 13 ,2022</a:t>
            </a:r>
          </a:p>
        </p:txBody>
      </p:sp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689B5EEB-18B6-4D52-AEC2-0CE7BB4E62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850" y="4876800"/>
            <a:ext cx="2146300" cy="680684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D009BF-BCE0-4AA0-9532-8EB7156A5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Tendencias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en-U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instalaciones</a:t>
            </a:r>
            <a:endParaRPr lang="en-US" b="1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7B5A01B-D040-4D31-8D30-FB0ED116BAC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8259" y="1034250"/>
            <a:ext cx="9608443" cy="5392429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E418073-2A85-4644-8E39-E07C704DE0DD}"/>
              </a:ext>
            </a:extLst>
          </p:cNvPr>
          <p:cNvSpPr/>
          <p:nvPr/>
        </p:nvSpPr>
        <p:spPr>
          <a:xfrm>
            <a:off x="2156603" y="4252822"/>
            <a:ext cx="362310" cy="1708031"/>
          </a:xfrm>
          <a:prstGeom prst="rect">
            <a:avLst/>
          </a:prstGeom>
          <a:noFill/>
          <a:ln w="3492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1404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ACAF5-F3D8-454C-9017-3A66A2650B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 err="1"/>
              <a:t>EvaluaciÓn</a:t>
            </a:r>
            <a:r>
              <a:rPr lang="es-ES" dirty="0"/>
              <a:t> de </a:t>
            </a:r>
            <a:r>
              <a:rPr lang="es-ES" dirty="0" err="1"/>
              <a:t>ContribuciÓn</a:t>
            </a:r>
            <a:r>
              <a:rPr lang="es-ES" dirty="0"/>
              <a:t> de la marca</a:t>
            </a: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6D9F4B38-F1AC-48AB-A2C7-7133657D5C28}"/>
              </a:ext>
            </a:extLst>
          </p:cNvPr>
          <p:cNvSpPr txBox="1"/>
          <p:nvPr/>
        </p:nvSpPr>
        <p:spPr>
          <a:xfrm>
            <a:off x="0" y="6473408"/>
            <a:ext cx="10332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Se calcula de la substracción del volumen Marca del volumen instalaciones</a:t>
            </a:r>
            <a:endParaRPr lang="es-MX" sz="1600" dirty="0">
              <a:highlight>
                <a:srgbClr val="FFFF00"/>
              </a:highlight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249A50F5-EC70-43EE-B829-32FBFA4304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170" y="1076961"/>
            <a:ext cx="11250119" cy="5263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6794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349079-B9C5-4995-9F41-E370DAB89A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sz="3000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Tendencias</a:t>
            </a:r>
            <a:r>
              <a:rPr lang="en-US" sz="30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contribucion</a:t>
            </a:r>
            <a:r>
              <a:rPr lang="en-US" sz="30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de </a:t>
            </a:r>
            <a:r>
              <a:rPr lang="en-US" sz="3000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marca</a:t>
            </a:r>
            <a:r>
              <a:rPr lang="en-US" sz="30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2020 vs 2022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FC8E1F69-25DB-4C0B-BC87-9A9E6F040E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66" y="1029399"/>
            <a:ext cx="10769887" cy="537140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A12A4E0-78D8-476D-8DEE-7F473E3E0318}"/>
              </a:ext>
            </a:extLst>
          </p:cNvPr>
          <p:cNvSpPr/>
          <p:nvPr/>
        </p:nvSpPr>
        <p:spPr>
          <a:xfrm>
            <a:off x="4710022" y="4433976"/>
            <a:ext cx="362310" cy="1733911"/>
          </a:xfrm>
          <a:prstGeom prst="rect">
            <a:avLst/>
          </a:prstGeom>
          <a:noFill/>
          <a:ln w="3492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7300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709A2-986C-4E03-8964-06941C4BA6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3800" b="1" dirty="0">
                <a:latin typeface="ARIAL" panose="020B0604020202020204" pitchFamily="34" charset="0"/>
              </a:rPr>
              <a:t>Calificación de precio - GASOLINAS</a:t>
            </a:r>
            <a:endParaRPr lang="es-ES" sz="3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06D2AF7C-8495-4762-93FE-7124371F0FAF}"/>
              </a:ext>
            </a:extLst>
          </p:cNvPr>
          <p:cNvSpPr txBox="1"/>
          <p:nvPr/>
        </p:nvSpPr>
        <p:spPr>
          <a:xfrm>
            <a:off x="-1" y="6473408"/>
            <a:ext cx="116946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Incluye relación de los precios de la estación vs sus áreas de influencia inmediatas.</a:t>
            </a:r>
            <a:endParaRPr lang="es-MX" sz="1600" dirty="0">
              <a:highlight>
                <a:srgbClr val="FFFF00"/>
              </a:highlight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B4341A72-C55E-4708-A9E6-72462D8199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506" y="1066092"/>
            <a:ext cx="11274987" cy="5274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2769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A10D9-4CC8-42BF-AD50-475E49DF92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b="1" dirty="0">
                <a:latin typeface="ARIAL" panose="020B0604020202020204" pitchFamily="34" charset="0"/>
              </a:rPr>
              <a:t>Calificación Prácticas de mercadeo - GASOLINAS</a:t>
            </a: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92EE7E8D-9779-4DD9-A33E-70E24F4DCF28}"/>
              </a:ext>
            </a:extLst>
          </p:cNvPr>
          <p:cNvSpPr txBox="1"/>
          <p:nvPr/>
        </p:nvSpPr>
        <p:spPr>
          <a:xfrm>
            <a:off x="0" y="6473408"/>
            <a:ext cx="12090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dirty="0"/>
              <a:t>Prácticas de mercadeo incluye: horas de operación, crédito, y servicios complementarios (c-store, lavad, Cambios aceite, etc.)</a:t>
            </a:r>
            <a:endParaRPr lang="es-MX" sz="1500" dirty="0">
              <a:highlight>
                <a:srgbClr val="FFFF00"/>
              </a:highlight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142C6644-0E28-4854-BA83-D208AB01B1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734" y="1030767"/>
            <a:ext cx="11382531" cy="5325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401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EB336-2F33-44D3-A509-26EDD28901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s-ES" sz="3800" dirty="0">
                <a:latin typeface="ARIAL" panose="020B0604020202020204" pitchFamily="34" charset="0"/>
              </a:rPr>
              <a:t>Efectividad operacional - GASOLINAS</a:t>
            </a: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D1C748C1-4593-4DD8-8EA1-E9E76FA15762}"/>
              </a:ext>
            </a:extLst>
          </p:cNvPr>
          <p:cNvSpPr txBox="1"/>
          <p:nvPr/>
        </p:nvSpPr>
        <p:spPr>
          <a:xfrm>
            <a:off x="50800" y="6473408"/>
            <a:ext cx="1209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Operación mide la calidad del servicio en las estaciones e intangibles. (calidad de servicio, número de octanos, reputación, etc.)  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041AB66A-7172-460B-8A98-E9B0F7FF6D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655" y="1112990"/>
            <a:ext cx="11142689" cy="5212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7225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BAE8E61-39EC-4D50-B86D-9BF719A35B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Tendencias</a:t>
            </a:r>
            <a:r>
              <a:rPr lang="en-US" sz="44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en-US" sz="4400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operación</a:t>
            </a:r>
            <a:endParaRPr lang="en-US" sz="4400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4E456E5-5FFB-4AD8-8A53-46AE18863F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91036" y="1012430"/>
            <a:ext cx="9281764" cy="5425692"/>
          </a:xfr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E272B9F-C5CD-41E6-9AF5-4AC281E9252F}"/>
              </a:ext>
            </a:extLst>
          </p:cNvPr>
          <p:cNvSpPr/>
          <p:nvPr/>
        </p:nvSpPr>
        <p:spPr>
          <a:xfrm>
            <a:off x="6840747" y="4442602"/>
            <a:ext cx="362310" cy="1733911"/>
          </a:xfrm>
          <a:prstGeom prst="rect">
            <a:avLst/>
          </a:prstGeom>
          <a:noFill/>
          <a:ln w="3492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6355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377AFD3-C596-474B-BD07-723996AAB3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 de redes - GASOLINAS</a:t>
            </a: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227A2E24-B564-498D-8CB5-9F440DBD3258}"/>
              </a:ext>
            </a:extLst>
          </p:cNvPr>
          <p:cNvSpPr txBox="1"/>
          <p:nvPr/>
        </p:nvSpPr>
        <p:spPr>
          <a:xfrm>
            <a:off x="0" y="6473408"/>
            <a:ext cx="10332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Efectividad de mercado = </a:t>
            </a:r>
            <a:r>
              <a:rPr lang="es-MX" sz="1600" dirty="0" err="1"/>
              <a:t>Market</a:t>
            </a:r>
            <a:r>
              <a:rPr lang="es-MX" sz="1600" dirty="0"/>
              <a:t> Share / Outlet Share</a:t>
            </a:r>
            <a:endParaRPr lang="es-MX" sz="1600" dirty="0">
              <a:highlight>
                <a:srgbClr val="FFFF00"/>
              </a:highlight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93623E90-2FC0-4A4D-9822-16703EB549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11096"/>
            <a:ext cx="12192000" cy="4813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4356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 Título">
            <a:extLst>
              <a:ext uri="{FF2B5EF4-FFF2-40B4-BE49-F238E27FC236}">
                <a16:creationId xmlns:a16="http://schemas.microsoft.com/office/drawing/2014/main" id="{5C4F3799-A899-40F5-BDC5-D121FFFC5BE1}"/>
              </a:ext>
            </a:extLst>
          </p:cNvPr>
          <p:cNvSpPr txBox="1">
            <a:spLocks/>
          </p:cNvSpPr>
          <p:nvPr/>
        </p:nvSpPr>
        <p:spPr>
          <a:xfrm>
            <a:off x="175908" y="10813"/>
            <a:ext cx="9638011" cy="60342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051011" rtl="0" eaLnBrk="1" latinLnBrk="0" hangingPunct="1">
              <a:spcBef>
                <a:spcPct val="0"/>
              </a:spcBef>
              <a:buNone/>
              <a:defRPr sz="5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609570">
              <a:spcBef>
                <a:spcPct val="20000"/>
              </a:spcBef>
              <a:defRPr/>
            </a:pPr>
            <a:endParaRPr lang="es-MX" sz="2800" b="1">
              <a:solidFill>
                <a:srgbClr val="F83807"/>
              </a:solidFill>
              <a:latin typeface="Calibri" pitchFamily="34" charset="0"/>
            </a:endParaRPr>
          </a:p>
        </p:txBody>
      </p:sp>
      <p:sp>
        <p:nvSpPr>
          <p:cNvPr id="136" name="CuadroTexto 18">
            <a:extLst>
              <a:ext uri="{FF2B5EF4-FFF2-40B4-BE49-F238E27FC236}">
                <a16:creationId xmlns:a16="http://schemas.microsoft.com/office/drawing/2014/main" id="{5D3FDB83-D4F1-4995-B78A-11F6F02DE0C4}"/>
              </a:ext>
            </a:extLst>
          </p:cNvPr>
          <p:cNvSpPr txBox="1"/>
          <p:nvPr/>
        </p:nvSpPr>
        <p:spPr>
          <a:xfrm>
            <a:off x="175908" y="6460872"/>
            <a:ext cx="79165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Clasifica cada estación de la red en base a su desempeño básico.</a:t>
            </a: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FEBBF483-E3E5-4AEB-BB71-73CCA3ACA34F}"/>
              </a:ext>
            </a:extLst>
          </p:cNvPr>
          <p:cNvGrpSpPr/>
          <p:nvPr/>
        </p:nvGrpSpPr>
        <p:grpSpPr>
          <a:xfrm>
            <a:off x="770132" y="886968"/>
            <a:ext cx="10651736" cy="5524016"/>
            <a:chOff x="770132" y="886968"/>
            <a:chExt cx="10651736" cy="5524016"/>
          </a:xfrm>
        </p:grpSpPr>
        <p:sp>
          <p:nvSpPr>
            <p:cNvPr id="19" name="1 Título">
              <a:extLst>
                <a:ext uri="{FF2B5EF4-FFF2-40B4-BE49-F238E27FC236}">
                  <a16:creationId xmlns:a16="http://schemas.microsoft.com/office/drawing/2014/main" id="{E792A65F-C764-41E1-846F-53220F1E086D}"/>
                </a:ext>
              </a:extLst>
            </p:cNvPr>
            <p:cNvSpPr txBox="1">
              <a:spLocks/>
            </p:cNvSpPr>
            <p:nvPr/>
          </p:nvSpPr>
          <p:spPr>
            <a:xfrm>
              <a:off x="1948841" y="886968"/>
              <a:ext cx="8705617" cy="556610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ctr" defTabSz="1051011" rtl="0" eaLnBrk="1" latinLnBrk="0" hangingPunct="1">
                <a:spcBef>
                  <a:spcPct val="0"/>
                </a:spcBef>
                <a:buNone/>
                <a:defRPr sz="51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 defTabSz="609570">
                <a:spcBef>
                  <a:spcPct val="20000"/>
                </a:spcBef>
                <a:defRPr/>
              </a:pPr>
              <a:endParaRPr lang="es-MX" sz="2800" b="1" dirty="0">
                <a:solidFill>
                  <a:srgbClr val="F83807"/>
                </a:solidFill>
                <a:latin typeface="Calibri" pitchFamily="34" charset="0"/>
              </a:endParaRPr>
            </a:p>
          </p:txBody>
        </p:sp>
        <p:sp>
          <p:nvSpPr>
            <p:cNvPr id="31" name="Triángulo rectángulo 30">
              <a:extLst>
                <a:ext uri="{FF2B5EF4-FFF2-40B4-BE49-F238E27FC236}">
                  <a16:creationId xmlns:a16="http://schemas.microsoft.com/office/drawing/2014/main" id="{178B50EF-A775-4320-A930-0AB307DC4E6B}"/>
                </a:ext>
              </a:extLst>
            </p:cNvPr>
            <p:cNvSpPr/>
            <p:nvPr/>
          </p:nvSpPr>
          <p:spPr>
            <a:xfrm flipV="1">
              <a:off x="1364410" y="1094603"/>
              <a:ext cx="9341633" cy="4776264"/>
            </a:xfrm>
            <a:prstGeom prst="rtTriangl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33" name="Triángulo rectángulo 24">
              <a:extLst>
                <a:ext uri="{FF2B5EF4-FFF2-40B4-BE49-F238E27FC236}">
                  <a16:creationId xmlns:a16="http://schemas.microsoft.com/office/drawing/2014/main" id="{21706458-BDA5-4F24-87CB-C74AB12ADD4D}"/>
                </a:ext>
              </a:extLst>
            </p:cNvPr>
            <p:cNvSpPr/>
            <p:nvPr/>
          </p:nvSpPr>
          <p:spPr>
            <a:xfrm flipV="1">
              <a:off x="1359019" y="3397053"/>
              <a:ext cx="4956376" cy="2490620"/>
            </a:xfrm>
            <a:prstGeom prst="rt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35" name="Triángulo rectángulo 15">
              <a:extLst>
                <a:ext uri="{FF2B5EF4-FFF2-40B4-BE49-F238E27FC236}">
                  <a16:creationId xmlns:a16="http://schemas.microsoft.com/office/drawing/2014/main" id="{FA8B1ED2-837C-4AC7-81C3-6618BBD719A3}"/>
                </a:ext>
              </a:extLst>
            </p:cNvPr>
            <p:cNvSpPr/>
            <p:nvPr/>
          </p:nvSpPr>
          <p:spPr>
            <a:xfrm rot="10800000" flipV="1">
              <a:off x="1353093" y="1111408"/>
              <a:ext cx="9341633" cy="4776264"/>
            </a:xfrm>
            <a:prstGeom prst="rtTriangle">
              <a:avLst/>
            </a:prstGeom>
            <a:solidFill>
              <a:srgbClr val="FF5050"/>
            </a:solidFill>
            <a:ln>
              <a:solidFill>
                <a:srgbClr val="FF50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cxnSp>
          <p:nvCxnSpPr>
            <p:cNvPr id="37" name="Conector recto 4">
              <a:extLst>
                <a:ext uri="{FF2B5EF4-FFF2-40B4-BE49-F238E27FC236}">
                  <a16:creationId xmlns:a16="http://schemas.microsoft.com/office/drawing/2014/main" id="{B7C5438A-CB0E-4F56-8A66-655F449F074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67190" y="3366345"/>
              <a:ext cx="9352907" cy="2443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Conector recto de flecha 6">
              <a:extLst>
                <a:ext uri="{FF2B5EF4-FFF2-40B4-BE49-F238E27FC236}">
                  <a16:creationId xmlns:a16="http://schemas.microsoft.com/office/drawing/2014/main" id="{F295CE92-BFB8-4A2E-BA36-AE77D9483DE2}"/>
                </a:ext>
              </a:extLst>
            </p:cNvPr>
            <p:cNvCxnSpPr>
              <a:cxnSpLocks/>
            </p:cNvCxnSpPr>
            <p:nvPr/>
          </p:nvCxnSpPr>
          <p:spPr>
            <a:xfrm>
              <a:off x="1167509" y="6043034"/>
              <a:ext cx="10254359" cy="0"/>
            </a:xfrm>
            <a:prstGeom prst="straightConnector1">
              <a:avLst/>
            </a:prstGeom>
            <a:ln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Conector recto de flecha 8">
              <a:extLst>
                <a:ext uri="{FF2B5EF4-FFF2-40B4-BE49-F238E27FC236}">
                  <a16:creationId xmlns:a16="http://schemas.microsoft.com/office/drawing/2014/main" id="{0AA23C89-8D12-42E8-88BC-70C008872F9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67509" y="1147754"/>
              <a:ext cx="12703" cy="489528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3" name="CuadroTexto 13">
              <a:extLst>
                <a:ext uri="{FF2B5EF4-FFF2-40B4-BE49-F238E27FC236}">
                  <a16:creationId xmlns:a16="http://schemas.microsoft.com/office/drawing/2014/main" id="{29157B7E-527D-4E57-B37B-07A32BA3679E}"/>
                </a:ext>
              </a:extLst>
            </p:cNvPr>
            <p:cNvSpPr txBox="1"/>
            <p:nvPr/>
          </p:nvSpPr>
          <p:spPr>
            <a:xfrm>
              <a:off x="5619168" y="6127087"/>
              <a:ext cx="2575182" cy="283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 dirty="0"/>
                <a:t>Volumen de Ubicación</a:t>
              </a:r>
            </a:p>
          </p:txBody>
        </p:sp>
        <p:sp>
          <p:nvSpPr>
            <p:cNvPr id="74" name="CuadroTexto 17">
              <a:extLst>
                <a:ext uri="{FF2B5EF4-FFF2-40B4-BE49-F238E27FC236}">
                  <a16:creationId xmlns:a16="http://schemas.microsoft.com/office/drawing/2014/main" id="{BCECC67B-B083-4ED9-99EF-BB6FDFFE25B9}"/>
                </a:ext>
              </a:extLst>
            </p:cNvPr>
            <p:cNvSpPr txBox="1"/>
            <p:nvPr/>
          </p:nvSpPr>
          <p:spPr>
            <a:xfrm rot="16200000">
              <a:off x="-405761" y="2593973"/>
              <a:ext cx="2629788" cy="2780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Volumen Actual</a:t>
              </a:r>
            </a:p>
          </p:txBody>
        </p:sp>
        <p:sp>
          <p:nvSpPr>
            <p:cNvPr id="76" name="CuadroTexto 19">
              <a:extLst>
                <a:ext uri="{FF2B5EF4-FFF2-40B4-BE49-F238E27FC236}">
                  <a16:creationId xmlns:a16="http://schemas.microsoft.com/office/drawing/2014/main" id="{439CE2D0-4C75-4D74-A81E-619BFD129C1C}"/>
                </a:ext>
              </a:extLst>
            </p:cNvPr>
            <p:cNvSpPr txBox="1"/>
            <p:nvPr/>
          </p:nvSpPr>
          <p:spPr>
            <a:xfrm>
              <a:off x="7079045" y="4315424"/>
              <a:ext cx="2230608" cy="4826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Alto volumen de ubicación / Bajo volumen actual</a:t>
              </a:r>
            </a:p>
          </p:txBody>
        </p:sp>
        <p:sp>
          <p:nvSpPr>
            <p:cNvPr id="78" name="CuadroTexto 21">
              <a:extLst>
                <a:ext uri="{FF2B5EF4-FFF2-40B4-BE49-F238E27FC236}">
                  <a16:creationId xmlns:a16="http://schemas.microsoft.com/office/drawing/2014/main" id="{8D950951-0DB7-4A36-A54C-B530C3999CDE}"/>
                </a:ext>
              </a:extLst>
            </p:cNvPr>
            <p:cNvSpPr txBox="1"/>
            <p:nvPr/>
          </p:nvSpPr>
          <p:spPr>
            <a:xfrm>
              <a:off x="6680620" y="1418080"/>
              <a:ext cx="1755610" cy="681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Alto volumen de ubicación / Alto volumen actual</a:t>
              </a:r>
            </a:p>
          </p:txBody>
        </p:sp>
        <p:sp>
          <p:nvSpPr>
            <p:cNvPr id="80" name="CuadroTexto 23">
              <a:extLst>
                <a:ext uri="{FF2B5EF4-FFF2-40B4-BE49-F238E27FC236}">
                  <a16:creationId xmlns:a16="http://schemas.microsoft.com/office/drawing/2014/main" id="{58CE8BD7-8EA5-442B-829C-47C0A4E0CB63}"/>
                </a:ext>
              </a:extLst>
            </p:cNvPr>
            <p:cNvSpPr txBox="1"/>
            <p:nvPr/>
          </p:nvSpPr>
          <p:spPr>
            <a:xfrm>
              <a:off x="2332177" y="3595394"/>
              <a:ext cx="1784965" cy="1078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Bajo volumen de ubicación / Bajo volumen actual (por encima de vol. ubicación</a:t>
              </a:r>
            </a:p>
          </p:txBody>
        </p:sp>
        <p:sp>
          <p:nvSpPr>
            <p:cNvPr id="82" name="CuadroTexto 25">
              <a:extLst>
                <a:ext uri="{FF2B5EF4-FFF2-40B4-BE49-F238E27FC236}">
                  <a16:creationId xmlns:a16="http://schemas.microsoft.com/office/drawing/2014/main" id="{07950825-2591-4E5A-9382-21365116FC1E}"/>
                </a:ext>
              </a:extLst>
            </p:cNvPr>
            <p:cNvSpPr txBox="1"/>
            <p:nvPr/>
          </p:nvSpPr>
          <p:spPr>
            <a:xfrm>
              <a:off x="2468648" y="1473821"/>
              <a:ext cx="1696291" cy="681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 dirty="0"/>
                <a:t>Bajo volumen de ubicación / Alto volumen actual</a:t>
              </a:r>
            </a:p>
          </p:txBody>
        </p:sp>
        <p:cxnSp>
          <p:nvCxnSpPr>
            <p:cNvPr id="84" name="Conector recto 1">
              <a:extLst>
                <a:ext uri="{FF2B5EF4-FFF2-40B4-BE49-F238E27FC236}">
                  <a16:creationId xmlns:a16="http://schemas.microsoft.com/office/drawing/2014/main" id="{E5F32C5A-1E6D-43F5-A284-8B5C96A86F60}"/>
                </a:ext>
              </a:extLst>
            </p:cNvPr>
            <p:cNvCxnSpPr>
              <a:cxnSpLocks/>
              <a:stCxn id="35" idx="4"/>
              <a:endCxn id="35" idx="0"/>
            </p:cNvCxnSpPr>
            <p:nvPr/>
          </p:nvCxnSpPr>
          <p:spPr>
            <a:xfrm flipV="1">
              <a:off x="1353093" y="1111408"/>
              <a:ext cx="9341633" cy="4776264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86" name="Diagrama de flujo: conector 3">
              <a:extLst>
                <a:ext uri="{FF2B5EF4-FFF2-40B4-BE49-F238E27FC236}">
                  <a16:creationId xmlns:a16="http://schemas.microsoft.com/office/drawing/2014/main" id="{7411D0F8-8F07-4F3E-993C-793396E6EB87}"/>
                </a:ext>
              </a:extLst>
            </p:cNvPr>
            <p:cNvSpPr/>
            <p:nvPr/>
          </p:nvSpPr>
          <p:spPr>
            <a:xfrm>
              <a:off x="6434611" y="3495711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1</a:t>
              </a:r>
            </a:p>
          </p:txBody>
        </p:sp>
        <p:sp>
          <p:nvSpPr>
            <p:cNvPr id="88" name="Diagrama de flujo: conector 5">
              <a:extLst>
                <a:ext uri="{FF2B5EF4-FFF2-40B4-BE49-F238E27FC236}">
                  <a16:creationId xmlns:a16="http://schemas.microsoft.com/office/drawing/2014/main" id="{6D1D1BB4-3F1E-4E05-9C26-75919069268D}"/>
                </a:ext>
              </a:extLst>
            </p:cNvPr>
            <p:cNvSpPr/>
            <p:nvPr/>
          </p:nvSpPr>
          <p:spPr>
            <a:xfrm>
              <a:off x="6869844" y="3089976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2</a:t>
              </a:r>
            </a:p>
          </p:txBody>
        </p:sp>
        <p:sp>
          <p:nvSpPr>
            <p:cNvPr id="90" name="Diagrama de flujo: conector 7">
              <a:extLst>
                <a:ext uri="{FF2B5EF4-FFF2-40B4-BE49-F238E27FC236}">
                  <a16:creationId xmlns:a16="http://schemas.microsoft.com/office/drawing/2014/main" id="{179125BA-1627-4FF6-A22D-583D06735D7A}"/>
                </a:ext>
              </a:extLst>
            </p:cNvPr>
            <p:cNvSpPr/>
            <p:nvPr/>
          </p:nvSpPr>
          <p:spPr>
            <a:xfrm>
              <a:off x="6371412" y="2828485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3</a:t>
              </a:r>
            </a:p>
          </p:txBody>
        </p:sp>
        <p:sp>
          <p:nvSpPr>
            <p:cNvPr id="92" name="Diagrama de flujo: conector 9">
              <a:extLst>
                <a:ext uri="{FF2B5EF4-FFF2-40B4-BE49-F238E27FC236}">
                  <a16:creationId xmlns:a16="http://schemas.microsoft.com/office/drawing/2014/main" id="{D7937B73-BDBF-440F-8F05-6078EE6C68FE}"/>
                </a:ext>
              </a:extLst>
            </p:cNvPr>
            <p:cNvSpPr/>
            <p:nvPr/>
          </p:nvSpPr>
          <p:spPr>
            <a:xfrm>
              <a:off x="5756907" y="2995790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4</a:t>
              </a:r>
            </a:p>
          </p:txBody>
        </p:sp>
        <p:sp>
          <p:nvSpPr>
            <p:cNvPr id="94" name="Diagrama de flujo: conector 10">
              <a:extLst>
                <a:ext uri="{FF2B5EF4-FFF2-40B4-BE49-F238E27FC236}">
                  <a16:creationId xmlns:a16="http://schemas.microsoft.com/office/drawing/2014/main" id="{0FF1AC94-5904-4530-92D3-F75A3E241076}"/>
                </a:ext>
              </a:extLst>
            </p:cNvPr>
            <p:cNvSpPr/>
            <p:nvPr/>
          </p:nvSpPr>
          <p:spPr>
            <a:xfrm>
              <a:off x="5372812" y="3419918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5</a:t>
              </a:r>
            </a:p>
          </p:txBody>
        </p:sp>
        <p:sp>
          <p:nvSpPr>
            <p:cNvPr id="96" name="Diagrama de flujo: conector 11">
              <a:extLst>
                <a:ext uri="{FF2B5EF4-FFF2-40B4-BE49-F238E27FC236}">
                  <a16:creationId xmlns:a16="http://schemas.microsoft.com/office/drawing/2014/main" id="{57C695D6-7A29-4831-9014-6980D67F21A6}"/>
                </a:ext>
              </a:extLst>
            </p:cNvPr>
            <p:cNvSpPr/>
            <p:nvPr/>
          </p:nvSpPr>
          <p:spPr>
            <a:xfrm>
              <a:off x="5802710" y="3623506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6</a:t>
              </a:r>
            </a:p>
          </p:txBody>
        </p:sp>
        <p:cxnSp>
          <p:nvCxnSpPr>
            <p:cNvPr id="138" name="Conector recto 22">
              <a:extLst>
                <a:ext uri="{FF2B5EF4-FFF2-40B4-BE49-F238E27FC236}">
                  <a16:creationId xmlns:a16="http://schemas.microsoft.com/office/drawing/2014/main" id="{5901ECCF-BCCE-4291-9A29-B6966569F2C6}"/>
                </a:ext>
              </a:extLst>
            </p:cNvPr>
            <p:cNvCxnSpPr>
              <a:cxnSpLocks/>
            </p:cNvCxnSpPr>
            <p:nvPr/>
          </p:nvCxnSpPr>
          <p:spPr>
            <a:xfrm>
              <a:off x="6301650" y="1111407"/>
              <a:ext cx="0" cy="4793544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5" name="CuadroTexto 21">
              <a:extLst>
                <a:ext uri="{FF2B5EF4-FFF2-40B4-BE49-F238E27FC236}">
                  <a16:creationId xmlns:a16="http://schemas.microsoft.com/office/drawing/2014/main" id="{71C759F1-6C03-4B23-BE41-A68AFEF7D263}"/>
                </a:ext>
              </a:extLst>
            </p:cNvPr>
            <p:cNvSpPr txBox="1"/>
            <p:nvPr/>
          </p:nvSpPr>
          <p:spPr>
            <a:xfrm>
              <a:off x="8937321" y="2146401"/>
              <a:ext cx="1755610" cy="1078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Alto volumen de ubicación / Alto volumen actual (por debajo de volumen de ubicación)</a:t>
              </a:r>
            </a:p>
          </p:txBody>
        </p:sp>
        <p:sp>
          <p:nvSpPr>
            <p:cNvPr id="46" name="CuadroTexto 23">
              <a:extLst>
                <a:ext uri="{FF2B5EF4-FFF2-40B4-BE49-F238E27FC236}">
                  <a16:creationId xmlns:a16="http://schemas.microsoft.com/office/drawing/2014/main" id="{7D77ABA1-6F6C-4A7E-B78B-EA84E9BFA045}"/>
                </a:ext>
              </a:extLst>
            </p:cNvPr>
            <p:cNvSpPr txBox="1"/>
            <p:nvPr/>
          </p:nvSpPr>
          <p:spPr>
            <a:xfrm>
              <a:off x="4281150" y="4841769"/>
              <a:ext cx="1784965" cy="681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Bajo volumen de ubicación / Bajo volumen actual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6EA8BEB-0870-4E5A-8333-9BED3F49F4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 de redes – </a:t>
            </a:r>
            <a:r>
              <a:rPr lang="es-E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quad</a:t>
            </a:r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es-E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analysis</a:t>
            </a:r>
            <a:endParaRPr lang="es-ES" b="1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49156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624435-5D7F-434F-AB16-37FAD4E283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MONTERREY 2019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BEE3D0F-4929-4269-9BEE-EB7FCF6397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72714" y="1104182"/>
            <a:ext cx="9947428" cy="5253486"/>
          </a:xfrm>
        </p:spPr>
      </p:pic>
    </p:spTree>
    <p:extLst>
      <p:ext uri="{BB962C8B-B14F-4D97-AF65-F5344CB8AC3E}">
        <p14:creationId xmlns:p14="http://schemas.microsoft.com/office/powerpoint/2010/main" val="15711866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3DC50C-D788-434A-B28A-F8863442BA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monterrey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boundary 2022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8C827305-DCE1-4C9F-AE2B-CBED1F7607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9947" y="1073019"/>
            <a:ext cx="5957905" cy="5278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1033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7F899C-5275-496B-881B-DD483CB6F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MONTERREY 2022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A8C5D22-2DD3-4DCC-994E-2314C92430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4052" y="1078018"/>
            <a:ext cx="9303895" cy="5313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6866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C1DCAB-6DBC-4AC5-B352-98EA785C3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 petro-7 - GASOLINAS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41E3091-4E12-45DE-A23A-689CF62CE7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9036" y="1067981"/>
            <a:ext cx="9312865" cy="5318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3552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6FF4E-0FA8-43C9-AE3B-0364EBDCC0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S-curve analysis</a:t>
            </a:r>
          </a:p>
        </p:txBody>
      </p:sp>
      <p:graphicFrame>
        <p:nvGraphicFramePr>
          <p:cNvPr id="13" name="Content Placeholder 12">
            <a:extLst>
              <a:ext uri="{FF2B5EF4-FFF2-40B4-BE49-F238E27FC236}">
                <a16:creationId xmlns:a16="http://schemas.microsoft.com/office/drawing/2014/main" id="{FAFCC00D-596C-48E0-8FA2-97C0B631D36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74174642"/>
              </p:ext>
            </p:extLst>
          </p:nvPr>
        </p:nvGraphicFramePr>
        <p:xfrm>
          <a:off x="295565" y="1265382"/>
          <a:ext cx="11656290" cy="50615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DEB6DACD-5782-4D77-A18E-E6565FA447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4828" y="3589111"/>
            <a:ext cx="666856" cy="327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912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476F1-B406-4158-A7FB-86ADBE835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br>
              <a:rPr lang="es-MX" sz="3800" dirty="0"/>
            </a:br>
            <a:r>
              <a:rPr lang="es-MX" sz="3800" dirty="0"/>
              <a:t>Participación de mercado- Gasolinas</a:t>
            </a:r>
            <a:br>
              <a:rPr lang="es-MX" sz="3800" dirty="0"/>
            </a:br>
            <a:endParaRPr lang="en-US" sz="3800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42B32292-A62A-488D-AAB5-14DEDB303E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396" y="1215649"/>
            <a:ext cx="11877207" cy="4886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0889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2A020B-F5BD-4DF9-8DBB-56F0E99EA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s-MX" sz="3800" dirty="0"/>
              <a:t>Efectividad del mercado - GASOLINAS</a:t>
            </a:r>
            <a:endParaRPr lang="en-US" sz="3800" dirty="0"/>
          </a:p>
        </p:txBody>
      </p:sp>
      <p:sp>
        <p:nvSpPr>
          <p:cNvPr id="6" name="CuadroTexto 1">
            <a:extLst>
              <a:ext uri="{FF2B5EF4-FFF2-40B4-BE49-F238E27FC236}">
                <a16:creationId xmlns:a16="http://schemas.microsoft.com/office/drawing/2014/main" id="{64C4C741-23D2-4C27-8696-A948A6E3AFC2}"/>
              </a:ext>
            </a:extLst>
          </p:cNvPr>
          <p:cNvSpPr txBox="1"/>
          <p:nvPr/>
        </p:nvSpPr>
        <p:spPr>
          <a:xfrm>
            <a:off x="0" y="6473408"/>
            <a:ext cx="10332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Efectividad de mercado = </a:t>
            </a:r>
            <a:r>
              <a:rPr lang="es-MX" sz="1600" dirty="0" err="1"/>
              <a:t>Market</a:t>
            </a:r>
            <a:r>
              <a:rPr lang="es-MX" sz="1600" dirty="0"/>
              <a:t> Share / Outlet Share</a:t>
            </a:r>
            <a:endParaRPr lang="es-MX" sz="1600" dirty="0">
              <a:highlight>
                <a:srgbClr val="FFFF00"/>
              </a:highlight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56043C9-FB8D-4886-A7DF-CAE44FCF07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715" y="1071469"/>
            <a:ext cx="11322570" cy="5297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604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476F1-B406-4158-A7FB-86ADBE835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br>
              <a:rPr lang="es-MX" sz="3800" dirty="0"/>
            </a:br>
            <a:endParaRPr lang="en-US" sz="38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1B6B0A5-6D76-41DE-AC78-2517A40959AE}"/>
              </a:ext>
            </a:extLst>
          </p:cNvPr>
          <p:cNvSpPr txBox="1">
            <a:spLocks/>
          </p:cNvSpPr>
          <p:nvPr/>
        </p:nvSpPr>
        <p:spPr>
          <a:xfrm>
            <a:off x="1219200" y="46038"/>
            <a:ext cx="108712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lang="es-CO" sz="3200" b="1" kern="1200" cap="all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9pPr>
          </a:lstStyle>
          <a:p>
            <a:r>
              <a:rPr lang="es-MX" sz="3800" dirty="0"/>
              <a:t>VOLUMEN PROMEDIO - GASOLINAS</a:t>
            </a:r>
            <a:endParaRPr lang="en-US" sz="3800" dirty="0">
              <a:solidFill>
                <a:srgbClr val="000000"/>
              </a:solidFill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D6E4088F-547C-4E43-B8D6-113814216D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675" y="1099931"/>
            <a:ext cx="11202649" cy="5240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0792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0AF4FC-EA76-40A8-9EE4-0DF516C47D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Tendencias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2020 vs. 2022</a:t>
            </a:r>
          </a:p>
        </p:txBody>
      </p:sp>
      <p:sp>
        <p:nvSpPr>
          <p:cNvPr id="5" name="CuadroTexto 1">
            <a:extLst>
              <a:ext uri="{FF2B5EF4-FFF2-40B4-BE49-F238E27FC236}">
                <a16:creationId xmlns:a16="http://schemas.microsoft.com/office/drawing/2014/main" id="{896BC67B-105F-4B3A-89FA-A9E55B44361B}"/>
              </a:ext>
            </a:extLst>
          </p:cNvPr>
          <p:cNvSpPr txBox="1"/>
          <p:nvPr/>
        </p:nvSpPr>
        <p:spPr>
          <a:xfrm>
            <a:off x="0" y="6473408"/>
            <a:ext cx="121920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dirty="0"/>
              <a:t>Petro-7 no regresó al volumen prepandemia. Indicación de alguna deficiencia en la cadena de valor.</a:t>
            </a:r>
            <a:endParaRPr lang="es-MX" sz="1500" dirty="0">
              <a:highlight>
                <a:srgbClr val="FFFF00"/>
              </a:highlight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F153636F-CC3D-4AD4-964D-E74704B3C2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769" y="1086673"/>
            <a:ext cx="10558462" cy="526595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89055D1-20FA-4A04-9DF8-6CAF911BDCF1}"/>
              </a:ext>
            </a:extLst>
          </p:cNvPr>
          <p:cNvSpPr/>
          <p:nvPr/>
        </p:nvSpPr>
        <p:spPr>
          <a:xfrm>
            <a:off x="6292490" y="4459856"/>
            <a:ext cx="362310" cy="1664899"/>
          </a:xfrm>
          <a:prstGeom prst="rect">
            <a:avLst/>
          </a:prstGeom>
          <a:noFill/>
          <a:ln w="3492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7363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491F1E-3068-4B53-952E-738379468F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s-MX" sz="3800" dirty="0"/>
              <a:t>Volumen de ubicación - GASOLINAS</a:t>
            </a:r>
            <a:endParaRPr lang="en-US" sz="3800" dirty="0"/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21711DA6-E2D5-4C09-99A5-4F804757D904}"/>
              </a:ext>
            </a:extLst>
          </p:cNvPr>
          <p:cNvSpPr txBox="1"/>
          <p:nvPr/>
        </p:nvSpPr>
        <p:spPr>
          <a:xfrm>
            <a:off x="0" y="6473408"/>
            <a:ext cx="12090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dirty="0"/>
              <a:t>Volumen Ubicación representa la calidad del punto de ventas. Solo considera flujo vehicular, suporte residencial y competencia.</a:t>
            </a:r>
            <a:endParaRPr lang="es-MX" sz="1500" dirty="0">
              <a:highlight>
                <a:srgbClr val="FFFF00"/>
              </a:highlight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EF24B83A-AE9C-44EE-B332-246FC5A987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695" y="1073165"/>
            <a:ext cx="11262610" cy="5268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313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1085AA59-A738-487D-AB6F-C01B0442B2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46038"/>
            <a:ext cx="10871200" cy="715962"/>
          </a:xfrm>
        </p:spPr>
        <p:txBody>
          <a:bodyPr vert="horz" lIns="91440" tIns="45720" rIns="91440" bIns="45720" rtlCol="0" anchor="ctr">
            <a:noAutofit/>
          </a:bodyPr>
          <a:lstStyle/>
          <a:p>
            <a:br>
              <a:rPr lang="es-MX" sz="3800" dirty="0"/>
            </a:br>
            <a:r>
              <a:rPr lang="es-MX" sz="3800" dirty="0"/>
              <a:t>Efectividad </a:t>
            </a:r>
            <a:r>
              <a:rPr lang="es-MX" sz="3800" dirty="0" err="1"/>
              <a:t>ubicacional</a:t>
            </a:r>
            <a:r>
              <a:rPr lang="es-MX" sz="3800" dirty="0"/>
              <a:t> - GASOLINAS</a:t>
            </a:r>
            <a:br>
              <a:rPr lang="es-MX" sz="3800" dirty="0"/>
            </a:br>
            <a:endParaRPr lang="en-US" sz="3800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3984C66-2289-4E2A-973F-D398A24318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210" y="1062646"/>
            <a:ext cx="11307580" cy="5289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8103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C0ABE3-3E73-405B-9036-2288AA87A4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s-ES" sz="2800" dirty="0"/>
              <a:t>Calificación</a:t>
            </a:r>
            <a:r>
              <a:rPr lang="en-US" sz="2800" dirty="0"/>
              <a:t> de </a:t>
            </a:r>
            <a:r>
              <a:rPr lang="es-ES" sz="2800" dirty="0"/>
              <a:t>instalaciones</a:t>
            </a:r>
            <a:r>
              <a:rPr lang="en-US" sz="2800" dirty="0"/>
              <a:t> (</a:t>
            </a:r>
            <a:r>
              <a:rPr lang="es-ES" sz="2800" dirty="0"/>
              <a:t>infraestructura</a:t>
            </a:r>
            <a:r>
              <a:rPr lang="en-US" sz="2800" dirty="0"/>
              <a:t>)</a:t>
            </a: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1F905EA7-ACA3-4FB6-AE04-79D56BF51655}"/>
              </a:ext>
            </a:extLst>
          </p:cNvPr>
          <p:cNvSpPr txBox="1"/>
          <p:nvPr/>
        </p:nvSpPr>
        <p:spPr>
          <a:xfrm>
            <a:off x="0" y="6473408"/>
            <a:ext cx="12090400" cy="315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50" dirty="0"/>
              <a:t>Compuesto por los factores físicos de las estaciones: Tamaño, accesibilidad, visibilidad. Apariencia, posiciones abastecimiento, etc.</a:t>
            </a:r>
            <a:endParaRPr lang="es-MX" sz="1450" dirty="0">
              <a:highlight>
                <a:srgbClr val="FFFF00"/>
              </a:highlight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21B23BC4-B51B-42F8-ADC6-84F579547F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452" y="1083333"/>
            <a:ext cx="11285095" cy="5279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58911"/>
      </p:ext>
    </p:extLst>
  </p:cSld>
  <p:clrMapOvr>
    <a:masterClrMapping/>
  </p:clrMapOvr>
</p:sld>
</file>

<file path=ppt/theme/theme1.xml><?xml version="1.0" encoding="utf-8"?>
<a:theme xmlns:a="http://schemas.openxmlformats.org/drawingml/2006/main" name="BCG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CG_Template.potx" id="{40A729E5-4EFC-4454-A0D3-E84B0699488C}" vid="{C9ADC6A0-F3F4-4F18-8991-0EA84048F2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BCG_Template</Template>
  <TotalTime>2379</TotalTime>
  <Words>421</Words>
  <Application>Microsoft Office PowerPoint</Application>
  <PresentationFormat>Widescreen</PresentationFormat>
  <Paragraphs>77</Paragraphs>
  <Slides>22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Arial</vt:lpstr>
      <vt:lpstr>Arial</vt:lpstr>
      <vt:lpstr>Calibri</vt:lpstr>
      <vt:lpstr>DIN</vt:lpstr>
      <vt:lpstr>Microsoft Sans Serif</vt:lpstr>
      <vt:lpstr>Wingdings</vt:lpstr>
      <vt:lpstr>BCG_Template</vt:lpstr>
      <vt:lpstr>Executive summary Monterrey, Mexico 2022</vt:lpstr>
      <vt:lpstr>monterrey boundary 2022</vt:lpstr>
      <vt:lpstr> Participación de mercado- Gasolinas </vt:lpstr>
      <vt:lpstr>Efectividad del mercado - GASOLINAS</vt:lpstr>
      <vt:lpstr> </vt:lpstr>
      <vt:lpstr>Tendencias 2020 vs. 2022</vt:lpstr>
      <vt:lpstr>Volumen de ubicación - GASOLINAS</vt:lpstr>
      <vt:lpstr> Efectividad ubicacional - GASOLINAS </vt:lpstr>
      <vt:lpstr>Calificación de instalaciones (infraestructura)</vt:lpstr>
      <vt:lpstr>Tendencias instalaciones</vt:lpstr>
      <vt:lpstr>EvaluaciÓn de ContribuciÓn de la marca</vt:lpstr>
      <vt:lpstr>Tendencias contribucion de marca 2020 vs 2022</vt:lpstr>
      <vt:lpstr>Calificación de precio - GASOLINAS</vt:lpstr>
      <vt:lpstr>Calificación Prácticas de mercadeo - GASOLINAS</vt:lpstr>
      <vt:lpstr>Efectividad operacional - GASOLINAS</vt:lpstr>
      <vt:lpstr>Tendencias operación</vt:lpstr>
      <vt:lpstr>Desempeño de redes - GASOLINAS</vt:lpstr>
      <vt:lpstr>Desempeño de redes – quad analysis</vt:lpstr>
      <vt:lpstr>Desempeño MONTERREY 2019</vt:lpstr>
      <vt:lpstr>Desempeño MONTERREY 2022</vt:lpstr>
      <vt:lpstr>Desempeño petro-7 - GASOLINAS</vt:lpstr>
      <vt:lpstr>S-curve analysis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Efectividad del mercado - Gasolinas </dc:title>
  <dc:creator>Simon Bravo</dc:creator>
  <cp:lastModifiedBy>Simon Bravo</cp:lastModifiedBy>
  <cp:revision>36</cp:revision>
  <dcterms:created xsi:type="dcterms:W3CDTF">2022-03-12T19:44:16Z</dcterms:created>
  <dcterms:modified xsi:type="dcterms:W3CDTF">2022-03-16T16:46:22Z</dcterms:modified>
</cp:coreProperties>
</file>