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handoutMasterIdLst>
    <p:handoutMasterId r:id="rId28"/>
  </p:handoutMasterIdLst>
  <p:sldIdLst>
    <p:sldId id="256" r:id="rId2"/>
    <p:sldId id="273" r:id="rId3"/>
    <p:sldId id="3573" r:id="rId4"/>
    <p:sldId id="259" r:id="rId5"/>
    <p:sldId id="3572" r:id="rId6"/>
    <p:sldId id="269" r:id="rId7"/>
    <p:sldId id="261" r:id="rId8"/>
    <p:sldId id="262" r:id="rId9"/>
    <p:sldId id="263" r:id="rId10"/>
    <p:sldId id="3574" r:id="rId11"/>
    <p:sldId id="264" r:id="rId12"/>
    <p:sldId id="270" r:id="rId13"/>
    <p:sldId id="265" r:id="rId14"/>
    <p:sldId id="266" r:id="rId15"/>
    <p:sldId id="3575" r:id="rId16"/>
    <p:sldId id="267" r:id="rId17"/>
    <p:sldId id="3576" r:id="rId18"/>
    <p:sldId id="268" r:id="rId19"/>
    <p:sldId id="3568" r:id="rId20"/>
    <p:sldId id="3577" r:id="rId21"/>
    <p:sldId id="3569" r:id="rId22"/>
    <p:sldId id="274" r:id="rId23"/>
    <p:sldId id="3579" r:id="rId24"/>
    <p:sldId id="3578" r:id="rId25"/>
    <p:sldId id="3580" r:id="rId26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01B9A2-CA96-401B-8C53-3DA3F046A9B8}" v="48" dt="2022-03-14T01:42:36.769"/>
    <p1510:client id="{311BE345-A39A-4725-8100-E3593DF859BE}" v="3" dt="2022-03-14T16:33:38.283"/>
    <p1510:client id="{D40D8955-F8C8-4946-8E10-F998C0C68704}" v="11" dt="2022-03-14T16:19:44.5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55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91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mar Díaz" userId="24efb74535e2f669" providerId="LiveId" clId="{1B01B9A2-CA96-401B-8C53-3DA3F046A9B8}"/>
    <pc:docChg chg="undo redo custSel addSld delSld modSld sldOrd modMainMaster">
      <pc:chgData name="Omar Díaz" userId="24efb74535e2f669" providerId="LiveId" clId="{1B01B9A2-CA96-401B-8C53-3DA3F046A9B8}" dt="2022-03-14T15:06:11.761" v="643"/>
      <pc:docMkLst>
        <pc:docMk/>
      </pc:docMkLst>
      <pc:sldChg chg="addSp delSp modSp mod">
        <pc:chgData name="Omar Díaz" userId="24efb74535e2f669" providerId="LiveId" clId="{1B01B9A2-CA96-401B-8C53-3DA3F046A9B8}" dt="2022-03-14T15:06:04.061" v="640"/>
        <pc:sldMkLst>
          <pc:docMk/>
          <pc:sldMk cId="2265281832" sldId="257"/>
        </pc:sldMkLst>
        <pc:spChg chg="mod">
          <ac:chgData name="Omar Díaz" userId="24efb74535e2f669" providerId="LiveId" clId="{1B01B9A2-CA96-401B-8C53-3DA3F046A9B8}" dt="2022-03-14T15:06:04.061" v="640"/>
          <ac:spMkLst>
            <pc:docMk/>
            <pc:sldMk cId="2265281832" sldId="257"/>
            <ac:spMk id="2" creationId="{C9F476F1-B406-4158-A7FB-86ADBE835927}"/>
          </ac:spMkLst>
        </pc:spChg>
        <pc:picChg chg="del">
          <ac:chgData name="Omar Díaz" userId="24efb74535e2f669" providerId="LiveId" clId="{1B01B9A2-CA96-401B-8C53-3DA3F046A9B8}" dt="2022-03-14T00:29:55.212" v="0" actId="478"/>
          <ac:picMkLst>
            <pc:docMk/>
            <pc:sldMk cId="2265281832" sldId="257"/>
            <ac:picMk id="3" creationId="{982CC3F1-2824-40F8-99B9-9E1370798555}"/>
          </ac:picMkLst>
        </pc:picChg>
        <pc:picChg chg="add mod">
          <ac:chgData name="Omar Díaz" userId="24efb74535e2f669" providerId="LiveId" clId="{1B01B9A2-CA96-401B-8C53-3DA3F046A9B8}" dt="2022-03-14T00:56:31.042" v="129" actId="1076"/>
          <ac:picMkLst>
            <pc:docMk/>
            <pc:sldMk cId="2265281832" sldId="257"/>
            <ac:picMk id="4" creationId="{4882FAC8-7091-4783-B3A2-09DE3BF655BB}"/>
          </ac:picMkLst>
        </pc:picChg>
        <pc:picChg chg="add del mod">
          <ac:chgData name="Omar Díaz" userId="24efb74535e2f669" providerId="LiveId" clId="{1B01B9A2-CA96-401B-8C53-3DA3F046A9B8}" dt="2022-03-14T00:30:54.072" v="16" actId="478"/>
          <ac:picMkLst>
            <pc:docMk/>
            <pc:sldMk cId="2265281832" sldId="257"/>
            <ac:picMk id="4" creationId="{89CEC6E1-347D-4EF3-A9FA-F5E0929240F1}"/>
          </ac:picMkLst>
        </pc:picChg>
        <pc:picChg chg="add del mod">
          <ac:chgData name="Omar Díaz" userId="24efb74535e2f669" providerId="LiveId" clId="{1B01B9A2-CA96-401B-8C53-3DA3F046A9B8}" dt="2022-03-14T00:56:14.866" v="122" actId="478"/>
          <ac:picMkLst>
            <pc:docMk/>
            <pc:sldMk cId="2265281832" sldId="257"/>
            <ac:picMk id="5" creationId="{030D30D6-C052-43AF-BB57-6D14465DB7B7}"/>
          </ac:picMkLst>
        </pc:picChg>
      </pc:sldChg>
      <pc:sldChg chg="addSp delSp modSp mod ord">
        <pc:chgData name="Omar Díaz" userId="24efb74535e2f669" providerId="LiveId" clId="{1B01B9A2-CA96-401B-8C53-3DA3F046A9B8}" dt="2022-03-14T13:51:55.413" v="631" actId="114"/>
        <pc:sldMkLst>
          <pc:docMk/>
          <pc:sldMk cId="2345604609" sldId="259"/>
        </pc:sldMkLst>
        <pc:spChg chg="mod">
          <ac:chgData name="Omar Díaz" userId="24efb74535e2f669" providerId="LiveId" clId="{1B01B9A2-CA96-401B-8C53-3DA3F046A9B8}" dt="2022-03-14T13:47:31.874" v="575" actId="108"/>
          <ac:spMkLst>
            <pc:docMk/>
            <pc:sldMk cId="2345604609" sldId="259"/>
            <ac:spMk id="2" creationId="{1E2A020B-F5BD-4DF9-8DBB-56F0E99EAF4D}"/>
          </ac:spMkLst>
        </pc:spChg>
        <pc:spChg chg="mod">
          <ac:chgData name="Omar Díaz" userId="24efb74535e2f669" providerId="LiveId" clId="{1B01B9A2-CA96-401B-8C53-3DA3F046A9B8}" dt="2022-03-14T13:51:55.413" v="631" actId="114"/>
          <ac:spMkLst>
            <pc:docMk/>
            <pc:sldMk cId="2345604609" sldId="259"/>
            <ac:spMk id="6" creationId="{64C4C741-23D2-4C27-8696-A948A6E3AFC2}"/>
          </ac:spMkLst>
        </pc:spChg>
        <pc:picChg chg="del">
          <ac:chgData name="Omar Díaz" userId="24efb74535e2f669" providerId="LiveId" clId="{1B01B9A2-CA96-401B-8C53-3DA3F046A9B8}" dt="2022-03-14T00:35:12.620" v="38" actId="478"/>
          <ac:picMkLst>
            <pc:docMk/>
            <pc:sldMk cId="2345604609" sldId="259"/>
            <ac:picMk id="3" creationId="{DC377E6D-EF90-45C7-8C2E-BBE04A582A09}"/>
          </ac:picMkLst>
        </pc:picChg>
        <pc:picChg chg="add mod">
          <ac:chgData name="Omar Díaz" userId="24efb74535e2f669" providerId="LiveId" clId="{1B01B9A2-CA96-401B-8C53-3DA3F046A9B8}" dt="2022-03-14T01:03:07.899" v="166" actId="1076"/>
          <ac:picMkLst>
            <pc:docMk/>
            <pc:sldMk cId="2345604609" sldId="259"/>
            <ac:picMk id="4" creationId="{A8F94326-022E-46E0-8C72-8D757FB76A68}"/>
          </ac:picMkLst>
        </pc:picChg>
        <pc:picChg chg="add del mod">
          <ac:chgData name="Omar Díaz" userId="24efb74535e2f669" providerId="LiveId" clId="{1B01B9A2-CA96-401B-8C53-3DA3F046A9B8}" dt="2022-03-14T01:03:00.455" v="163" actId="478"/>
          <ac:picMkLst>
            <pc:docMk/>
            <pc:sldMk cId="2345604609" sldId="259"/>
            <ac:picMk id="5" creationId="{D9404A30-7E15-4799-828F-024496A9792C}"/>
          </ac:picMkLst>
        </pc:picChg>
      </pc:sldChg>
      <pc:sldChg chg="addSp delSp modSp add del mod ord">
        <pc:chgData name="Omar Díaz" userId="24efb74535e2f669" providerId="LiveId" clId="{1B01B9A2-CA96-401B-8C53-3DA3F046A9B8}" dt="2022-03-14T13:51:48.498" v="630" actId="114"/>
        <pc:sldMkLst>
          <pc:docMk/>
          <pc:sldMk cId="284931389" sldId="261"/>
        </pc:sldMkLst>
        <pc:spChg chg="mod">
          <ac:chgData name="Omar Díaz" userId="24efb74535e2f669" providerId="LiveId" clId="{1B01B9A2-CA96-401B-8C53-3DA3F046A9B8}" dt="2022-03-14T13:48:23.195" v="584" actId="108"/>
          <ac:spMkLst>
            <pc:docMk/>
            <pc:sldMk cId="284931389" sldId="261"/>
            <ac:spMk id="2" creationId="{40491F1E-3068-4B53-952E-738379468F02}"/>
          </ac:spMkLst>
        </pc:spChg>
        <pc:spChg chg="mod">
          <ac:chgData name="Omar Díaz" userId="24efb74535e2f669" providerId="LiveId" clId="{1B01B9A2-CA96-401B-8C53-3DA3F046A9B8}" dt="2022-03-14T13:51:48.498" v="630" actId="114"/>
          <ac:spMkLst>
            <pc:docMk/>
            <pc:sldMk cId="284931389" sldId="261"/>
            <ac:spMk id="4" creationId="{21711DA6-E2D5-4C09-99A5-4F804757D904}"/>
          </ac:spMkLst>
        </pc:spChg>
        <pc:picChg chg="add del">
          <ac:chgData name="Omar Díaz" userId="24efb74535e2f669" providerId="LiveId" clId="{1B01B9A2-CA96-401B-8C53-3DA3F046A9B8}" dt="2022-03-14T00:36:06.135" v="49" actId="478"/>
          <ac:picMkLst>
            <pc:docMk/>
            <pc:sldMk cId="284931389" sldId="261"/>
            <ac:picMk id="3" creationId="{D506DBE0-2F46-4516-8242-4A4F0CA429A5}"/>
          </ac:picMkLst>
        </pc:picChg>
        <pc:picChg chg="add del mod">
          <ac:chgData name="Omar Díaz" userId="24efb74535e2f669" providerId="LiveId" clId="{1B01B9A2-CA96-401B-8C53-3DA3F046A9B8}" dt="2022-03-14T01:04:32.018" v="172" actId="478"/>
          <ac:picMkLst>
            <pc:docMk/>
            <pc:sldMk cId="284931389" sldId="261"/>
            <ac:picMk id="5" creationId="{B7636C9E-940F-493B-B65E-78866F686D57}"/>
          </ac:picMkLst>
        </pc:picChg>
        <pc:picChg chg="add mod">
          <ac:chgData name="Omar Díaz" userId="24efb74535e2f669" providerId="LiveId" clId="{1B01B9A2-CA96-401B-8C53-3DA3F046A9B8}" dt="2022-03-14T01:04:40.730" v="175" actId="1076"/>
          <ac:picMkLst>
            <pc:docMk/>
            <pc:sldMk cId="284931389" sldId="261"/>
            <ac:picMk id="6" creationId="{8668D4C6-5B2F-449D-B8C3-CA50B8F2A70F}"/>
          </ac:picMkLst>
        </pc:picChg>
      </pc:sldChg>
      <pc:sldChg chg="addSp delSp modSp mod ord">
        <pc:chgData name="Omar Díaz" userId="24efb74535e2f669" providerId="LiveId" clId="{1B01B9A2-CA96-401B-8C53-3DA3F046A9B8}" dt="2022-03-14T13:51:43.941" v="629" actId="114"/>
        <pc:sldMkLst>
          <pc:docMk/>
          <pc:sldMk cId="2976810304" sldId="262"/>
        </pc:sldMkLst>
        <pc:spChg chg="del">
          <ac:chgData name="Omar Díaz" userId="24efb74535e2f669" providerId="LiveId" clId="{1B01B9A2-CA96-401B-8C53-3DA3F046A9B8}" dt="2022-03-14T01:34:23.125" v="429" actId="478"/>
          <ac:spMkLst>
            <pc:docMk/>
            <pc:sldMk cId="2976810304" sldId="262"/>
            <ac:spMk id="2" creationId="{B19A3A49-B441-442C-8AAC-09FDDC5A4FED}"/>
          </ac:spMkLst>
        </pc:spChg>
        <pc:spChg chg="mod">
          <ac:chgData name="Omar Díaz" userId="24efb74535e2f669" providerId="LiveId" clId="{1B01B9A2-CA96-401B-8C53-3DA3F046A9B8}" dt="2022-03-14T13:51:43.941" v="629" actId="114"/>
          <ac:spMkLst>
            <pc:docMk/>
            <pc:sldMk cId="2976810304" sldId="262"/>
            <ac:spMk id="4" creationId="{C281CF07-7428-4D66-B9B3-22CA7A1BE180}"/>
          </ac:spMkLst>
        </pc:spChg>
        <pc:spChg chg="add mod">
          <ac:chgData name="Omar Díaz" userId="24efb74535e2f669" providerId="LiveId" clId="{1B01B9A2-CA96-401B-8C53-3DA3F046A9B8}" dt="2022-03-14T13:48:25.519" v="585" actId="108"/>
          <ac:spMkLst>
            <pc:docMk/>
            <pc:sldMk cId="2976810304" sldId="262"/>
            <ac:spMk id="7" creationId="{1085AA59-A738-487D-AB6F-C01B0442B251}"/>
          </ac:spMkLst>
        </pc:spChg>
        <pc:picChg chg="del">
          <ac:chgData name="Omar Díaz" userId="24efb74535e2f669" providerId="LiveId" clId="{1B01B9A2-CA96-401B-8C53-3DA3F046A9B8}" dt="2022-03-14T00:42:10.318" v="85" actId="478"/>
          <ac:picMkLst>
            <pc:docMk/>
            <pc:sldMk cId="2976810304" sldId="262"/>
            <ac:picMk id="3" creationId="{09A6C59E-8581-44D1-BB30-DEA5C1366C0B}"/>
          </ac:picMkLst>
        </pc:picChg>
        <pc:picChg chg="add del mod">
          <ac:chgData name="Omar Díaz" userId="24efb74535e2f669" providerId="LiveId" clId="{1B01B9A2-CA96-401B-8C53-3DA3F046A9B8}" dt="2022-03-14T01:05:28.515" v="178" actId="478"/>
          <ac:picMkLst>
            <pc:docMk/>
            <pc:sldMk cId="2976810304" sldId="262"/>
            <ac:picMk id="5" creationId="{132289AE-8017-481B-BD90-AE100B5F4045}"/>
          </ac:picMkLst>
        </pc:picChg>
        <pc:picChg chg="add mod">
          <ac:chgData name="Omar Díaz" userId="24efb74535e2f669" providerId="LiveId" clId="{1B01B9A2-CA96-401B-8C53-3DA3F046A9B8}" dt="2022-03-14T01:05:35.001" v="181" actId="1076"/>
          <ac:picMkLst>
            <pc:docMk/>
            <pc:sldMk cId="2976810304" sldId="262"/>
            <ac:picMk id="6" creationId="{EB7E4F17-CE00-4F8B-B8CF-0B981D37261B}"/>
          </ac:picMkLst>
        </pc:picChg>
      </pc:sldChg>
      <pc:sldChg chg="addSp delSp modSp mod ord">
        <pc:chgData name="Omar Díaz" userId="24efb74535e2f669" providerId="LiveId" clId="{1B01B9A2-CA96-401B-8C53-3DA3F046A9B8}" dt="2022-03-14T13:51:38.461" v="628" actId="114"/>
        <pc:sldMkLst>
          <pc:docMk/>
          <pc:sldMk cId="249458911" sldId="263"/>
        </pc:sldMkLst>
        <pc:spChg chg="mod">
          <ac:chgData name="Omar Díaz" userId="24efb74535e2f669" providerId="LiveId" clId="{1B01B9A2-CA96-401B-8C53-3DA3F046A9B8}" dt="2022-03-14T13:49:00.357" v="593" actId="790"/>
          <ac:spMkLst>
            <pc:docMk/>
            <pc:sldMk cId="249458911" sldId="263"/>
            <ac:spMk id="2" creationId="{07C0ABE3-3E73-405B-9036-2288AA87A48E}"/>
          </ac:spMkLst>
        </pc:spChg>
        <pc:spChg chg="mod">
          <ac:chgData name="Omar Díaz" userId="24efb74535e2f669" providerId="LiveId" clId="{1B01B9A2-CA96-401B-8C53-3DA3F046A9B8}" dt="2022-03-14T13:51:38.461" v="628" actId="114"/>
          <ac:spMkLst>
            <pc:docMk/>
            <pc:sldMk cId="249458911" sldId="263"/>
            <ac:spMk id="4" creationId="{1F905EA7-ACA3-4FB6-AE04-79D56BF51655}"/>
          </ac:spMkLst>
        </pc:spChg>
        <pc:picChg chg="add del">
          <ac:chgData name="Omar Díaz" userId="24efb74535e2f669" providerId="LiveId" clId="{1B01B9A2-CA96-401B-8C53-3DA3F046A9B8}" dt="2022-03-14T00:43:39.812" v="108" actId="478"/>
          <ac:picMkLst>
            <pc:docMk/>
            <pc:sldMk cId="249458911" sldId="263"/>
            <ac:picMk id="3" creationId="{91DE7230-3CFF-48F5-8ACE-D6F527C44B4B}"/>
          </ac:picMkLst>
        </pc:picChg>
        <pc:picChg chg="add del mod">
          <ac:chgData name="Omar Díaz" userId="24efb74535e2f669" providerId="LiveId" clId="{1B01B9A2-CA96-401B-8C53-3DA3F046A9B8}" dt="2022-03-14T01:06:07.870" v="184" actId="478"/>
          <ac:picMkLst>
            <pc:docMk/>
            <pc:sldMk cId="249458911" sldId="263"/>
            <ac:picMk id="5" creationId="{54A15C73-5FAE-4612-B314-321F5110E9B3}"/>
          </ac:picMkLst>
        </pc:picChg>
        <pc:picChg chg="add mod">
          <ac:chgData name="Omar Díaz" userId="24efb74535e2f669" providerId="LiveId" clId="{1B01B9A2-CA96-401B-8C53-3DA3F046A9B8}" dt="2022-03-14T01:06:22.644" v="188" actId="1076"/>
          <ac:picMkLst>
            <pc:docMk/>
            <pc:sldMk cId="249458911" sldId="263"/>
            <ac:picMk id="6" creationId="{7FB4603D-C31E-4311-B862-6E9589949F0F}"/>
          </ac:picMkLst>
        </pc:picChg>
      </pc:sldChg>
      <pc:sldChg chg="addSp delSp modSp mod ord">
        <pc:chgData name="Omar Díaz" userId="24efb74535e2f669" providerId="LiveId" clId="{1B01B9A2-CA96-401B-8C53-3DA3F046A9B8}" dt="2022-03-14T13:51:33.860" v="627" actId="114"/>
        <pc:sldMkLst>
          <pc:docMk/>
          <pc:sldMk cId="1198679472" sldId="264"/>
        </pc:sldMkLst>
        <pc:spChg chg="mod">
          <ac:chgData name="Omar Díaz" userId="24efb74535e2f669" providerId="LiveId" clId="{1B01B9A2-CA96-401B-8C53-3DA3F046A9B8}" dt="2022-03-14T13:49:35.879" v="601" actId="404"/>
          <ac:spMkLst>
            <pc:docMk/>
            <pc:sldMk cId="1198679472" sldId="264"/>
            <ac:spMk id="2" creationId="{479ACAF5-F3D8-454C-9017-3A66A2650B0C}"/>
          </ac:spMkLst>
        </pc:spChg>
        <pc:spChg chg="mod">
          <ac:chgData name="Omar Díaz" userId="24efb74535e2f669" providerId="LiveId" clId="{1B01B9A2-CA96-401B-8C53-3DA3F046A9B8}" dt="2022-03-14T13:51:33.860" v="627" actId="114"/>
          <ac:spMkLst>
            <pc:docMk/>
            <pc:sldMk cId="1198679472" sldId="264"/>
            <ac:spMk id="4" creationId="{6D9F4B38-F1AC-48AB-A2C7-7133657D5C28}"/>
          </ac:spMkLst>
        </pc:spChg>
        <pc:picChg chg="del">
          <ac:chgData name="Omar Díaz" userId="24efb74535e2f669" providerId="LiveId" clId="{1B01B9A2-CA96-401B-8C53-3DA3F046A9B8}" dt="2022-03-14T00:43:53.525" v="115" actId="478"/>
          <ac:picMkLst>
            <pc:docMk/>
            <pc:sldMk cId="1198679472" sldId="264"/>
            <ac:picMk id="3" creationId="{4B7B1175-961B-4BAD-9011-D84C716C9C7B}"/>
          </ac:picMkLst>
        </pc:picChg>
        <pc:picChg chg="add del mod">
          <ac:chgData name="Omar Díaz" userId="24efb74535e2f669" providerId="LiveId" clId="{1B01B9A2-CA96-401B-8C53-3DA3F046A9B8}" dt="2022-03-14T01:07:03.422" v="191" actId="478"/>
          <ac:picMkLst>
            <pc:docMk/>
            <pc:sldMk cId="1198679472" sldId="264"/>
            <ac:picMk id="5" creationId="{6053BC0B-1FD1-45C7-9324-0C14E94AEF39}"/>
          </ac:picMkLst>
        </pc:picChg>
        <pc:picChg chg="add mod">
          <ac:chgData name="Omar Díaz" userId="24efb74535e2f669" providerId="LiveId" clId="{1B01B9A2-CA96-401B-8C53-3DA3F046A9B8}" dt="2022-03-14T01:07:26.142" v="200" actId="1036"/>
          <ac:picMkLst>
            <pc:docMk/>
            <pc:sldMk cId="1198679472" sldId="264"/>
            <ac:picMk id="6" creationId="{50440E83-9CAD-4ADE-A17E-E9442E9DAAF7}"/>
          </ac:picMkLst>
        </pc:picChg>
      </pc:sldChg>
      <pc:sldChg chg="addSp delSp modSp mod ord">
        <pc:chgData name="Omar Díaz" userId="24efb74535e2f669" providerId="LiveId" clId="{1B01B9A2-CA96-401B-8C53-3DA3F046A9B8}" dt="2022-03-14T13:51:27.020" v="626" actId="114"/>
        <pc:sldMkLst>
          <pc:docMk/>
          <pc:sldMk cId="256240163" sldId="265"/>
        </pc:sldMkLst>
        <pc:spChg chg="mod">
          <ac:chgData name="Omar Díaz" userId="24efb74535e2f669" providerId="LiveId" clId="{1B01B9A2-CA96-401B-8C53-3DA3F046A9B8}" dt="2022-03-14T13:49:45.723" v="603" actId="403"/>
          <ac:spMkLst>
            <pc:docMk/>
            <pc:sldMk cId="256240163" sldId="265"/>
            <ac:spMk id="2" creationId="{F01A10D9-4CC8-42BF-AD50-475E49DF92BB}"/>
          </ac:spMkLst>
        </pc:spChg>
        <pc:spChg chg="mod">
          <ac:chgData name="Omar Díaz" userId="24efb74535e2f669" providerId="LiveId" clId="{1B01B9A2-CA96-401B-8C53-3DA3F046A9B8}" dt="2022-03-14T13:51:27.020" v="626" actId="114"/>
          <ac:spMkLst>
            <pc:docMk/>
            <pc:sldMk cId="256240163" sldId="265"/>
            <ac:spMk id="4" creationId="{92EE7E8D-9779-4DD9-A33E-70E24F4DCF28}"/>
          </ac:spMkLst>
        </pc:spChg>
        <pc:picChg chg="del">
          <ac:chgData name="Omar Díaz" userId="24efb74535e2f669" providerId="LiveId" clId="{1B01B9A2-CA96-401B-8C53-3DA3F046A9B8}" dt="2022-03-14T01:08:23.325" v="203" actId="478"/>
          <ac:picMkLst>
            <pc:docMk/>
            <pc:sldMk cId="256240163" sldId="265"/>
            <ac:picMk id="3" creationId="{049E2313-B62F-4925-A744-1C9D70195465}"/>
          </ac:picMkLst>
        </pc:picChg>
        <pc:picChg chg="add mod">
          <ac:chgData name="Omar Díaz" userId="24efb74535e2f669" providerId="LiveId" clId="{1B01B9A2-CA96-401B-8C53-3DA3F046A9B8}" dt="2022-03-14T01:08:42.609" v="216" actId="1036"/>
          <ac:picMkLst>
            <pc:docMk/>
            <pc:sldMk cId="256240163" sldId="265"/>
            <ac:picMk id="6" creationId="{241FA21C-C31F-4850-B298-2324B2A51A2D}"/>
          </ac:picMkLst>
        </pc:picChg>
      </pc:sldChg>
      <pc:sldChg chg="addSp delSp modSp mod ord">
        <pc:chgData name="Omar Díaz" userId="24efb74535e2f669" providerId="LiveId" clId="{1B01B9A2-CA96-401B-8C53-3DA3F046A9B8}" dt="2022-03-14T13:51:20.698" v="625" actId="114"/>
        <pc:sldMkLst>
          <pc:docMk/>
          <pc:sldMk cId="950276914" sldId="266"/>
        </pc:sldMkLst>
        <pc:spChg chg="mod">
          <ac:chgData name="Omar Díaz" userId="24efb74535e2f669" providerId="LiveId" clId="{1B01B9A2-CA96-401B-8C53-3DA3F046A9B8}" dt="2022-03-14T13:49:55.510" v="604" actId="255"/>
          <ac:spMkLst>
            <pc:docMk/>
            <pc:sldMk cId="950276914" sldId="266"/>
            <ac:spMk id="2" creationId="{AE2709A2-986C-4E03-8964-06941C4BA6D3}"/>
          </ac:spMkLst>
        </pc:spChg>
        <pc:spChg chg="mod">
          <ac:chgData name="Omar Díaz" userId="24efb74535e2f669" providerId="LiveId" clId="{1B01B9A2-CA96-401B-8C53-3DA3F046A9B8}" dt="2022-03-14T13:51:20.698" v="625" actId="114"/>
          <ac:spMkLst>
            <pc:docMk/>
            <pc:sldMk cId="950276914" sldId="266"/>
            <ac:spMk id="4" creationId="{06D2AF7C-8495-4762-93FE-7124371F0FAF}"/>
          </ac:spMkLst>
        </pc:spChg>
        <pc:picChg chg="del">
          <ac:chgData name="Omar Díaz" userId="24efb74535e2f669" providerId="LiveId" clId="{1B01B9A2-CA96-401B-8C53-3DA3F046A9B8}" dt="2022-03-14T01:08:59.518" v="219" actId="478"/>
          <ac:picMkLst>
            <pc:docMk/>
            <pc:sldMk cId="950276914" sldId="266"/>
            <ac:picMk id="3" creationId="{EBA40947-2A74-44A6-B543-E93A04241C5C}"/>
          </ac:picMkLst>
        </pc:picChg>
        <pc:picChg chg="add mod">
          <ac:chgData name="Omar Díaz" userId="24efb74535e2f669" providerId="LiveId" clId="{1B01B9A2-CA96-401B-8C53-3DA3F046A9B8}" dt="2022-03-14T01:09:19.443" v="222" actId="1076"/>
          <ac:picMkLst>
            <pc:docMk/>
            <pc:sldMk cId="950276914" sldId="266"/>
            <ac:picMk id="6" creationId="{100B6848-D991-4D5C-85D2-2D78B0DF9224}"/>
          </ac:picMkLst>
        </pc:picChg>
      </pc:sldChg>
      <pc:sldChg chg="addSp delSp modSp mod ord">
        <pc:chgData name="Omar Díaz" userId="24efb74535e2f669" providerId="LiveId" clId="{1B01B9A2-CA96-401B-8C53-3DA3F046A9B8}" dt="2022-03-14T13:51:14.588" v="624" actId="114"/>
        <pc:sldMkLst>
          <pc:docMk/>
          <pc:sldMk cId="1983722544" sldId="267"/>
        </pc:sldMkLst>
        <pc:spChg chg="mod">
          <ac:chgData name="Omar Díaz" userId="24efb74535e2f669" providerId="LiveId" clId="{1B01B9A2-CA96-401B-8C53-3DA3F046A9B8}" dt="2022-03-14T13:50:01.339" v="605" actId="108"/>
          <ac:spMkLst>
            <pc:docMk/>
            <pc:sldMk cId="1983722544" sldId="267"/>
            <ac:spMk id="2" creationId="{351EB336-2F33-44D3-A509-26EDD28901F5}"/>
          </ac:spMkLst>
        </pc:spChg>
        <pc:spChg chg="mod">
          <ac:chgData name="Omar Díaz" userId="24efb74535e2f669" providerId="LiveId" clId="{1B01B9A2-CA96-401B-8C53-3DA3F046A9B8}" dt="2022-03-14T13:51:14.588" v="624" actId="114"/>
          <ac:spMkLst>
            <pc:docMk/>
            <pc:sldMk cId="1983722544" sldId="267"/>
            <ac:spMk id="4" creationId="{D1C748C1-4593-4DD8-8EA1-E9E76FA15762}"/>
          </ac:spMkLst>
        </pc:spChg>
        <pc:picChg chg="del">
          <ac:chgData name="Omar Díaz" userId="24efb74535e2f669" providerId="LiveId" clId="{1B01B9A2-CA96-401B-8C53-3DA3F046A9B8}" dt="2022-03-14T01:09:47.782" v="225" actId="478"/>
          <ac:picMkLst>
            <pc:docMk/>
            <pc:sldMk cId="1983722544" sldId="267"/>
            <ac:picMk id="3" creationId="{697663A5-2533-4DAD-9DF8-975AB17057EC}"/>
          </ac:picMkLst>
        </pc:picChg>
        <pc:picChg chg="add mod">
          <ac:chgData name="Omar Díaz" userId="24efb74535e2f669" providerId="LiveId" clId="{1B01B9A2-CA96-401B-8C53-3DA3F046A9B8}" dt="2022-03-14T01:10:06.522" v="230" actId="1036"/>
          <ac:picMkLst>
            <pc:docMk/>
            <pc:sldMk cId="1983722544" sldId="267"/>
            <ac:picMk id="6" creationId="{F6C09454-B95A-4B08-8840-251EBEF14BCB}"/>
          </ac:picMkLst>
        </pc:picChg>
      </pc:sldChg>
      <pc:sldChg chg="addSp delSp modSp mod ord">
        <pc:chgData name="Omar Díaz" userId="24efb74535e2f669" providerId="LiveId" clId="{1B01B9A2-CA96-401B-8C53-3DA3F046A9B8}" dt="2022-03-14T13:51:08.660" v="623" actId="114"/>
        <pc:sldMkLst>
          <pc:docMk/>
          <pc:sldMk cId="4033435694" sldId="268"/>
        </pc:sldMkLst>
        <pc:spChg chg="add mod">
          <ac:chgData name="Omar Díaz" userId="24efb74535e2f669" providerId="LiveId" clId="{1B01B9A2-CA96-401B-8C53-3DA3F046A9B8}" dt="2022-03-14T01:12:08.305" v="235" actId="478"/>
          <ac:spMkLst>
            <pc:docMk/>
            <pc:sldMk cId="4033435694" sldId="268"/>
            <ac:spMk id="3" creationId="{B12FD23F-3029-4D52-AF1B-E23DDAA934E3}"/>
          </ac:spMkLst>
        </pc:spChg>
        <pc:spChg chg="mod">
          <ac:chgData name="Omar Díaz" userId="24efb74535e2f669" providerId="LiveId" clId="{1B01B9A2-CA96-401B-8C53-3DA3F046A9B8}" dt="2022-03-14T13:51:08.660" v="623" actId="114"/>
          <ac:spMkLst>
            <pc:docMk/>
            <pc:sldMk cId="4033435694" sldId="268"/>
            <ac:spMk id="4" creationId="{227A2E24-B564-498D-8CB5-9F440DBD3258}"/>
          </ac:spMkLst>
        </pc:spChg>
        <pc:spChg chg="mod">
          <ac:chgData name="Omar Díaz" userId="24efb74535e2f669" providerId="LiveId" clId="{1B01B9A2-CA96-401B-8C53-3DA3F046A9B8}" dt="2022-03-14T13:50:03.455" v="606" actId="108"/>
          <ac:spMkLst>
            <pc:docMk/>
            <pc:sldMk cId="4033435694" sldId="268"/>
            <ac:spMk id="5" creationId="{E377AFD3-C596-474B-BD07-723996AAB34C}"/>
          </ac:spMkLst>
        </pc:spChg>
        <pc:picChg chg="add del">
          <ac:chgData name="Omar Díaz" userId="24efb74535e2f669" providerId="LiveId" clId="{1B01B9A2-CA96-401B-8C53-3DA3F046A9B8}" dt="2022-03-14T01:12:58.725" v="239" actId="478"/>
          <ac:picMkLst>
            <pc:docMk/>
            <pc:sldMk cId="4033435694" sldId="268"/>
            <ac:picMk id="7" creationId="{B587D283-DED9-4393-A906-0193871E2228}"/>
          </ac:picMkLst>
        </pc:picChg>
        <pc:picChg chg="del">
          <ac:chgData name="Omar Díaz" userId="24efb74535e2f669" providerId="LiveId" clId="{1B01B9A2-CA96-401B-8C53-3DA3F046A9B8}" dt="2022-03-14T01:12:08.305" v="235" actId="478"/>
          <ac:picMkLst>
            <pc:docMk/>
            <pc:sldMk cId="4033435694" sldId="268"/>
            <ac:picMk id="8" creationId="{E09D5E3B-AD73-4614-B089-50002E3E3426}"/>
          </ac:picMkLst>
        </pc:picChg>
        <pc:picChg chg="add mod">
          <ac:chgData name="Omar Díaz" userId="24efb74535e2f669" providerId="LiveId" clId="{1B01B9A2-CA96-401B-8C53-3DA3F046A9B8}" dt="2022-03-14T01:36:30.391" v="473" actId="1076"/>
          <ac:picMkLst>
            <pc:docMk/>
            <pc:sldMk cId="4033435694" sldId="268"/>
            <ac:picMk id="10" creationId="{EFECD202-CD41-4D6F-94E8-2BA772ED2015}"/>
          </ac:picMkLst>
        </pc:picChg>
      </pc:sldChg>
      <pc:sldChg chg="addSp delSp modSp mod ord">
        <pc:chgData name="Omar Díaz" userId="24efb74535e2f669" providerId="LiveId" clId="{1B01B9A2-CA96-401B-8C53-3DA3F046A9B8}" dt="2022-03-14T14:55:18.937" v="637" actId="20577"/>
        <pc:sldMkLst>
          <pc:docMk/>
          <pc:sldMk cId="4042736301" sldId="269"/>
        </pc:sldMkLst>
        <pc:spChg chg="mod">
          <ac:chgData name="Omar Díaz" userId="24efb74535e2f669" providerId="LiveId" clId="{1B01B9A2-CA96-401B-8C53-3DA3F046A9B8}" dt="2022-03-14T14:55:18.937" v="637" actId="20577"/>
          <ac:spMkLst>
            <pc:docMk/>
            <pc:sldMk cId="4042736301" sldId="269"/>
            <ac:spMk id="2" creationId="{070AF4FC-EA76-40A8-9EE4-0DF516C47D05}"/>
          </ac:spMkLst>
        </pc:spChg>
        <pc:spChg chg="mod">
          <ac:chgData name="Omar Díaz" userId="24efb74535e2f669" providerId="LiveId" clId="{1B01B9A2-CA96-401B-8C53-3DA3F046A9B8}" dt="2022-03-14T13:51:00.127" v="622" actId="114"/>
          <ac:spMkLst>
            <pc:docMk/>
            <pc:sldMk cId="4042736301" sldId="269"/>
            <ac:spMk id="5" creationId="{896BC67B-105F-4B3A-89FA-A9E55B44361B}"/>
          </ac:spMkLst>
        </pc:spChg>
        <pc:spChg chg="add mod">
          <ac:chgData name="Omar Díaz" userId="24efb74535e2f669" providerId="LiveId" clId="{1B01B9A2-CA96-401B-8C53-3DA3F046A9B8}" dt="2022-03-14T00:34:07.425" v="27" actId="478"/>
          <ac:spMkLst>
            <pc:docMk/>
            <pc:sldMk cId="4042736301" sldId="269"/>
            <ac:spMk id="6" creationId="{90B074E5-C92A-44B3-A7C3-4A07DF4073D1}"/>
          </ac:spMkLst>
        </pc:spChg>
        <pc:picChg chg="add mod">
          <ac:chgData name="Omar Díaz" userId="24efb74535e2f669" providerId="LiveId" clId="{1B01B9A2-CA96-401B-8C53-3DA3F046A9B8}" dt="2022-03-14T01:20:47.891" v="270" actId="1035"/>
          <ac:picMkLst>
            <pc:docMk/>
            <pc:sldMk cId="4042736301" sldId="269"/>
            <ac:picMk id="4" creationId="{5B2F1BCE-0D82-4726-8690-159BD066ACE0}"/>
          </ac:picMkLst>
        </pc:picChg>
        <pc:picChg chg="del">
          <ac:chgData name="Omar Díaz" userId="24efb74535e2f669" providerId="LiveId" clId="{1B01B9A2-CA96-401B-8C53-3DA3F046A9B8}" dt="2022-03-14T00:34:07.425" v="27" actId="478"/>
          <ac:picMkLst>
            <pc:docMk/>
            <pc:sldMk cId="4042736301" sldId="269"/>
            <ac:picMk id="4" creationId="{DCC2626C-0A4F-429D-A22E-65BF58E109CF}"/>
          </ac:picMkLst>
        </pc:picChg>
        <pc:picChg chg="add del mod">
          <ac:chgData name="Omar Díaz" userId="24efb74535e2f669" providerId="LiveId" clId="{1B01B9A2-CA96-401B-8C53-3DA3F046A9B8}" dt="2022-03-14T01:20:21.612" v="254" actId="478"/>
          <ac:picMkLst>
            <pc:docMk/>
            <pc:sldMk cId="4042736301" sldId="269"/>
            <ac:picMk id="8" creationId="{ED1809F5-F9CB-45A5-9841-749C69909EBA}"/>
          </ac:picMkLst>
        </pc:picChg>
      </pc:sldChg>
      <pc:sldChg chg="addSp delSp modSp mod">
        <pc:chgData name="Omar Díaz" userId="24efb74535e2f669" providerId="LiveId" clId="{1B01B9A2-CA96-401B-8C53-3DA3F046A9B8}" dt="2022-03-14T14:55:14.089" v="635" actId="20577"/>
        <pc:sldMkLst>
          <pc:docMk/>
          <pc:sldMk cId="2154730074" sldId="270"/>
        </pc:sldMkLst>
        <pc:spChg chg="mod">
          <ac:chgData name="Omar Díaz" userId="24efb74535e2f669" providerId="LiveId" clId="{1B01B9A2-CA96-401B-8C53-3DA3F046A9B8}" dt="2022-03-14T14:55:14.089" v="635" actId="20577"/>
          <ac:spMkLst>
            <pc:docMk/>
            <pc:sldMk cId="2154730074" sldId="270"/>
            <ac:spMk id="2" creationId="{43349079-B9C5-4995-9F41-E370DAB89A60}"/>
          </ac:spMkLst>
        </pc:spChg>
        <pc:spChg chg="del">
          <ac:chgData name="Omar Díaz" userId="24efb74535e2f669" providerId="LiveId" clId="{1B01B9A2-CA96-401B-8C53-3DA3F046A9B8}" dt="2022-03-14T01:45:10.280" v="546" actId="478"/>
          <ac:spMkLst>
            <pc:docMk/>
            <pc:sldMk cId="2154730074" sldId="270"/>
            <ac:spMk id="5" creationId="{9299CD65-58C1-4927-AB58-742C24448916}"/>
          </ac:spMkLst>
        </pc:spChg>
        <pc:spChg chg="add mod">
          <ac:chgData name="Omar Díaz" userId="24efb74535e2f669" providerId="LiveId" clId="{1B01B9A2-CA96-401B-8C53-3DA3F046A9B8}" dt="2022-03-14T01:19:07.033" v="241" actId="478"/>
          <ac:spMkLst>
            <pc:docMk/>
            <pc:sldMk cId="2154730074" sldId="270"/>
            <ac:spMk id="6" creationId="{F7618EFC-73E3-4F81-8230-0739A5A3A257}"/>
          </ac:spMkLst>
        </pc:spChg>
        <pc:picChg chg="del">
          <ac:chgData name="Omar Díaz" userId="24efb74535e2f669" providerId="LiveId" clId="{1B01B9A2-CA96-401B-8C53-3DA3F046A9B8}" dt="2022-03-14T01:19:07.033" v="241" actId="478"/>
          <ac:picMkLst>
            <pc:docMk/>
            <pc:sldMk cId="2154730074" sldId="270"/>
            <ac:picMk id="4" creationId="{8160CE98-6879-42C3-891B-42572912773E}"/>
          </ac:picMkLst>
        </pc:picChg>
        <pc:picChg chg="add del">
          <ac:chgData name="Omar Díaz" userId="24efb74535e2f669" providerId="LiveId" clId="{1B01B9A2-CA96-401B-8C53-3DA3F046A9B8}" dt="2022-03-14T01:19:25.332" v="243" actId="478"/>
          <ac:picMkLst>
            <pc:docMk/>
            <pc:sldMk cId="2154730074" sldId="270"/>
            <ac:picMk id="8" creationId="{C26D99E2-3DB4-45E7-A350-835E2EE70CEF}"/>
          </ac:picMkLst>
        </pc:picChg>
        <pc:picChg chg="add mod">
          <ac:chgData name="Omar Díaz" userId="24efb74535e2f669" providerId="LiveId" clId="{1B01B9A2-CA96-401B-8C53-3DA3F046A9B8}" dt="2022-03-14T01:19:45.551" v="253" actId="1035"/>
          <ac:picMkLst>
            <pc:docMk/>
            <pc:sldMk cId="2154730074" sldId="270"/>
            <ac:picMk id="10" creationId="{5905D5BF-907A-4C72-B5D2-59CE08255285}"/>
          </ac:picMkLst>
        </pc:picChg>
      </pc:sldChg>
      <pc:sldChg chg="addSp delSp modSp mod">
        <pc:chgData name="Omar Díaz" userId="24efb74535e2f669" providerId="LiveId" clId="{1B01B9A2-CA96-401B-8C53-3DA3F046A9B8}" dt="2022-03-14T13:46:59.373" v="567" actId="113"/>
        <pc:sldMkLst>
          <pc:docMk/>
          <pc:sldMk cId="2718103344" sldId="273"/>
        </pc:sldMkLst>
        <pc:spChg chg="mod">
          <ac:chgData name="Omar Díaz" userId="24efb74535e2f669" providerId="LiveId" clId="{1B01B9A2-CA96-401B-8C53-3DA3F046A9B8}" dt="2022-03-14T13:46:59.373" v="567" actId="113"/>
          <ac:spMkLst>
            <pc:docMk/>
            <pc:sldMk cId="2718103344" sldId="273"/>
            <ac:spMk id="2" creationId="{EB3DC50C-D788-434A-B28A-F8863442BA28}"/>
          </ac:spMkLst>
        </pc:spChg>
        <pc:picChg chg="add del mod">
          <ac:chgData name="Omar Díaz" userId="24efb74535e2f669" providerId="LiveId" clId="{1B01B9A2-CA96-401B-8C53-3DA3F046A9B8}" dt="2022-03-14T01:25:15.596" v="332" actId="21"/>
          <ac:picMkLst>
            <pc:docMk/>
            <pc:sldMk cId="2718103344" sldId="273"/>
            <ac:picMk id="4" creationId="{4D665DAB-72C5-4B41-9FB1-F592A7C52CC4}"/>
          </ac:picMkLst>
        </pc:picChg>
      </pc:sldChg>
      <pc:sldChg chg="addSp delSp modSp mod">
        <pc:chgData name="Omar Díaz" userId="24efb74535e2f669" providerId="LiveId" clId="{1B01B9A2-CA96-401B-8C53-3DA3F046A9B8}" dt="2022-03-14T13:50:10.559" v="608" actId="108"/>
        <pc:sldMkLst>
          <pc:docMk/>
          <pc:sldMk cId="1868355277" sldId="274"/>
        </pc:sldMkLst>
        <pc:spChg chg="mod">
          <ac:chgData name="Omar Díaz" userId="24efb74535e2f669" providerId="LiveId" clId="{1B01B9A2-CA96-401B-8C53-3DA3F046A9B8}" dt="2022-03-14T13:50:10.559" v="608" actId="108"/>
          <ac:spMkLst>
            <pc:docMk/>
            <pc:sldMk cId="1868355277" sldId="274"/>
            <ac:spMk id="2" creationId="{33C1DCAB-6DBC-4AC5-B352-98EA785C3420}"/>
          </ac:spMkLst>
        </pc:spChg>
        <pc:spChg chg="add del mod">
          <ac:chgData name="Omar Díaz" userId="24efb74535e2f669" providerId="LiveId" clId="{1B01B9A2-CA96-401B-8C53-3DA3F046A9B8}" dt="2022-03-14T13:42:40.001" v="554" actId="478"/>
          <ac:spMkLst>
            <pc:docMk/>
            <pc:sldMk cId="1868355277" sldId="274"/>
            <ac:spMk id="4" creationId="{4EF1DD5D-B08B-4D79-8E4E-A7926D454732}"/>
          </ac:spMkLst>
        </pc:spChg>
        <pc:picChg chg="add mod">
          <ac:chgData name="Omar Díaz" userId="24efb74535e2f669" providerId="LiveId" clId="{1B01B9A2-CA96-401B-8C53-3DA3F046A9B8}" dt="2022-03-14T13:42:59.841" v="559" actId="1036"/>
          <ac:picMkLst>
            <pc:docMk/>
            <pc:sldMk cId="1868355277" sldId="274"/>
            <ac:picMk id="5" creationId="{77E508C2-8669-49C3-870E-31E2BD59DBA2}"/>
          </ac:picMkLst>
        </pc:picChg>
        <pc:picChg chg="del">
          <ac:chgData name="Omar Díaz" userId="24efb74535e2f669" providerId="LiveId" clId="{1B01B9A2-CA96-401B-8C53-3DA3F046A9B8}" dt="2022-03-14T00:40:24.037" v="63" actId="478"/>
          <ac:picMkLst>
            <pc:docMk/>
            <pc:sldMk cId="1868355277" sldId="274"/>
            <ac:picMk id="5" creationId="{8E3B3318-BF29-432A-B2B1-19CF73397865}"/>
          </ac:picMkLst>
        </pc:picChg>
        <pc:picChg chg="add del mod">
          <ac:chgData name="Omar Díaz" userId="24efb74535e2f669" providerId="LiveId" clId="{1B01B9A2-CA96-401B-8C53-3DA3F046A9B8}" dt="2022-03-14T13:42:25.634" v="548" actId="478"/>
          <ac:picMkLst>
            <pc:docMk/>
            <pc:sldMk cId="1868355277" sldId="274"/>
            <ac:picMk id="7" creationId="{9BD51331-5CCB-4011-B3BA-8A1640801A8C}"/>
          </ac:picMkLst>
        </pc:picChg>
      </pc:sldChg>
      <pc:sldChg chg="addSp delSp modSp mod">
        <pc:chgData name="Omar Díaz" userId="24efb74535e2f669" providerId="LiveId" clId="{1B01B9A2-CA96-401B-8C53-3DA3F046A9B8}" dt="2022-03-14T13:50:07.760" v="607" actId="108"/>
        <pc:sldMkLst>
          <pc:docMk/>
          <pc:sldMk cId="1564915640" sldId="3568"/>
        </pc:sldMkLst>
        <pc:spChg chg="mod">
          <ac:chgData name="Omar Díaz" userId="24efb74535e2f669" providerId="LiveId" clId="{1B01B9A2-CA96-401B-8C53-3DA3F046A9B8}" dt="2022-03-14T13:50:07.760" v="607" actId="108"/>
          <ac:spMkLst>
            <pc:docMk/>
            <pc:sldMk cId="1564915640" sldId="3568"/>
            <ac:spMk id="2" creationId="{46EA8BEB-0870-4E5A-8333-9BED3F49F4F9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19" creationId="{E792A65F-C764-41E1-846F-53220F1E086D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31" creationId="{178B50EF-A775-4320-A930-0AB307DC4E6B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33" creationId="{21706458-BDA5-4F24-87CB-C74AB12ADD4D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35" creationId="{FA8B1ED2-837C-4AC7-81C3-6618BBD719A3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43" creationId="{29157B7E-527D-4E57-B37B-07A32BA3679E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45" creationId="{71C759F1-6C03-4B23-BE41-A68AFEF7D263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46" creationId="{7D77ABA1-6F6C-4A7E-B78B-EA84E9BFA045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74" creationId="{BCECC67B-B083-4ED9-99EF-BB6FDFFE25B9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76" creationId="{439CE2D0-4C75-4D74-A81E-619BFD129C1C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78" creationId="{8D950951-0DB7-4A36-A54C-B530C3999CDE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80" creationId="{58CE8BD7-8EA5-442B-829C-47C0A4E0CB63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82" creationId="{07950825-2591-4E5A-9382-21365116FC1E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86" creationId="{7411D0F8-8F07-4F3E-993C-793396E6EB87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88" creationId="{6D1D1BB4-3F1E-4E05-9C26-75919069268D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90" creationId="{179125BA-1627-4FF6-A22D-583D06735D7A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92" creationId="{D7937B73-BDBF-440F-8F05-6078EE6C68FE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94" creationId="{0FF1AC94-5904-4530-92D3-F75A3E241076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96" creationId="{57C695D6-7A29-4831-9014-6980D67F21A6}"/>
          </ac:spMkLst>
        </pc:spChg>
        <pc:spChg chg="mod topLvl">
          <ac:chgData name="Omar Díaz" userId="24efb74535e2f669" providerId="LiveId" clId="{1B01B9A2-CA96-401B-8C53-3DA3F046A9B8}" dt="2022-03-14T01:42:18.702" v="540" actId="14100"/>
          <ac:spMkLst>
            <pc:docMk/>
            <pc:sldMk cId="1564915640" sldId="3568"/>
            <ac:spMk id="136" creationId="{5D3FDB83-D4F1-4995-B78A-11F6F02DE0C4}"/>
          </ac:spMkLst>
        </pc:spChg>
        <pc:grpChg chg="add mod">
          <ac:chgData name="Omar Díaz" userId="24efb74535e2f669" providerId="LiveId" clId="{1B01B9A2-CA96-401B-8C53-3DA3F046A9B8}" dt="2022-03-14T01:41:11.761" v="524" actId="164"/>
          <ac:grpSpMkLst>
            <pc:docMk/>
            <pc:sldMk cId="1564915640" sldId="3568"/>
            <ac:grpSpMk id="3" creationId="{A7F13DBF-3F54-44BC-8B22-474B61D08CE2}"/>
          </ac:grpSpMkLst>
        </pc:grpChg>
        <pc:grpChg chg="add del mod">
          <ac:chgData name="Omar Díaz" userId="24efb74535e2f669" providerId="LiveId" clId="{1B01B9A2-CA96-401B-8C53-3DA3F046A9B8}" dt="2022-03-14T01:42:06.661" v="534" actId="165"/>
          <ac:grpSpMkLst>
            <pc:docMk/>
            <pc:sldMk cId="1564915640" sldId="3568"/>
            <ac:grpSpMk id="6" creationId="{BD3D05C0-E640-4785-83FD-D2CBC418A509}"/>
          </ac:grpSpMkLst>
        </pc:grpChg>
        <pc:grpChg chg="add mod">
          <ac:chgData name="Omar Díaz" userId="24efb74535e2f669" providerId="LiveId" clId="{1B01B9A2-CA96-401B-8C53-3DA3F046A9B8}" dt="2022-03-14T01:42:36.769" v="541" actId="164"/>
          <ac:grpSpMkLst>
            <pc:docMk/>
            <pc:sldMk cId="1564915640" sldId="3568"/>
            <ac:grpSpMk id="7" creationId="{FEBBF483-E3E5-4AEB-BB71-73CCA3ACA34F}"/>
          </ac:grpSpMkLst>
        </pc:grpChg>
        <pc:picChg chg="del">
          <ac:chgData name="Omar Díaz" userId="24efb74535e2f669" providerId="LiveId" clId="{1B01B9A2-CA96-401B-8C53-3DA3F046A9B8}" dt="2022-03-14T01:40:49.619" v="522" actId="478"/>
          <ac:picMkLst>
            <pc:docMk/>
            <pc:sldMk cId="1564915640" sldId="3568"/>
            <ac:picMk id="148" creationId="{90344112-35F6-4F7F-A24B-0C47DEB51A02}"/>
          </ac:picMkLst>
        </pc:pic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37" creationId="{B7C5438A-CB0E-4F56-8A66-655F449F074E}"/>
          </ac:cxnSpMkLst>
        </pc:cxn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39" creationId="{F295CE92-BFB8-4A2E-BA36-AE77D9483DE2}"/>
          </ac:cxnSpMkLst>
        </pc:cxn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41" creationId="{0AA23C89-8D12-42E8-88BC-70C008872F92}"/>
          </ac:cxnSpMkLst>
        </pc:cxn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84" creationId="{E5F32C5A-1E6D-43F5-A284-8B5C96A86F60}"/>
          </ac:cxnSpMkLst>
        </pc:cxn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138" creationId="{5901ECCF-BCCE-4291-9A29-B6966569F2C6}"/>
          </ac:cxnSpMkLst>
        </pc:cxnChg>
      </pc:sldChg>
      <pc:sldChg chg="addSp delSp modSp mod">
        <pc:chgData name="Omar Díaz" userId="24efb74535e2f669" providerId="LiveId" clId="{1B01B9A2-CA96-401B-8C53-3DA3F046A9B8}" dt="2022-03-14T13:50:12.199" v="609" actId="108"/>
        <pc:sldMkLst>
          <pc:docMk/>
          <pc:sldMk cId="1125686615" sldId="3569"/>
        </pc:sldMkLst>
        <pc:spChg chg="mod">
          <ac:chgData name="Omar Díaz" userId="24efb74535e2f669" providerId="LiveId" clId="{1B01B9A2-CA96-401B-8C53-3DA3F046A9B8}" dt="2022-03-14T13:50:12.199" v="609" actId="108"/>
          <ac:spMkLst>
            <pc:docMk/>
            <pc:sldMk cId="1125686615" sldId="3569"/>
            <ac:spMk id="2" creationId="{777F899C-5275-496B-881B-DD483CB6F94A}"/>
          </ac:spMkLst>
        </pc:spChg>
        <pc:spChg chg="add del mod">
          <ac:chgData name="Omar Díaz" userId="24efb74535e2f669" providerId="LiveId" clId="{1B01B9A2-CA96-401B-8C53-3DA3F046A9B8}" dt="2022-03-14T13:43:46.379" v="563" actId="478"/>
          <ac:spMkLst>
            <pc:docMk/>
            <pc:sldMk cId="1125686615" sldId="3569"/>
            <ac:spMk id="4" creationId="{52A58CAA-0352-4138-8872-8529891F5C61}"/>
          </ac:spMkLst>
        </pc:spChg>
        <pc:picChg chg="del">
          <ac:chgData name="Omar Díaz" userId="24efb74535e2f669" providerId="LiveId" clId="{1B01B9A2-CA96-401B-8C53-3DA3F046A9B8}" dt="2022-03-14T00:41:17.559" v="75" actId="478"/>
          <ac:picMkLst>
            <pc:docMk/>
            <pc:sldMk cId="1125686615" sldId="3569"/>
            <ac:picMk id="5" creationId="{292E4180-AAAD-417F-8300-DCC01F82BE3A}"/>
          </ac:picMkLst>
        </pc:picChg>
        <pc:picChg chg="add mod">
          <ac:chgData name="Omar Díaz" userId="24efb74535e2f669" providerId="LiveId" clId="{1B01B9A2-CA96-401B-8C53-3DA3F046A9B8}" dt="2022-03-14T13:43:59.217" v="566" actId="1076"/>
          <ac:picMkLst>
            <pc:docMk/>
            <pc:sldMk cId="1125686615" sldId="3569"/>
            <ac:picMk id="5" creationId="{3E0DA917-E86D-41D2-8686-83E09C494FD6}"/>
          </ac:picMkLst>
        </pc:picChg>
        <pc:picChg chg="add del mod">
          <ac:chgData name="Omar Díaz" userId="24efb74535e2f669" providerId="LiveId" clId="{1B01B9A2-CA96-401B-8C53-3DA3F046A9B8}" dt="2022-03-14T13:43:34.648" v="560" actId="478"/>
          <ac:picMkLst>
            <pc:docMk/>
            <pc:sldMk cId="1125686615" sldId="3569"/>
            <ac:picMk id="7" creationId="{72570550-7058-417B-8597-346E464D907A}"/>
          </ac:picMkLst>
        </pc:picChg>
      </pc:sldChg>
      <pc:sldChg chg="addSp delSp modSp add mod">
        <pc:chgData name="Omar Díaz" userId="24efb74535e2f669" providerId="LiveId" clId="{1B01B9A2-CA96-401B-8C53-3DA3F046A9B8}" dt="2022-03-14T15:06:11.761" v="643"/>
        <pc:sldMkLst>
          <pc:docMk/>
          <pc:sldMk cId="3042088924" sldId="3570"/>
        </pc:sldMkLst>
        <pc:spChg chg="mod">
          <ac:chgData name="Omar Díaz" userId="24efb74535e2f669" providerId="LiveId" clId="{1B01B9A2-CA96-401B-8C53-3DA3F046A9B8}" dt="2022-03-14T15:06:11.761" v="643"/>
          <ac:spMkLst>
            <pc:docMk/>
            <pc:sldMk cId="3042088924" sldId="3570"/>
            <ac:spMk id="2" creationId="{C9F476F1-B406-4158-A7FB-86ADBE835927}"/>
          </ac:spMkLst>
        </pc:spChg>
        <pc:picChg chg="del">
          <ac:chgData name="Omar Díaz" userId="24efb74535e2f669" providerId="LiveId" clId="{1B01B9A2-CA96-401B-8C53-3DA3F046A9B8}" dt="2022-03-14T00:58:04.043" v="144" actId="478"/>
          <ac:picMkLst>
            <pc:docMk/>
            <pc:sldMk cId="3042088924" sldId="3570"/>
            <ac:picMk id="4" creationId="{89CEC6E1-347D-4EF3-A9FA-F5E0929240F1}"/>
          </ac:picMkLst>
        </pc:picChg>
        <pc:picChg chg="add mod">
          <ac:chgData name="Omar Díaz" userId="24efb74535e2f669" providerId="LiveId" clId="{1B01B9A2-CA96-401B-8C53-3DA3F046A9B8}" dt="2022-03-14T00:58:39.754" v="149" actId="1076"/>
          <ac:picMkLst>
            <pc:docMk/>
            <pc:sldMk cId="3042088924" sldId="3570"/>
            <ac:picMk id="5" creationId="{C66456B5-3268-4072-B6E1-802515E42832}"/>
          </ac:picMkLst>
        </pc:picChg>
      </pc:sldChg>
      <pc:sldChg chg="addSp delSp modSp add mod">
        <pc:chgData name="Omar Díaz" userId="24efb74535e2f669" providerId="LiveId" clId="{1B01B9A2-CA96-401B-8C53-3DA3F046A9B8}" dt="2022-03-14T13:47:20.865" v="570" actId="108"/>
        <pc:sldMkLst>
          <pc:docMk/>
          <pc:sldMk cId="1990160594" sldId="3571"/>
        </pc:sldMkLst>
        <pc:spChg chg="mod">
          <ac:chgData name="Omar Díaz" userId="24efb74535e2f669" providerId="LiveId" clId="{1B01B9A2-CA96-401B-8C53-3DA3F046A9B8}" dt="2022-03-14T00:59:05.707" v="152" actId="20577"/>
          <ac:spMkLst>
            <pc:docMk/>
            <pc:sldMk cId="1990160594" sldId="3571"/>
            <ac:spMk id="2" creationId="{C9F476F1-B406-4158-A7FB-86ADBE835927}"/>
          </ac:spMkLst>
        </pc:spChg>
        <pc:spChg chg="add mod">
          <ac:chgData name="Omar Díaz" userId="24efb74535e2f669" providerId="LiveId" clId="{1B01B9A2-CA96-401B-8C53-3DA3F046A9B8}" dt="2022-03-14T13:47:20.865" v="570" actId="108"/>
          <ac:spMkLst>
            <pc:docMk/>
            <pc:sldMk cId="1990160594" sldId="3571"/>
            <ac:spMk id="6" creationId="{E4BCE1E8-9FC9-46BB-BD6F-24AB9330A508}"/>
          </ac:spMkLst>
        </pc:spChg>
        <pc:picChg chg="add mod">
          <ac:chgData name="Omar Díaz" userId="24efb74535e2f669" providerId="LiveId" clId="{1B01B9A2-CA96-401B-8C53-3DA3F046A9B8}" dt="2022-03-14T01:01:46.357" v="158" actId="1076"/>
          <ac:picMkLst>
            <pc:docMk/>
            <pc:sldMk cId="1990160594" sldId="3571"/>
            <ac:picMk id="4" creationId="{753861D8-BFB3-40CF-B3C8-27AD8F5B9381}"/>
          </ac:picMkLst>
        </pc:picChg>
        <pc:picChg chg="del">
          <ac:chgData name="Omar Díaz" userId="24efb74535e2f669" providerId="LiveId" clId="{1B01B9A2-CA96-401B-8C53-3DA3F046A9B8}" dt="2022-03-14T00:58:54.779" v="151" actId="478"/>
          <ac:picMkLst>
            <pc:docMk/>
            <pc:sldMk cId="1990160594" sldId="3571"/>
            <ac:picMk id="5" creationId="{C66456B5-3268-4072-B6E1-802515E42832}"/>
          </ac:picMkLst>
        </pc:picChg>
      </pc:sldChg>
      <pc:sldChg chg="add del">
        <pc:chgData name="Omar Díaz" userId="24efb74535e2f669" providerId="LiveId" clId="{1B01B9A2-CA96-401B-8C53-3DA3F046A9B8}" dt="2022-03-14T00:59:40.165" v="154"/>
        <pc:sldMkLst>
          <pc:docMk/>
          <pc:sldMk cId="3777864254" sldId="3572"/>
        </pc:sldMkLst>
      </pc:sldChg>
      <pc:sldChg chg="addSp modSp add mod">
        <pc:chgData name="Omar Díaz" userId="24efb74535e2f669" providerId="LiveId" clId="{1B01B9A2-CA96-401B-8C53-3DA3F046A9B8}" dt="2022-03-14T13:48:15.480" v="583" actId="255"/>
        <pc:sldMkLst>
          <pc:docMk/>
          <pc:sldMk cId="4173079253" sldId="3572"/>
        </pc:sldMkLst>
        <pc:spChg chg="mod">
          <ac:chgData name="Omar Díaz" userId="24efb74535e2f669" providerId="LiveId" clId="{1B01B9A2-CA96-401B-8C53-3DA3F046A9B8}" dt="2022-03-14T13:47:55.495" v="580" actId="108"/>
          <ac:spMkLst>
            <pc:docMk/>
            <pc:sldMk cId="4173079253" sldId="3572"/>
            <ac:spMk id="2" creationId="{C9F476F1-B406-4158-A7FB-86ADBE835927}"/>
          </ac:spMkLst>
        </pc:spChg>
        <pc:spChg chg="add mod">
          <ac:chgData name="Omar Díaz" userId="24efb74535e2f669" providerId="LiveId" clId="{1B01B9A2-CA96-401B-8C53-3DA3F046A9B8}" dt="2022-03-14T13:48:15.480" v="583" actId="255"/>
          <ac:spMkLst>
            <pc:docMk/>
            <pc:sldMk cId="4173079253" sldId="3572"/>
            <ac:spMk id="5" creationId="{C1B6B0A5-6D76-41DE-AC78-2517A40959AE}"/>
          </ac:spMkLst>
        </pc:spChg>
        <pc:picChg chg="add mod">
          <ac:chgData name="Omar Díaz" userId="24efb74535e2f669" providerId="LiveId" clId="{1B01B9A2-CA96-401B-8C53-3DA3F046A9B8}" dt="2022-03-14T01:03:57.079" v="171" actId="1076"/>
          <ac:picMkLst>
            <pc:docMk/>
            <pc:sldMk cId="4173079253" sldId="3572"/>
            <ac:picMk id="4" creationId="{E0A296DB-9647-4385-A763-11389C6A515E}"/>
          </ac:picMkLst>
        </pc:picChg>
      </pc:sldChg>
      <pc:sldChg chg="new del">
        <pc:chgData name="Omar Díaz" userId="24efb74535e2f669" providerId="LiveId" clId="{1B01B9A2-CA96-401B-8C53-3DA3F046A9B8}" dt="2022-03-14T01:20:57.375" v="274" actId="47"/>
        <pc:sldMkLst>
          <pc:docMk/>
          <pc:sldMk cId="1899509554" sldId="3573"/>
        </pc:sldMkLst>
      </pc:sldChg>
      <pc:sldChg chg="new del">
        <pc:chgData name="Omar Díaz" userId="24efb74535e2f669" providerId="LiveId" clId="{1B01B9A2-CA96-401B-8C53-3DA3F046A9B8}" dt="2022-03-14T01:33:21.755" v="406" actId="680"/>
        <pc:sldMkLst>
          <pc:docMk/>
          <pc:sldMk cId="2145886986" sldId="3573"/>
        </pc:sldMkLst>
      </pc:sldChg>
      <pc:sldChg chg="new del">
        <pc:chgData name="Omar Díaz" userId="24efb74535e2f669" providerId="LiveId" clId="{1B01B9A2-CA96-401B-8C53-3DA3F046A9B8}" dt="2022-03-14T01:20:56.354" v="273" actId="47"/>
        <pc:sldMkLst>
          <pc:docMk/>
          <pc:sldMk cId="360176871" sldId="3574"/>
        </pc:sldMkLst>
      </pc:sldChg>
      <pc:sldChg chg="new del">
        <pc:chgData name="Omar Díaz" userId="24efb74535e2f669" providerId="LiveId" clId="{1B01B9A2-CA96-401B-8C53-3DA3F046A9B8}" dt="2022-03-14T01:20:55.520" v="272" actId="47"/>
        <pc:sldMkLst>
          <pc:docMk/>
          <pc:sldMk cId="1000896301" sldId="3575"/>
        </pc:sldMkLst>
      </pc:sldChg>
      <pc:sldChg chg="new del">
        <pc:chgData name="Omar Díaz" userId="24efb74535e2f669" providerId="LiveId" clId="{1B01B9A2-CA96-401B-8C53-3DA3F046A9B8}" dt="2022-03-14T01:20:54.652" v="271" actId="47"/>
        <pc:sldMkLst>
          <pc:docMk/>
          <pc:sldMk cId="1807691777" sldId="3576"/>
        </pc:sldMkLst>
      </pc:sldChg>
      <pc:sldMasterChg chg="modSldLayout">
        <pc:chgData name="Omar Díaz" userId="24efb74535e2f669" providerId="LiveId" clId="{1B01B9A2-CA96-401B-8C53-3DA3F046A9B8}" dt="2022-03-14T01:32:04.584" v="386" actId="108"/>
        <pc:sldMasterMkLst>
          <pc:docMk/>
          <pc:sldMasterMk cId="3935458312" sldId="2147483660"/>
        </pc:sldMasterMkLst>
        <pc:sldLayoutChg chg="addSp delSp modSp mod">
          <pc:chgData name="Omar Díaz" userId="24efb74535e2f669" providerId="LiveId" clId="{1B01B9A2-CA96-401B-8C53-3DA3F046A9B8}" dt="2022-03-14T01:29:59.942" v="374" actId="478"/>
          <pc:sldLayoutMkLst>
            <pc:docMk/>
            <pc:sldMasterMk cId="3935458312" sldId="2147483660"/>
            <pc:sldLayoutMk cId="1822272062" sldId="2147483661"/>
          </pc:sldLayoutMkLst>
          <pc:picChg chg="add del mod">
            <ac:chgData name="Omar Díaz" userId="24efb74535e2f669" providerId="LiveId" clId="{1B01B9A2-CA96-401B-8C53-3DA3F046A9B8}" dt="2022-03-14T01:28:36.859" v="358" actId="478"/>
            <ac:picMkLst>
              <pc:docMk/>
              <pc:sldMasterMk cId="3935458312" sldId="2147483660"/>
              <pc:sldLayoutMk cId="1822272062" sldId="2147483661"/>
              <ac:picMk id="6" creationId="{2F2906DB-C91C-44F1-8AA4-E1A68C47AC4A}"/>
            </ac:picMkLst>
          </pc:picChg>
          <pc:picChg chg="add del mod">
            <ac:chgData name="Omar Díaz" userId="24efb74535e2f669" providerId="LiveId" clId="{1B01B9A2-CA96-401B-8C53-3DA3F046A9B8}" dt="2022-03-14T01:29:59.942" v="374" actId="478"/>
            <ac:picMkLst>
              <pc:docMk/>
              <pc:sldMasterMk cId="3935458312" sldId="2147483660"/>
              <pc:sldLayoutMk cId="1822272062" sldId="2147483661"/>
              <ac:picMk id="8" creationId="{E2E2E523-0971-4963-9169-688A932DD87C}"/>
            </ac:picMkLst>
          </pc:picChg>
        </pc:sldLayoutChg>
        <pc:sldLayoutChg chg="addSp modSp">
          <pc:chgData name="Omar Díaz" userId="24efb74535e2f669" providerId="LiveId" clId="{1B01B9A2-CA96-401B-8C53-3DA3F046A9B8}" dt="2022-03-14T01:29:03.976" v="363"/>
          <pc:sldLayoutMkLst>
            <pc:docMk/>
            <pc:sldMasterMk cId="3935458312" sldId="2147483660"/>
            <pc:sldLayoutMk cId="1756691687" sldId="2147483662"/>
          </pc:sldLayoutMkLst>
          <pc:picChg chg="add mod">
            <ac:chgData name="Omar Díaz" userId="24efb74535e2f669" providerId="LiveId" clId="{1B01B9A2-CA96-401B-8C53-3DA3F046A9B8}" dt="2022-03-14T01:29:03.976" v="363"/>
            <ac:picMkLst>
              <pc:docMk/>
              <pc:sldMasterMk cId="3935458312" sldId="2147483660"/>
              <pc:sldLayoutMk cId="1756691687" sldId="2147483662"/>
              <ac:picMk id="7" creationId="{0796DF0A-5D4C-43DB-8023-B9D8C3ABF050}"/>
            </ac:picMkLst>
          </pc:picChg>
        </pc:sldLayoutChg>
        <pc:sldLayoutChg chg="addSp modSp">
          <pc:chgData name="Omar Díaz" userId="24efb74535e2f669" providerId="LiveId" clId="{1B01B9A2-CA96-401B-8C53-3DA3F046A9B8}" dt="2022-03-14T01:29:07.358" v="364"/>
          <pc:sldLayoutMkLst>
            <pc:docMk/>
            <pc:sldMasterMk cId="3935458312" sldId="2147483660"/>
            <pc:sldLayoutMk cId="2034760589" sldId="2147483663"/>
          </pc:sldLayoutMkLst>
          <pc:picChg chg="add mod">
            <ac:chgData name="Omar Díaz" userId="24efb74535e2f669" providerId="LiveId" clId="{1B01B9A2-CA96-401B-8C53-3DA3F046A9B8}" dt="2022-03-14T01:29:07.358" v="364"/>
            <ac:picMkLst>
              <pc:docMk/>
              <pc:sldMasterMk cId="3935458312" sldId="2147483660"/>
              <pc:sldLayoutMk cId="2034760589" sldId="2147483663"/>
              <ac:picMk id="7" creationId="{ACC5D2A7-22F1-4BB2-827A-350A9E9E043B}"/>
            </ac:picMkLst>
          </pc:picChg>
        </pc:sldLayoutChg>
        <pc:sldLayoutChg chg="addSp modSp">
          <pc:chgData name="Omar Díaz" userId="24efb74535e2f669" providerId="LiveId" clId="{1B01B9A2-CA96-401B-8C53-3DA3F046A9B8}" dt="2022-03-14T01:31:43.473" v="382" actId="403"/>
          <pc:sldLayoutMkLst>
            <pc:docMk/>
            <pc:sldMasterMk cId="3935458312" sldId="2147483660"/>
            <pc:sldLayoutMk cId="3399046078" sldId="2147483664"/>
          </pc:sldLayoutMkLst>
          <pc:spChg chg="mod">
            <ac:chgData name="Omar Díaz" userId="24efb74535e2f669" providerId="LiveId" clId="{1B01B9A2-CA96-401B-8C53-3DA3F046A9B8}" dt="2022-03-14T01:31:43.473" v="382" actId="403"/>
            <ac:spMkLst>
              <pc:docMk/>
              <pc:sldMasterMk cId="3935458312" sldId="2147483660"/>
              <pc:sldLayoutMk cId="3399046078" sldId="2147483664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09.272" v="365"/>
            <ac:picMkLst>
              <pc:docMk/>
              <pc:sldMasterMk cId="3935458312" sldId="2147483660"/>
              <pc:sldLayoutMk cId="3399046078" sldId="2147483664"/>
              <ac:picMk id="8" creationId="{F81ADC7D-FC40-49C1-9F08-C54D3CF61BF3}"/>
            </ac:picMkLst>
          </pc:picChg>
        </pc:sldLayoutChg>
        <pc:sldLayoutChg chg="addSp modSp">
          <pc:chgData name="Omar Díaz" userId="24efb74535e2f669" providerId="LiveId" clId="{1B01B9A2-CA96-401B-8C53-3DA3F046A9B8}" dt="2022-03-14T01:31:50.427" v="383" actId="108"/>
          <pc:sldLayoutMkLst>
            <pc:docMk/>
            <pc:sldMasterMk cId="3935458312" sldId="2147483660"/>
            <pc:sldLayoutMk cId="1175009331" sldId="2147483665"/>
          </pc:sldLayoutMkLst>
          <pc:spChg chg="mod">
            <ac:chgData name="Omar Díaz" userId="24efb74535e2f669" providerId="LiveId" clId="{1B01B9A2-CA96-401B-8C53-3DA3F046A9B8}" dt="2022-03-14T01:31:50.427" v="383" actId="108"/>
            <ac:spMkLst>
              <pc:docMk/>
              <pc:sldMasterMk cId="3935458312" sldId="2147483660"/>
              <pc:sldLayoutMk cId="1175009331" sldId="2147483665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11.940" v="366"/>
            <ac:picMkLst>
              <pc:docMk/>
              <pc:sldMasterMk cId="3935458312" sldId="2147483660"/>
              <pc:sldLayoutMk cId="1175009331" sldId="2147483665"/>
              <ac:picMk id="10" creationId="{833605F3-3CEE-412E-8C60-FA283500D154}"/>
            </ac:picMkLst>
          </pc:picChg>
        </pc:sldLayoutChg>
        <pc:sldLayoutChg chg="addSp modSp">
          <pc:chgData name="Omar Díaz" userId="24efb74535e2f669" providerId="LiveId" clId="{1B01B9A2-CA96-401B-8C53-3DA3F046A9B8}" dt="2022-03-14T01:31:52.697" v="384" actId="108"/>
          <pc:sldLayoutMkLst>
            <pc:docMk/>
            <pc:sldMasterMk cId="3935458312" sldId="2147483660"/>
            <pc:sldLayoutMk cId="4126228376" sldId="2147483666"/>
          </pc:sldLayoutMkLst>
          <pc:spChg chg="mod">
            <ac:chgData name="Omar Díaz" userId="24efb74535e2f669" providerId="LiveId" clId="{1B01B9A2-CA96-401B-8C53-3DA3F046A9B8}" dt="2022-03-14T01:31:52.697" v="384" actId="108"/>
            <ac:spMkLst>
              <pc:docMk/>
              <pc:sldMasterMk cId="3935458312" sldId="2147483660"/>
              <pc:sldLayoutMk cId="4126228376" sldId="2147483666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14.055" v="367"/>
            <ac:picMkLst>
              <pc:docMk/>
              <pc:sldMasterMk cId="3935458312" sldId="2147483660"/>
              <pc:sldLayoutMk cId="4126228376" sldId="2147483666"/>
              <ac:picMk id="6" creationId="{68252FA9-86E0-4E1B-9F98-61992C023ADE}"/>
            </ac:picMkLst>
          </pc:picChg>
        </pc:sldLayoutChg>
        <pc:sldLayoutChg chg="addSp modSp">
          <pc:chgData name="Omar Díaz" userId="24efb74535e2f669" providerId="LiveId" clId="{1B01B9A2-CA96-401B-8C53-3DA3F046A9B8}" dt="2022-03-14T01:29:15.756" v="368"/>
          <pc:sldLayoutMkLst>
            <pc:docMk/>
            <pc:sldMasterMk cId="3935458312" sldId="2147483660"/>
            <pc:sldLayoutMk cId="1046823010" sldId="2147483667"/>
          </pc:sldLayoutMkLst>
          <pc:picChg chg="add mod">
            <ac:chgData name="Omar Díaz" userId="24efb74535e2f669" providerId="LiveId" clId="{1B01B9A2-CA96-401B-8C53-3DA3F046A9B8}" dt="2022-03-14T01:29:15.756" v="368"/>
            <ac:picMkLst>
              <pc:docMk/>
              <pc:sldMasterMk cId="3935458312" sldId="2147483660"/>
              <pc:sldLayoutMk cId="1046823010" sldId="2147483667"/>
              <ac:picMk id="5" creationId="{5D92AF52-D2D8-4460-B268-F5877F40655F}"/>
            </ac:picMkLst>
          </pc:picChg>
        </pc:sldLayoutChg>
        <pc:sldLayoutChg chg="addSp modSp">
          <pc:chgData name="Omar Díaz" userId="24efb74535e2f669" providerId="LiveId" clId="{1B01B9A2-CA96-401B-8C53-3DA3F046A9B8}" dt="2022-03-14T01:29:17.332" v="369"/>
          <pc:sldLayoutMkLst>
            <pc:docMk/>
            <pc:sldMasterMk cId="3935458312" sldId="2147483660"/>
            <pc:sldLayoutMk cId="641197254" sldId="2147483668"/>
          </pc:sldLayoutMkLst>
          <pc:picChg chg="add mod">
            <ac:chgData name="Omar Díaz" userId="24efb74535e2f669" providerId="LiveId" clId="{1B01B9A2-CA96-401B-8C53-3DA3F046A9B8}" dt="2022-03-14T01:29:17.332" v="369"/>
            <ac:picMkLst>
              <pc:docMk/>
              <pc:sldMasterMk cId="3935458312" sldId="2147483660"/>
              <pc:sldLayoutMk cId="641197254" sldId="2147483668"/>
              <ac:picMk id="8" creationId="{973DD388-1D0D-4D5B-AA11-43D21B899AF6}"/>
            </ac:picMkLst>
          </pc:picChg>
        </pc:sldLayoutChg>
        <pc:sldLayoutChg chg="addSp modSp">
          <pc:chgData name="Omar Díaz" userId="24efb74535e2f669" providerId="LiveId" clId="{1B01B9A2-CA96-401B-8C53-3DA3F046A9B8}" dt="2022-03-14T01:29:19.345" v="370"/>
          <pc:sldLayoutMkLst>
            <pc:docMk/>
            <pc:sldMasterMk cId="3935458312" sldId="2147483660"/>
            <pc:sldLayoutMk cId="252676270" sldId="2147483669"/>
          </pc:sldLayoutMkLst>
          <pc:picChg chg="add mod">
            <ac:chgData name="Omar Díaz" userId="24efb74535e2f669" providerId="LiveId" clId="{1B01B9A2-CA96-401B-8C53-3DA3F046A9B8}" dt="2022-03-14T01:29:19.345" v="370"/>
            <ac:picMkLst>
              <pc:docMk/>
              <pc:sldMasterMk cId="3935458312" sldId="2147483660"/>
              <pc:sldLayoutMk cId="252676270" sldId="2147483669"/>
              <ac:picMk id="8" creationId="{4D364D71-A85C-4C2D-B8F2-07B69B2368AC}"/>
            </ac:picMkLst>
          </pc:picChg>
        </pc:sldLayoutChg>
        <pc:sldLayoutChg chg="addSp modSp">
          <pc:chgData name="Omar Díaz" userId="24efb74535e2f669" providerId="LiveId" clId="{1B01B9A2-CA96-401B-8C53-3DA3F046A9B8}" dt="2022-03-14T01:32:00.404" v="385" actId="108"/>
          <pc:sldLayoutMkLst>
            <pc:docMk/>
            <pc:sldMasterMk cId="3935458312" sldId="2147483660"/>
            <pc:sldLayoutMk cId="1340972094" sldId="2147483670"/>
          </pc:sldLayoutMkLst>
          <pc:spChg chg="mod">
            <ac:chgData name="Omar Díaz" userId="24efb74535e2f669" providerId="LiveId" clId="{1B01B9A2-CA96-401B-8C53-3DA3F046A9B8}" dt="2022-03-14T01:32:00.404" v="385" actId="108"/>
            <ac:spMkLst>
              <pc:docMk/>
              <pc:sldMasterMk cId="3935458312" sldId="2147483660"/>
              <pc:sldLayoutMk cId="1340972094" sldId="2147483670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21.398" v="371"/>
            <ac:picMkLst>
              <pc:docMk/>
              <pc:sldMasterMk cId="3935458312" sldId="2147483660"/>
              <pc:sldLayoutMk cId="1340972094" sldId="2147483670"/>
              <ac:picMk id="7" creationId="{BB6FDA4A-AC7D-4888-BEB6-DE904D5E8943}"/>
            </ac:picMkLst>
          </pc:picChg>
        </pc:sldLayoutChg>
        <pc:sldLayoutChg chg="addSp modSp">
          <pc:chgData name="Omar Díaz" userId="24efb74535e2f669" providerId="LiveId" clId="{1B01B9A2-CA96-401B-8C53-3DA3F046A9B8}" dt="2022-03-14T01:29:23.302" v="372"/>
          <pc:sldLayoutMkLst>
            <pc:docMk/>
            <pc:sldMasterMk cId="3935458312" sldId="2147483660"/>
            <pc:sldLayoutMk cId="418410304" sldId="2147483671"/>
          </pc:sldLayoutMkLst>
          <pc:picChg chg="add mod">
            <ac:chgData name="Omar Díaz" userId="24efb74535e2f669" providerId="LiveId" clId="{1B01B9A2-CA96-401B-8C53-3DA3F046A9B8}" dt="2022-03-14T01:29:23.302" v="372"/>
            <ac:picMkLst>
              <pc:docMk/>
              <pc:sldMasterMk cId="3935458312" sldId="2147483660"/>
              <pc:sldLayoutMk cId="418410304" sldId="2147483671"/>
              <ac:picMk id="7" creationId="{CE12F624-5120-4108-A8B7-634FA5FA65E3}"/>
            </ac:picMkLst>
          </pc:picChg>
        </pc:sldLayoutChg>
        <pc:sldLayoutChg chg="addSp modSp">
          <pc:chgData name="Omar Díaz" userId="24efb74535e2f669" providerId="LiveId" clId="{1B01B9A2-CA96-401B-8C53-3DA3F046A9B8}" dt="2022-03-14T01:32:04.584" v="386" actId="108"/>
          <pc:sldLayoutMkLst>
            <pc:docMk/>
            <pc:sldMasterMk cId="3935458312" sldId="2147483660"/>
            <pc:sldLayoutMk cId="69763546" sldId="2147483672"/>
          </pc:sldLayoutMkLst>
          <pc:spChg chg="mod">
            <ac:chgData name="Omar Díaz" userId="24efb74535e2f669" providerId="LiveId" clId="{1B01B9A2-CA96-401B-8C53-3DA3F046A9B8}" dt="2022-03-14T01:32:04.584" v="386" actId="108"/>
            <ac:spMkLst>
              <pc:docMk/>
              <pc:sldMasterMk cId="3935458312" sldId="2147483660"/>
              <pc:sldLayoutMk cId="69763546" sldId="2147483672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25.025" v="373"/>
            <ac:picMkLst>
              <pc:docMk/>
              <pc:sldMasterMk cId="3935458312" sldId="2147483660"/>
              <pc:sldLayoutMk cId="69763546" sldId="2147483672"/>
              <ac:picMk id="8" creationId="{78A2D7B1-6C9E-480F-9BBF-6CA16EBABD79}"/>
            </ac:picMkLst>
          </pc:picChg>
        </pc:sldLayoutChg>
      </pc:sldMasterChg>
    </pc:docChg>
  </pc:docChgLst>
  <pc:docChgLst>
    <pc:chgData name="Omar Díaz" userId="24efb74535e2f669" providerId="LiveId" clId="{311BE345-A39A-4725-8100-E3593DF859BE}"/>
    <pc:docChg chg="custSel addSld delSld modSld sldOrd">
      <pc:chgData name="Omar Díaz" userId="24efb74535e2f669" providerId="LiveId" clId="{311BE345-A39A-4725-8100-E3593DF859BE}" dt="2022-03-14T16:33:44.343" v="13" actId="478"/>
      <pc:docMkLst>
        <pc:docMk/>
      </pc:docMkLst>
      <pc:sldChg chg="modSp mod">
        <pc:chgData name="Omar Díaz" userId="24efb74535e2f669" providerId="LiveId" clId="{311BE345-A39A-4725-8100-E3593DF859BE}" dt="2022-03-14T16:32:14.654" v="2" actId="20577"/>
        <pc:sldMkLst>
          <pc:docMk/>
          <pc:sldMk cId="284931389" sldId="261"/>
        </pc:sldMkLst>
        <pc:spChg chg="mod">
          <ac:chgData name="Omar Díaz" userId="24efb74535e2f669" providerId="LiveId" clId="{311BE345-A39A-4725-8100-E3593DF859BE}" dt="2022-03-14T16:32:14.654" v="2" actId="20577"/>
          <ac:spMkLst>
            <pc:docMk/>
            <pc:sldMk cId="284931389" sldId="261"/>
            <ac:spMk id="4" creationId="{21711DA6-E2D5-4C09-99A5-4F804757D904}"/>
          </ac:spMkLst>
        </pc:spChg>
      </pc:sldChg>
      <pc:sldChg chg="modSp mod">
        <pc:chgData name="Omar Díaz" userId="24efb74535e2f669" providerId="LiveId" clId="{311BE345-A39A-4725-8100-E3593DF859BE}" dt="2022-03-14T16:32:58.254" v="3" actId="255"/>
        <pc:sldMkLst>
          <pc:docMk/>
          <pc:sldMk cId="1983722544" sldId="267"/>
        </pc:sldMkLst>
        <pc:spChg chg="mod">
          <ac:chgData name="Omar Díaz" userId="24efb74535e2f669" providerId="LiveId" clId="{311BE345-A39A-4725-8100-E3593DF859BE}" dt="2022-03-14T16:32:58.254" v="3" actId="255"/>
          <ac:spMkLst>
            <pc:docMk/>
            <pc:sldMk cId="1983722544" sldId="267"/>
            <ac:spMk id="4" creationId="{D1C748C1-4593-4DD8-8EA1-E9E76FA15762}"/>
          </ac:spMkLst>
        </pc:spChg>
      </pc:sldChg>
      <pc:sldChg chg="addSp delSp modSp mod">
        <pc:chgData name="Omar Díaz" userId="24efb74535e2f669" providerId="LiveId" clId="{311BE345-A39A-4725-8100-E3593DF859BE}" dt="2022-03-14T16:33:44.343" v="13" actId="478"/>
        <pc:sldMkLst>
          <pc:docMk/>
          <pc:sldMk cId="1868355277" sldId="274"/>
        </pc:sldMkLst>
        <pc:spChg chg="add del mod">
          <ac:chgData name="Omar Díaz" userId="24efb74535e2f669" providerId="LiveId" clId="{311BE345-A39A-4725-8100-E3593DF859BE}" dt="2022-03-14T16:33:44.343" v="13" actId="478"/>
          <ac:spMkLst>
            <pc:docMk/>
            <pc:sldMk cId="1868355277" sldId="274"/>
            <ac:spMk id="6" creationId="{23DE9DC4-8E47-4E44-86F7-235F9CA22EE9}"/>
          </ac:spMkLst>
        </pc:spChg>
        <pc:picChg chg="del">
          <ac:chgData name="Omar Díaz" userId="24efb74535e2f669" providerId="LiveId" clId="{311BE345-A39A-4725-8100-E3593DF859BE}" dt="2022-03-14T16:33:32.996" v="10" actId="21"/>
          <ac:picMkLst>
            <pc:docMk/>
            <pc:sldMk cId="1868355277" sldId="274"/>
            <ac:picMk id="4" creationId="{B59143CE-6E75-4F5F-B0F5-F6D4E291FCCF}"/>
          </ac:picMkLst>
        </pc:picChg>
        <pc:picChg chg="add mod">
          <ac:chgData name="Omar Díaz" userId="24efb74535e2f669" providerId="LiveId" clId="{311BE345-A39A-4725-8100-E3593DF859BE}" dt="2022-03-14T16:33:29.593" v="9"/>
          <ac:picMkLst>
            <pc:docMk/>
            <pc:sldMk cId="1868355277" sldId="274"/>
            <ac:picMk id="5" creationId="{A025E792-4F45-4BAC-B777-D97CF69FB8ED}"/>
          </ac:picMkLst>
        </pc:picChg>
      </pc:sldChg>
      <pc:sldChg chg="modSp mod">
        <pc:chgData name="Omar Díaz" userId="24efb74535e2f669" providerId="LiveId" clId="{311BE345-A39A-4725-8100-E3593DF859BE}" dt="2022-03-14T16:33:12.683" v="5" actId="403"/>
        <pc:sldMkLst>
          <pc:docMk/>
          <pc:sldMk cId="1564915640" sldId="3568"/>
        </pc:sldMkLst>
        <pc:spChg chg="mod">
          <ac:chgData name="Omar Díaz" userId="24efb74535e2f669" providerId="LiveId" clId="{311BE345-A39A-4725-8100-E3593DF859BE}" dt="2022-03-14T16:33:12.683" v="5" actId="403"/>
          <ac:spMkLst>
            <pc:docMk/>
            <pc:sldMk cId="1564915640" sldId="3568"/>
            <ac:spMk id="136" creationId="{5D3FDB83-D4F1-4995-B78A-11F6F02DE0C4}"/>
          </ac:spMkLst>
        </pc:spChg>
      </pc:sldChg>
      <pc:sldChg chg="addSp delSp modSp mod ord">
        <pc:chgData name="Omar Díaz" userId="24efb74535e2f669" providerId="LiveId" clId="{311BE345-A39A-4725-8100-E3593DF859BE}" dt="2022-03-14T16:33:41.194" v="12" actId="478"/>
        <pc:sldMkLst>
          <pc:docMk/>
          <pc:sldMk cId="1125686615" sldId="3569"/>
        </pc:sldMkLst>
        <pc:spChg chg="add del mod">
          <ac:chgData name="Omar Díaz" userId="24efb74535e2f669" providerId="LiveId" clId="{311BE345-A39A-4725-8100-E3593DF859BE}" dt="2022-03-14T16:33:41.194" v="12" actId="478"/>
          <ac:spMkLst>
            <pc:docMk/>
            <pc:sldMk cId="1125686615" sldId="3569"/>
            <ac:spMk id="5" creationId="{D044014C-F087-4439-AD5E-2C07A18F159F}"/>
          </ac:spMkLst>
        </pc:spChg>
        <pc:picChg chg="del">
          <ac:chgData name="Omar Díaz" userId="24efb74535e2f669" providerId="LiveId" clId="{311BE345-A39A-4725-8100-E3593DF859BE}" dt="2022-03-14T16:33:27.187" v="8" actId="21"/>
          <ac:picMkLst>
            <pc:docMk/>
            <pc:sldMk cId="1125686615" sldId="3569"/>
            <ac:picMk id="4" creationId="{4437A9DE-BBC3-4520-804F-DBBE8FB6261D}"/>
          </ac:picMkLst>
        </pc:picChg>
        <pc:picChg chg="add mod">
          <ac:chgData name="Omar Díaz" userId="24efb74535e2f669" providerId="LiveId" clId="{311BE345-A39A-4725-8100-E3593DF859BE}" dt="2022-03-14T16:33:38.283" v="11"/>
          <ac:picMkLst>
            <pc:docMk/>
            <pc:sldMk cId="1125686615" sldId="3569"/>
            <ac:picMk id="6" creationId="{0649BBFA-BFC9-4A81-B607-9770E3ED45E5}"/>
          </ac:picMkLst>
        </pc:picChg>
      </pc:sldChg>
      <pc:sldChg chg="del">
        <pc:chgData name="Omar Díaz" userId="24efb74535e2f669" providerId="LiveId" clId="{311BE345-A39A-4725-8100-E3593DF859BE}" dt="2022-03-14T16:31:44.809" v="1" actId="47"/>
        <pc:sldMkLst>
          <pc:docMk/>
          <pc:sldMk cId="3042088924" sldId="3570"/>
        </pc:sldMkLst>
      </pc:sldChg>
      <pc:sldChg chg="add">
        <pc:chgData name="Omar Díaz" userId="24efb74535e2f669" providerId="LiveId" clId="{311BE345-A39A-4725-8100-E3593DF859BE}" dt="2022-03-14T16:31:17.764" v="0"/>
        <pc:sldMkLst>
          <pc:docMk/>
          <pc:sldMk cId="2541626000" sldId="3573"/>
        </pc:sldMkLst>
      </pc:sldChg>
    </pc:docChg>
  </pc:docChgLst>
  <pc:docChgLst>
    <pc:chgData name="Omar Díaz" userId="24efb74535e2f669" providerId="LiveId" clId="{D40D8955-F8C8-4946-8E10-F998C0C68704}"/>
    <pc:docChg chg="undo custSel addSld delSld modSld sldOrd">
      <pc:chgData name="Omar Díaz" userId="24efb74535e2f669" providerId="LiveId" clId="{D40D8955-F8C8-4946-8E10-F998C0C68704}" dt="2022-03-14T16:19:50.055" v="161" actId="478"/>
      <pc:docMkLst>
        <pc:docMk/>
      </pc:docMkLst>
      <pc:sldChg chg="del">
        <pc:chgData name="Omar Díaz" userId="24efb74535e2f669" providerId="LiveId" clId="{D40D8955-F8C8-4946-8E10-F998C0C68704}" dt="2022-03-14T16:03:18.929" v="2" actId="47"/>
        <pc:sldMkLst>
          <pc:docMk/>
          <pc:sldMk cId="2265281832" sldId="257"/>
        </pc:sldMkLst>
      </pc:sldChg>
      <pc:sldChg chg="addSp delSp modSp add del mod">
        <pc:chgData name="Omar Díaz" userId="24efb74535e2f669" providerId="LiveId" clId="{D40D8955-F8C8-4946-8E10-F998C0C68704}" dt="2022-03-14T16:10:05.718" v="51" actId="1076"/>
        <pc:sldMkLst>
          <pc:docMk/>
          <pc:sldMk cId="2345604609" sldId="259"/>
        </pc:sldMkLst>
        <pc:spChg chg="mod">
          <ac:chgData name="Omar Díaz" userId="24efb74535e2f669" providerId="LiveId" clId="{D40D8955-F8C8-4946-8E10-F998C0C68704}" dt="2022-03-14T16:04:09.062" v="22"/>
          <ac:spMkLst>
            <pc:docMk/>
            <pc:sldMk cId="2345604609" sldId="259"/>
            <ac:spMk id="2" creationId="{1E2A020B-F5BD-4DF9-8DBB-56F0E99EAF4D}"/>
          </ac:spMkLst>
        </pc:spChg>
        <pc:picChg chg="del">
          <ac:chgData name="Omar Díaz" userId="24efb74535e2f669" providerId="LiveId" clId="{D40D8955-F8C8-4946-8E10-F998C0C68704}" dt="2022-03-14T16:09:54.392" v="46" actId="478"/>
          <ac:picMkLst>
            <pc:docMk/>
            <pc:sldMk cId="2345604609" sldId="259"/>
            <ac:picMk id="4" creationId="{A8F94326-022E-46E0-8C72-8D757FB76A68}"/>
          </ac:picMkLst>
        </pc:picChg>
        <pc:picChg chg="add mod">
          <ac:chgData name="Omar Díaz" userId="24efb74535e2f669" providerId="LiveId" clId="{D40D8955-F8C8-4946-8E10-F998C0C68704}" dt="2022-03-14T16:10:05.718" v="51" actId="1076"/>
          <ac:picMkLst>
            <pc:docMk/>
            <pc:sldMk cId="2345604609" sldId="259"/>
            <ac:picMk id="5" creationId="{ECA4F1F5-72CC-44A2-B86B-62469713D218}"/>
          </ac:picMkLst>
        </pc:picChg>
      </pc:sldChg>
      <pc:sldChg chg="addSp delSp modSp mod">
        <pc:chgData name="Omar Díaz" userId="24efb74535e2f669" providerId="LiveId" clId="{D40D8955-F8C8-4946-8E10-F998C0C68704}" dt="2022-03-14T16:11:38.406" v="75" actId="1035"/>
        <pc:sldMkLst>
          <pc:docMk/>
          <pc:sldMk cId="284931389" sldId="261"/>
        </pc:sldMkLst>
        <pc:spChg chg="mod">
          <ac:chgData name="Omar Díaz" userId="24efb74535e2f669" providerId="LiveId" clId="{D40D8955-F8C8-4946-8E10-F998C0C68704}" dt="2022-03-14T16:04:20.841" v="25" actId="6549"/>
          <ac:spMkLst>
            <pc:docMk/>
            <pc:sldMk cId="284931389" sldId="261"/>
            <ac:spMk id="2" creationId="{40491F1E-3068-4B53-952E-738379468F02}"/>
          </ac:spMkLst>
        </pc:spChg>
        <pc:picChg chg="add mod">
          <ac:chgData name="Omar Díaz" userId="24efb74535e2f669" providerId="LiveId" clId="{D40D8955-F8C8-4946-8E10-F998C0C68704}" dt="2022-03-14T16:11:38.406" v="75" actId="1035"/>
          <ac:picMkLst>
            <pc:docMk/>
            <pc:sldMk cId="284931389" sldId="261"/>
            <ac:picMk id="5" creationId="{58E98781-8712-4DF1-8D75-B851698C44E7}"/>
          </ac:picMkLst>
        </pc:picChg>
        <pc:picChg chg="del">
          <ac:chgData name="Omar Díaz" userId="24efb74535e2f669" providerId="LiveId" clId="{D40D8955-F8C8-4946-8E10-F998C0C68704}" dt="2022-03-14T16:11:08.467" v="56" actId="478"/>
          <ac:picMkLst>
            <pc:docMk/>
            <pc:sldMk cId="284931389" sldId="261"/>
            <ac:picMk id="6" creationId="{8668D4C6-5B2F-449D-B8C3-CA50B8F2A70F}"/>
          </ac:picMkLst>
        </pc:picChg>
      </pc:sldChg>
      <pc:sldChg chg="addSp delSp modSp mod">
        <pc:chgData name="Omar Díaz" userId="24efb74535e2f669" providerId="LiveId" clId="{D40D8955-F8C8-4946-8E10-F998C0C68704}" dt="2022-03-14T16:12:23.216" v="81" actId="1076"/>
        <pc:sldMkLst>
          <pc:docMk/>
          <pc:sldMk cId="2976810304" sldId="262"/>
        </pc:sldMkLst>
        <pc:spChg chg="mod">
          <ac:chgData name="Omar Díaz" userId="24efb74535e2f669" providerId="LiveId" clId="{D40D8955-F8C8-4946-8E10-F998C0C68704}" dt="2022-03-14T16:04:28.587" v="27" actId="6549"/>
          <ac:spMkLst>
            <pc:docMk/>
            <pc:sldMk cId="2976810304" sldId="262"/>
            <ac:spMk id="7" creationId="{1085AA59-A738-487D-AB6F-C01B0442B251}"/>
          </ac:spMkLst>
        </pc:spChg>
        <pc:picChg chg="add mod">
          <ac:chgData name="Omar Díaz" userId="24efb74535e2f669" providerId="LiveId" clId="{D40D8955-F8C8-4946-8E10-F998C0C68704}" dt="2022-03-14T16:12:23.216" v="81" actId="1076"/>
          <ac:picMkLst>
            <pc:docMk/>
            <pc:sldMk cId="2976810304" sldId="262"/>
            <ac:picMk id="3" creationId="{1E5129A8-AC33-4C5B-873F-ED5EFB31502F}"/>
          </ac:picMkLst>
        </pc:picChg>
        <pc:picChg chg="del">
          <ac:chgData name="Omar Díaz" userId="24efb74535e2f669" providerId="LiveId" clId="{D40D8955-F8C8-4946-8E10-F998C0C68704}" dt="2022-03-14T16:12:07.187" v="76" actId="478"/>
          <ac:picMkLst>
            <pc:docMk/>
            <pc:sldMk cId="2976810304" sldId="262"/>
            <ac:picMk id="6" creationId="{EB7E4F17-CE00-4F8B-B8CF-0B981D37261B}"/>
          </ac:picMkLst>
        </pc:picChg>
      </pc:sldChg>
      <pc:sldChg chg="addSp delSp modSp mod">
        <pc:chgData name="Omar Díaz" userId="24efb74535e2f669" providerId="LiveId" clId="{D40D8955-F8C8-4946-8E10-F998C0C68704}" dt="2022-03-14T16:13:06.681" v="87" actId="1076"/>
        <pc:sldMkLst>
          <pc:docMk/>
          <pc:sldMk cId="249458911" sldId="263"/>
        </pc:sldMkLst>
        <pc:picChg chg="add mod">
          <ac:chgData name="Omar Díaz" userId="24efb74535e2f669" providerId="LiveId" clId="{D40D8955-F8C8-4946-8E10-F998C0C68704}" dt="2022-03-14T16:13:06.681" v="87" actId="1076"/>
          <ac:picMkLst>
            <pc:docMk/>
            <pc:sldMk cId="249458911" sldId="263"/>
            <ac:picMk id="5" creationId="{455349F2-48DA-4908-91AC-AB64DA305749}"/>
          </ac:picMkLst>
        </pc:picChg>
        <pc:picChg chg="del">
          <ac:chgData name="Omar Díaz" userId="24efb74535e2f669" providerId="LiveId" clId="{D40D8955-F8C8-4946-8E10-F998C0C68704}" dt="2022-03-14T16:12:49.751" v="82" actId="478"/>
          <ac:picMkLst>
            <pc:docMk/>
            <pc:sldMk cId="249458911" sldId="263"/>
            <ac:picMk id="6" creationId="{7FB4603D-C31E-4311-B862-6E9589949F0F}"/>
          </ac:picMkLst>
        </pc:picChg>
      </pc:sldChg>
      <pc:sldChg chg="addSp delSp modSp mod">
        <pc:chgData name="Omar Díaz" userId="24efb74535e2f669" providerId="LiveId" clId="{D40D8955-F8C8-4946-8E10-F998C0C68704}" dt="2022-03-14T16:13:53.431" v="105" actId="1035"/>
        <pc:sldMkLst>
          <pc:docMk/>
          <pc:sldMk cId="1198679472" sldId="264"/>
        </pc:sldMkLst>
        <pc:picChg chg="add mod">
          <ac:chgData name="Omar Díaz" userId="24efb74535e2f669" providerId="LiveId" clId="{D40D8955-F8C8-4946-8E10-F998C0C68704}" dt="2022-03-14T16:13:53.431" v="105" actId="1035"/>
          <ac:picMkLst>
            <pc:docMk/>
            <pc:sldMk cId="1198679472" sldId="264"/>
            <ac:picMk id="5" creationId="{A137D9B9-6B0A-42AD-B5A8-E08A8B0A14A2}"/>
          </ac:picMkLst>
        </pc:picChg>
        <pc:picChg chg="del">
          <ac:chgData name="Omar Díaz" userId="24efb74535e2f669" providerId="LiveId" clId="{D40D8955-F8C8-4946-8E10-F998C0C68704}" dt="2022-03-14T16:13:35.521" v="88" actId="478"/>
          <ac:picMkLst>
            <pc:docMk/>
            <pc:sldMk cId="1198679472" sldId="264"/>
            <ac:picMk id="6" creationId="{50440E83-9CAD-4ADE-A17E-E9442E9DAAF7}"/>
          </ac:picMkLst>
        </pc:picChg>
      </pc:sldChg>
      <pc:sldChg chg="addSp delSp modSp mod">
        <pc:chgData name="Omar Díaz" userId="24efb74535e2f669" providerId="LiveId" clId="{D40D8955-F8C8-4946-8E10-F998C0C68704}" dt="2022-03-14T16:14:27.277" v="111" actId="1076"/>
        <pc:sldMkLst>
          <pc:docMk/>
          <pc:sldMk cId="256240163" sldId="265"/>
        </pc:sldMkLst>
        <pc:spChg chg="mod">
          <ac:chgData name="Omar Díaz" userId="24efb74535e2f669" providerId="LiveId" clId="{D40D8955-F8C8-4946-8E10-F998C0C68704}" dt="2022-03-14T16:04:36.877" v="29" actId="27636"/>
          <ac:spMkLst>
            <pc:docMk/>
            <pc:sldMk cId="256240163" sldId="265"/>
            <ac:spMk id="2" creationId="{F01A10D9-4CC8-42BF-AD50-475E49DF92BB}"/>
          </ac:spMkLst>
        </pc:spChg>
        <pc:picChg chg="add mod">
          <ac:chgData name="Omar Díaz" userId="24efb74535e2f669" providerId="LiveId" clId="{D40D8955-F8C8-4946-8E10-F998C0C68704}" dt="2022-03-14T16:14:27.277" v="111" actId="1076"/>
          <ac:picMkLst>
            <pc:docMk/>
            <pc:sldMk cId="256240163" sldId="265"/>
            <ac:picMk id="5" creationId="{511716EF-A40E-4C7A-A423-65F65434E1DA}"/>
          </ac:picMkLst>
        </pc:picChg>
        <pc:picChg chg="del">
          <ac:chgData name="Omar Díaz" userId="24efb74535e2f669" providerId="LiveId" clId="{D40D8955-F8C8-4946-8E10-F998C0C68704}" dt="2022-03-14T16:14:15.156" v="106" actId="478"/>
          <ac:picMkLst>
            <pc:docMk/>
            <pc:sldMk cId="256240163" sldId="265"/>
            <ac:picMk id="6" creationId="{241FA21C-C31F-4850-B298-2324B2A51A2D}"/>
          </ac:picMkLst>
        </pc:picChg>
      </pc:sldChg>
      <pc:sldChg chg="addSp delSp modSp mod">
        <pc:chgData name="Omar Díaz" userId="24efb74535e2f669" providerId="LiveId" clId="{D40D8955-F8C8-4946-8E10-F998C0C68704}" dt="2022-03-14T16:15:03.846" v="123" actId="1035"/>
        <pc:sldMkLst>
          <pc:docMk/>
          <pc:sldMk cId="950276914" sldId="266"/>
        </pc:sldMkLst>
        <pc:spChg chg="mod">
          <ac:chgData name="Omar Díaz" userId="24efb74535e2f669" providerId="LiveId" clId="{D40D8955-F8C8-4946-8E10-F998C0C68704}" dt="2022-03-14T16:04:42.007" v="30"/>
          <ac:spMkLst>
            <pc:docMk/>
            <pc:sldMk cId="950276914" sldId="266"/>
            <ac:spMk id="2" creationId="{AE2709A2-986C-4E03-8964-06941C4BA6D3}"/>
          </ac:spMkLst>
        </pc:spChg>
        <pc:picChg chg="add mod">
          <ac:chgData name="Omar Díaz" userId="24efb74535e2f669" providerId="LiveId" clId="{D40D8955-F8C8-4946-8E10-F998C0C68704}" dt="2022-03-14T16:15:03.846" v="123" actId="1035"/>
          <ac:picMkLst>
            <pc:docMk/>
            <pc:sldMk cId="950276914" sldId="266"/>
            <ac:picMk id="5" creationId="{4EC46BFA-AA1F-48E8-90EB-5E80E6434678}"/>
          </ac:picMkLst>
        </pc:picChg>
        <pc:picChg chg="del">
          <ac:chgData name="Omar Díaz" userId="24efb74535e2f669" providerId="LiveId" clId="{D40D8955-F8C8-4946-8E10-F998C0C68704}" dt="2022-03-14T16:14:50.186" v="112" actId="478"/>
          <ac:picMkLst>
            <pc:docMk/>
            <pc:sldMk cId="950276914" sldId="266"/>
            <ac:picMk id="6" creationId="{100B6848-D991-4D5C-85D2-2D78B0DF9224}"/>
          </ac:picMkLst>
        </pc:picChg>
      </pc:sldChg>
      <pc:sldChg chg="addSp delSp modSp mod">
        <pc:chgData name="Omar Díaz" userId="24efb74535e2f669" providerId="LiveId" clId="{D40D8955-F8C8-4946-8E10-F998C0C68704}" dt="2022-03-14T16:15:42.786" v="130" actId="1076"/>
        <pc:sldMkLst>
          <pc:docMk/>
          <pc:sldMk cId="1983722544" sldId="267"/>
        </pc:sldMkLst>
        <pc:spChg chg="mod">
          <ac:chgData name="Omar Díaz" userId="24efb74535e2f669" providerId="LiveId" clId="{D40D8955-F8C8-4946-8E10-F998C0C68704}" dt="2022-03-14T16:04:46.159" v="31"/>
          <ac:spMkLst>
            <pc:docMk/>
            <pc:sldMk cId="1983722544" sldId="267"/>
            <ac:spMk id="2" creationId="{351EB336-2F33-44D3-A509-26EDD28901F5}"/>
          </ac:spMkLst>
        </pc:spChg>
        <pc:picChg chg="add mod">
          <ac:chgData name="Omar Díaz" userId="24efb74535e2f669" providerId="LiveId" clId="{D40D8955-F8C8-4946-8E10-F998C0C68704}" dt="2022-03-14T16:15:42.786" v="130" actId="1076"/>
          <ac:picMkLst>
            <pc:docMk/>
            <pc:sldMk cId="1983722544" sldId="267"/>
            <ac:picMk id="5" creationId="{62E34790-3E8E-46C8-AC8D-0ECBE64C4E20}"/>
          </ac:picMkLst>
        </pc:picChg>
        <pc:picChg chg="del">
          <ac:chgData name="Omar Díaz" userId="24efb74535e2f669" providerId="LiveId" clId="{D40D8955-F8C8-4946-8E10-F998C0C68704}" dt="2022-03-14T16:15:27.711" v="124" actId="478"/>
          <ac:picMkLst>
            <pc:docMk/>
            <pc:sldMk cId="1983722544" sldId="267"/>
            <ac:picMk id="6" creationId="{F6C09454-B95A-4B08-8840-251EBEF14BCB}"/>
          </ac:picMkLst>
        </pc:picChg>
      </pc:sldChg>
      <pc:sldChg chg="addSp delSp modSp mod">
        <pc:chgData name="Omar Díaz" userId="24efb74535e2f669" providerId="LiveId" clId="{D40D8955-F8C8-4946-8E10-F998C0C68704}" dt="2022-03-14T16:17:24.986" v="134" actId="1076"/>
        <pc:sldMkLst>
          <pc:docMk/>
          <pc:sldMk cId="4033435694" sldId="268"/>
        </pc:sldMkLst>
        <pc:spChg chg="del">
          <ac:chgData name="Omar Díaz" userId="24efb74535e2f669" providerId="LiveId" clId="{D40D8955-F8C8-4946-8E10-F998C0C68704}" dt="2022-03-14T16:17:16.916" v="132" actId="478"/>
          <ac:spMkLst>
            <pc:docMk/>
            <pc:sldMk cId="4033435694" sldId="268"/>
            <ac:spMk id="3" creationId="{B12FD23F-3029-4D52-AF1B-E23DDAA934E3}"/>
          </ac:spMkLst>
        </pc:spChg>
        <pc:spChg chg="mod">
          <ac:chgData name="Omar Díaz" userId="24efb74535e2f669" providerId="LiveId" clId="{D40D8955-F8C8-4946-8E10-F998C0C68704}" dt="2022-03-14T16:04:52.627" v="34"/>
          <ac:spMkLst>
            <pc:docMk/>
            <pc:sldMk cId="4033435694" sldId="268"/>
            <ac:spMk id="5" creationId="{E377AFD3-C596-474B-BD07-723996AAB34C}"/>
          </ac:spMkLst>
        </pc:spChg>
        <pc:picChg chg="add mod">
          <ac:chgData name="Omar Díaz" userId="24efb74535e2f669" providerId="LiveId" clId="{D40D8955-F8C8-4946-8E10-F998C0C68704}" dt="2022-03-14T16:17:24.986" v="134" actId="1076"/>
          <ac:picMkLst>
            <pc:docMk/>
            <pc:sldMk cId="4033435694" sldId="268"/>
            <ac:picMk id="6" creationId="{4E1EECC6-2AAE-4479-9DFD-F59E82DA18F6}"/>
          </ac:picMkLst>
        </pc:picChg>
        <pc:picChg chg="del">
          <ac:chgData name="Omar Díaz" userId="24efb74535e2f669" providerId="LiveId" clId="{D40D8955-F8C8-4946-8E10-F998C0C68704}" dt="2022-03-14T16:17:13.416" v="131" actId="478"/>
          <ac:picMkLst>
            <pc:docMk/>
            <pc:sldMk cId="4033435694" sldId="268"/>
            <ac:picMk id="10" creationId="{EFECD202-CD41-4D6F-94E8-2BA772ED2015}"/>
          </ac:picMkLst>
        </pc:picChg>
      </pc:sldChg>
      <pc:sldChg chg="addSp delSp modSp mod ord">
        <pc:chgData name="Omar Díaz" userId="24efb74535e2f669" providerId="LiveId" clId="{D40D8955-F8C8-4946-8E10-F998C0C68704}" dt="2022-03-14T16:19:21.735" v="157"/>
        <pc:sldMkLst>
          <pc:docMk/>
          <pc:sldMk cId="4042736301" sldId="269"/>
        </pc:sldMkLst>
        <pc:spChg chg="del">
          <ac:chgData name="Omar Díaz" userId="24efb74535e2f669" providerId="LiveId" clId="{D40D8955-F8C8-4946-8E10-F998C0C68704}" dt="2022-03-14T16:18:51.095" v="143" actId="478"/>
          <ac:spMkLst>
            <pc:docMk/>
            <pc:sldMk cId="4042736301" sldId="269"/>
            <ac:spMk id="6" creationId="{90B074E5-C92A-44B3-A7C3-4A07DF4073D1}"/>
          </ac:spMkLst>
        </pc:spChg>
        <pc:spChg chg="add del mod">
          <ac:chgData name="Omar Díaz" userId="24efb74535e2f669" providerId="LiveId" clId="{D40D8955-F8C8-4946-8E10-F998C0C68704}" dt="2022-03-14T16:19:21" v="156" actId="21"/>
          <ac:spMkLst>
            <pc:docMk/>
            <pc:sldMk cId="4042736301" sldId="269"/>
            <ac:spMk id="9" creationId="{7BD011EF-5094-4159-BC9A-EBA3BC9786CB}"/>
          </ac:spMkLst>
        </pc:spChg>
        <pc:picChg chg="del">
          <ac:chgData name="Omar Díaz" userId="24efb74535e2f669" providerId="LiveId" clId="{D40D8955-F8C8-4946-8E10-F998C0C68704}" dt="2022-03-14T16:18:04.556" v="140" actId="478"/>
          <ac:picMkLst>
            <pc:docMk/>
            <pc:sldMk cId="4042736301" sldId="269"/>
            <ac:picMk id="4" creationId="{5B2F1BCE-0D82-4726-8690-159BD066ACE0}"/>
          </ac:picMkLst>
        </pc:picChg>
        <pc:picChg chg="add del mod">
          <ac:chgData name="Omar Díaz" userId="24efb74535e2f669" providerId="LiveId" clId="{D40D8955-F8C8-4946-8E10-F998C0C68704}" dt="2022-03-14T16:19:21" v="156" actId="21"/>
          <ac:picMkLst>
            <pc:docMk/>
            <pc:sldMk cId="4042736301" sldId="269"/>
            <ac:picMk id="7" creationId="{0E6445C8-C037-4B40-A153-E02747720682}"/>
          </ac:picMkLst>
        </pc:picChg>
        <pc:picChg chg="add del mod">
          <ac:chgData name="Omar Díaz" userId="24efb74535e2f669" providerId="LiveId" clId="{D40D8955-F8C8-4946-8E10-F998C0C68704}" dt="2022-03-14T16:19:21.735" v="157"/>
          <ac:picMkLst>
            <pc:docMk/>
            <pc:sldMk cId="4042736301" sldId="269"/>
            <ac:picMk id="8" creationId="{116D2E73-52B1-4033-BA22-868807F4A264}"/>
          </ac:picMkLst>
        </pc:picChg>
      </pc:sldChg>
      <pc:sldChg chg="addSp delSp modSp mod">
        <pc:chgData name="Omar Díaz" userId="24efb74535e2f669" providerId="LiveId" clId="{D40D8955-F8C8-4946-8E10-F998C0C68704}" dt="2022-03-14T16:19:50.055" v="161" actId="478"/>
        <pc:sldMkLst>
          <pc:docMk/>
          <pc:sldMk cId="2154730074" sldId="270"/>
        </pc:sldMkLst>
        <pc:spChg chg="add del mod">
          <ac:chgData name="Omar Díaz" userId="24efb74535e2f669" providerId="LiveId" clId="{D40D8955-F8C8-4946-8E10-F998C0C68704}" dt="2022-03-14T16:19:25.675" v="158" actId="21"/>
          <ac:spMkLst>
            <pc:docMk/>
            <pc:sldMk cId="2154730074" sldId="270"/>
            <ac:spMk id="4" creationId="{45614251-BC40-431F-8B55-52C22D224E02}"/>
          </ac:spMkLst>
        </pc:spChg>
        <pc:spChg chg="del">
          <ac:chgData name="Omar Díaz" userId="24efb74535e2f669" providerId="LiveId" clId="{D40D8955-F8C8-4946-8E10-F998C0C68704}" dt="2022-03-14T16:18:27.716" v="141" actId="478"/>
          <ac:spMkLst>
            <pc:docMk/>
            <pc:sldMk cId="2154730074" sldId="270"/>
            <ac:spMk id="6" creationId="{F7618EFC-73E3-4F81-8230-0739A5A3A257}"/>
          </ac:spMkLst>
        </pc:spChg>
        <pc:spChg chg="add del mod">
          <ac:chgData name="Omar Díaz" userId="24efb74535e2f669" providerId="LiveId" clId="{D40D8955-F8C8-4946-8E10-F998C0C68704}" dt="2022-03-14T16:19:50.055" v="161" actId="478"/>
          <ac:spMkLst>
            <pc:docMk/>
            <pc:sldMk cId="2154730074" sldId="270"/>
            <ac:spMk id="9" creationId="{7B9C5D85-FF54-4ACF-B428-033FD2ABA50F}"/>
          </ac:spMkLst>
        </pc:spChg>
        <pc:picChg chg="add del mod">
          <ac:chgData name="Omar Díaz" userId="24efb74535e2f669" providerId="LiveId" clId="{D40D8955-F8C8-4946-8E10-F998C0C68704}" dt="2022-03-14T16:19:37.466" v="159" actId="478"/>
          <ac:picMkLst>
            <pc:docMk/>
            <pc:sldMk cId="2154730074" sldId="270"/>
            <ac:picMk id="5" creationId="{935B2D70-8C99-4BCF-BBDD-738C6D25EE93}"/>
          </ac:picMkLst>
        </pc:picChg>
        <pc:picChg chg="add del mod">
          <ac:chgData name="Omar Díaz" userId="24efb74535e2f669" providerId="LiveId" clId="{D40D8955-F8C8-4946-8E10-F998C0C68704}" dt="2022-03-14T16:19:20.527" v="155"/>
          <ac:picMkLst>
            <pc:docMk/>
            <pc:sldMk cId="2154730074" sldId="270"/>
            <ac:picMk id="8" creationId="{2B299B35-F1AC-4C39-BB60-81401E59AE71}"/>
          </ac:picMkLst>
        </pc:picChg>
        <pc:picChg chg="del">
          <ac:chgData name="Omar Díaz" userId="24efb74535e2f669" providerId="LiveId" clId="{D40D8955-F8C8-4946-8E10-F998C0C68704}" dt="2022-03-14T16:18:02.285" v="139" actId="478"/>
          <ac:picMkLst>
            <pc:docMk/>
            <pc:sldMk cId="2154730074" sldId="270"/>
            <ac:picMk id="10" creationId="{5905D5BF-907A-4C72-B5D2-59CE08255285}"/>
          </ac:picMkLst>
        </pc:picChg>
        <pc:picChg chg="add mod">
          <ac:chgData name="Omar Díaz" userId="24efb74535e2f669" providerId="LiveId" clId="{D40D8955-F8C8-4946-8E10-F998C0C68704}" dt="2022-03-14T16:19:44.565" v="160"/>
          <ac:picMkLst>
            <pc:docMk/>
            <pc:sldMk cId="2154730074" sldId="270"/>
            <ac:picMk id="11" creationId="{B5EF0EAB-DCF1-4396-A45B-9A3832810428}"/>
          </ac:picMkLst>
        </pc:picChg>
      </pc:sldChg>
      <pc:sldChg chg="addSp delSp modSp mod">
        <pc:chgData name="Omar Díaz" userId="24efb74535e2f669" providerId="LiveId" clId="{D40D8955-F8C8-4946-8E10-F998C0C68704}" dt="2022-03-14T16:17:48.449" v="136"/>
        <pc:sldMkLst>
          <pc:docMk/>
          <pc:sldMk cId="1868355277" sldId="274"/>
        </pc:sldMkLst>
        <pc:spChg chg="mod">
          <ac:chgData name="Omar Díaz" userId="24efb74535e2f669" providerId="LiveId" clId="{D40D8955-F8C8-4946-8E10-F998C0C68704}" dt="2022-03-14T16:05:01.832" v="37"/>
          <ac:spMkLst>
            <pc:docMk/>
            <pc:sldMk cId="1868355277" sldId="274"/>
            <ac:spMk id="2" creationId="{33C1DCAB-6DBC-4AC5-B352-98EA785C3420}"/>
          </ac:spMkLst>
        </pc:spChg>
        <pc:picChg chg="add mod">
          <ac:chgData name="Omar Díaz" userId="24efb74535e2f669" providerId="LiveId" clId="{D40D8955-F8C8-4946-8E10-F998C0C68704}" dt="2022-03-14T16:17:48.449" v="136"/>
          <ac:picMkLst>
            <pc:docMk/>
            <pc:sldMk cId="1868355277" sldId="274"/>
            <ac:picMk id="4" creationId="{B59143CE-6E75-4F5F-B0F5-F6D4E291FCCF}"/>
          </ac:picMkLst>
        </pc:picChg>
        <pc:picChg chg="del">
          <ac:chgData name="Omar Díaz" userId="24efb74535e2f669" providerId="LiveId" clId="{D40D8955-F8C8-4946-8E10-F998C0C68704}" dt="2022-03-14T16:17:45.055" v="135" actId="478"/>
          <ac:picMkLst>
            <pc:docMk/>
            <pc:sldMk cId="1868355277" sldId="274"/>
            <ac:picMk id="5" creationId="{77E508C2-8669-49C3-870E-31E2BD59DBA2}"/>
          </ac:picMkLst>
        </pc:picChg>
      </pc:sldChg>
      <pc:sldChg chg="addSp delSp modSp mod">
        <pc:chgData name="Omar Díaz" userId="24efb74535e2f669" providerId="LiveId" clId="{D40D8955-F8C8-4946-8E10-F998C0C68704}" dt="2022-03-14T16:17:58.058" v="138"/>
        <pc:sldMkLst>
          <pc:docMk/>
          <pc:sldMk cId="1125686615" sldId="3569"/>
        </pc:sldMkLst>
        <pc:picChg chg="add mod">
          <ac:chgData name="Omar Díaz" userId="24efb74535e2f669" providerId="LiveId" clId="{D40D8955-F8C8-4946-8E10-F998C0C68704}" dt="2022-03-14T16:17:58.058" v="138"/>
          <ac:picMkLst>
            <pc:docMk/>
            <pc:sldMk cId="1125686615" sldId="3569"/>
            <ac:picMk id="4" creationId="{4437A9DE-BBC3-4520-804F-DBBE8FB6261D}"/>
          </ac:picMkLst>
        </pc:picChg>
        <pc:picChg chg="del">
          <ac:chgData name="Omar Díaz" userId="24efb74535e2f669" providerId="LiveId" clId="{D40D8955-F8C8-4946-8E10-F998C0C68704}" dt="2022-03-14T16:17:53.206" v="137" actId="478"/>
          <ac:picMkLst>
            <pc:docMk/>
            <pc:sldMk cId="1125686615" sldId="3569"/>
            <ac:picMk id="5" creationId="{3E0DA917-E86D-41D2-8686-83E09C494FD6}"/>
          </ac:picMkLst>
        </pc:picChg>
      </pc:sldChg>
      <pc:sldChg chg="addSp delSp modSp mod">
        <pc:chgData name="Omar Díaz" userId="24efb74535e2f669" providerId="LiveId" clId="{D40D8955-F8C8-4946-8E10-F998C0C68704}" dt="2022-03-14T16:05:52.717" v="40" actId="1076"/>
        <pc:sldMkLst>
          <pc:docMk/>
          <pc:sldMk cId="3042088924" sldId="3570"/>
        </pc:sldMkLst>
        <pc:spChg chg="mod">
          <ac:chgData name="Omar Díaz" userId="24efb74535e2f669" providerId="LiveId" clId="{D40D8955-F8C8-4946-8E10-F998C0C68704}" dt="2022-03-14T16:03:31.842" v="14" actId="6549"/>
          <ac:spMkLst>
            <pc:docMk/>
            <pc:sldMk cId="3042088924" sldId="3570"/>
            <ac:spMk id="2" creationId="{C9F476F1-B406-4158-A7FB-86ADBE835927}"/>
          </ac:spMkLst>
        </pc:spChg>
        <pc:picChg chg="add mod">
          <ac:chgData name="Omar Díaz" userId="24efb74535e2f669" providerId="LiveId" clId="{D40D8955-F8C8-4946-8E10-F998C0C68704}" dt="2022-03-14T16:05:52.717" v="40" actId="1076"/>
          <ac:picMkLst>
            <pc:docMk/>
            <pc:sldMk cId="3042088924" sldId="3570"/>
            <ac:picMk id="4" creationId="{FD6260E6-99E4-437F-A3FF-1E94588ADB74}"/>
          </ac:picMkLst>
        </pc:picChg>
        <pc:picChg chg="del">
          <ac:chgData name="Omar Díaz" userId="24efb74535e2f669" providerId="LiveId" clId="{D40D8955-F8C8-4946-8E10-F998C0C68704}" dt="2022-03-14T16:05:32.518" v="38" actId="478"/>
          <ac:picMkLst>
            <pc:docMk/>
            <pc:sldMk cId="3042088924" sldId="3570"/>
            <ac:picMk id="5" creationId="{C66456B5-3268-4072-B6E1-802515E42832}"/>
          </ac:picMkLst>
        </pc:picChg>
      </pc:sldChg>
      <pc:sldChg chg="addSp delSp modSp mod">
        <pc:chgData name="Omar Díaz" userId="24efb74535e2f669" providerId="LiveId" clId="{D40D8955-F8C8-4946-8E10-F998C0C68704}" dt="2022-03-14T16:09:19.608" v="45" actId="1076"/>
        <pc:sldMkLst>
          <pc:docMk/>
          <pc:sldMk cId="1990160594" sldId="3571"/>
        </pc:sldMkLst>
        <pc:spChg chg="mod">
          <ac:chgData name="Omar Díaz" userId="24efb74535e2f669" providerId="LiveId" clId="{D40D8955-F8C8-4946-8E10-F998C0C68704}" dt="2022-03-14T16:04:02.778" v="21" actId="404"/>
          <ac:spMkLst>
            <pc:docMk/>
            <pc:sldMk cId="1990160594" sldId="3571"/>
            <ac:spMk id="6" creationId="{E4BCE1E8-9FC9-46BB-BD6F-24AB9330A508}"/>
          </ac:spMkLst>
        </pc:spChg>
        <pc:picChg chg="del">
          <ac:chgData name="Omar Díaz" userId="24efb74535e2f669" providerId="LiveId" clId="{D40D8955-F8C8-4946-8E10-F998C0C68704}" dt="2022-03-14T16:09:06.526" v="41" actId="478"/>
          <ac:picMkLst>
            <pc:docMk/>
            <pc:sldMk cId="1990160594" sldId="3571"/>
            <ac:picMk id="4" creationId="{753861D8-BFB3-40CF-B3C8-27AD8F5B9381}"/>
          </ac:picMkLst>
        </pc:picChg>
        <pc:picChg chg="add mod">
          <ac:chgData name="Omar Díaz" userId="24efb74535e2f669" providerId="LiveId" clId="{D40D8955-F8C8-4946-8E10-F998C0C68704}" dt="2022-03-14T16:09:19.608" v="45" actId="1076"/>
          <ac:picMkLst>
            <pc:docMk/>
            <pc:sldMk cId="1990160594" sldId="3571"/>
            <ac:picMk id="5" creationId="{0BA81EEA-8A78-42AA-BFF3-8AFFE666B00D}"/>
          </ac:picMkLst>
        </pc:picChg>
      </pc:sldChg>
      <pc:sldChg chg="addSp delSp modSp mod">
        <pc:chgData name="Omar Díaz" userId="24efb74535e2f669" providerId="LiveId" clId="{D40D8955-F8C8-4946-8E10-F998C0C68704}" dt="2022-03-14T16:10:40.233" v="55" actId="1076"/>
        <pc:sldMkLst>
          <pc:docMk/>
          <pc:sldMk cId="4173079253" sldId="3572"/>
        </pc:sldMkLst>
        <pc:spChg chg="mod">
          <ac:chgData name="Omar Díaz" userId="24efb74535e2f669" providerId="LiveId" clId="{D40D8955-F8C8-4946-8E10-F998C0C68704}" dt="2022-03-14T16:04:13.687" v="23"/>
          <ac:spMkLst>
            <pc:docMk/>
            <pc:sldMk cId="4173079253" sldId="3572"/>
            <ac:spMk id="5" creationId="{C1B6B0A5-6D76-41DE-AC78-2517A40959AE}"/>
          </ac:spMkLst>
        </pc:spChg>
        <pc:picChg chg="del">
          <ac:chgData name="Omar Díaz" userId="24efb74535e2f669" providerId="LiveId" clId="{D40D8955-F8C8-4946-8E10-F998C0C68704}" dt="2022-03-14T16:10:30.737" v="52" actId="478"/>
          <ac:picMkLst>
            <pc:docMk/>
            <pc:sldMk cId="4173079253" sldId="3572"/>
            <ac:picMk id="4" creationId="{E0A296DB-9647-4385-A763-11389C6A515E}"/>
          </ac:picMkLst>
        </pc:picChg>
        <pc:picChg chg="add mod">
          <ac:chgData name="Omar Díaz" userId="24efb74535e2f669" providerId="LiveId" clId="{D40D8955-F8C8-4946-8E10-F998C0C68704}" dt="2022-03-14T16:10:40.233" v="55" actId="1076"/>
          <ac:picMkLst>
            <pc:docMk/>
            <pc:sldMk cId="4173079253" sldId="3572"/>
            <ac:picMk id="6" creationId="{54EAE79D-C08F-424D-8001-991A790F6E5E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BCG\Presentations\Petro-7\S-Curves\SCurveMonterrey2022_2%20-%20Copy.xls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b32569e4d76ddf00/Desktop/P7_VolsperMkt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b32569e4d76ddf00/Desktop/P7_VolsperMkt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strRef>
          <c:f>GasInput!$I$5</c:f>
          <c:strCache>
            <c:ptCount val="1"/>
            <c:pt idx="0">
              <c:v>Guadalajara 2021</c:v>
            </c:pt>
          </c:strCache>
        </c:strRef>
      </c:tx>
      <c:layout>
        <c:manualLayout>
          <c:xMode val="edge"/>
          <c:yMode val="edge"/>
          <c:x val="0.42397340332458439"/>
          <c:y val="1.7944510691167398E-2"/>
        </c:manualLayout>
      </c:layout>
      <c:overlay val="0"/>
      <c:spPr>
        <a:noFill/>
        <a:ln w="25400">
          <a:noFill/>
        </a:ln>
      </c:spPr>
      <c:txPr>
        <a:bodyPr/>
        <a:lstStyle/>
        <a:p>
          <a:pPr>
            <a:defRPr sz="2000" b="1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9.6559378468368484E-2"/>
          <c:y val="0.10766721044045677"/>
          <c:w val="0.8446170921198668"/>
          <c:h val="0.76998368678629692"/>
        </c:manualLayout>
      </c:layout>
      <c:scatterChart>
        <c:scatterStyle val="lineMarker"/>
        <c:varyColors val="0"/>
        <c:ser>
          <c:idx val="0"/>
          <c:order val="0"/>
          <c:spPr>
            <a:ln w="38100">
              <a:solidFill>
                <a:srgbClr val="FF0000"/>
              </a:solidFill>
              <a:prstDash val="solid"/>
            </a:ln>
          </c:spPr>
          <c:marker>
            <c:symbol val="none"/>
          </c:marker>
          <c:xVal>
            <c:numRef>
              <c:f>[0]!X_Series_OS_Gas</c:f>
              <c:numCache>
                <c:formatCode>General</c:formatCode>
                <c:ptCount val="990"/>
                <c:pt idx="0">
                  <c:v>0.1</c:v>
                </c:pt>
                <c:pt idx="1">
                  <c:v>0.2</c:v>
                </c:pt>
                <c:pt idx="2">
                  <c:v>0.3</c:v>
                </c:pt>
                <c:pt idx="3">
                  <c:v>0.4</c:v>
                </c:pt>
                <c:pt idx="4">
                  <c:v>0.5</c:v>
                </c:pt>
                <c:pt idx="5">
                  <c:v>0.6</c:v>
                </c:pt>
                <c:pt idx="6">
                  <c:v>0.7</c:v>
                </c:pt>
                <c:pt idx="7">
                  <c:v>0.8</c:v>
                </c:pt>
                <c:pt idx="8">
                  <c:v>0.9</c:v>
                </c:pt>
                <c:pt idx="9">
                  <c:v>1</c:v>
                </c:pt>
                <c:pt idx="10">
                  <c:v>1.1000000000000001</c:v>
                </c:pt>
                <c:pt idx="11">
                  <c:v>1.2</c:v>
                </c:pt>
                <c:pt idx="12">
                  <c:v>1.3</c:v>
                </c:pt>
                <c:pt idx="13">
                  <c:v>1.4</c:v>
                </c:pt>
                <c:pt idx="14">
                  <c:v>1.5</c:v>
                </c:pt>
                <c:pt idx="15">
                  <c:v>1.6</c:v>
                </c:pt>
                <c:pt idx="16">
                  <c:v>1.7</c:v>
                </c:pt>
                <c:pt idx="17">
                  <c:v>1.8</c:v>
                </c:pt>
                <c:pt idx="18">
                  <c:v>1.9</c:v>
                </c:pt>
                <c:pt idx="19">
                  <c:v>2</c:v>
                </c:pt>
                <c:pt idx="20">
                  <c:v>2.1</c:v>
                </c:pt>
                <c:pt idx="21">
                  <c:v>2.2000000000000002</c:v>
                </c:pt>
                <c:pt idx="22">
                  <c:v>2.2999999999999998</c:v>
                </c:pt>
                <c:pt idx="23">
                  <c:v>2.4</c:v>
                </c:pt>
                <c:pt idx="24">
                  <c:v>2.5</c:v>
                </c:pt>
                <c:pt idx="25">
                  <c:v>2.6</c:v>
                </c:pt>
                <c:pt idx="26">
                  <c:v>2.7</c:v>
                </c:pt>
                <c:pt idx="27">
                  <c:v>2.8</c:v>
                </c:pt>
                <c:pt idx="28">
                  <c:v>2.9</c:v>
                </c:pt>
                <c:pt idx="29">
                  <c:v>3</c:v>
                </c:pt>
                <c:pt idx="30">
                  <c:v>3.1</c:v>
                </c:pt>
                <c:pt idx="31">
                  <c:v>3.2</c:v>
                </c:pt>
                <c:pt idx="32">
                  <c:v>3.3</c:v>
                </c:pt>
                <c:pt idx="33">
                  <c:v>3.4</c:v>
                </c:pt>
                <c:pt idx="34">
                  <c:v>3.5</c:v>
                </c:pt>
                <c:pt idx="35">
                  <c:v>3.6</c:v>
                </c:pt>
                <c:pt idx="36">
                  <c:v>3.7</c:v>
                </c:pt>
                <c:pt idx="37">
                  <c:v>3.8</c:v>
                </c:pt>
                <c:pt idx="38">
                  <c:v>3.9</c:v>
                </c:pt>
                <c:pt idx="39">
                  <c:v>4</c:v>
                </c:pt>
                <c:pt idx="40">
                  <c:v>4.0999999999999996</c:v>
                </c:pt>
                <c:pt idx="41">
                  <c:v>4.2</c:v>
                </c:pt>
                <c:pt idx="42">
                  <c:v>4.3</c:v>
                </c:pt>
                <c:pt idx="43">
                  <c:v>4.4000000000000004</c:v>
                </c:pt>
                <c:pt idx="44">
                  <c:v>4.5</c:v>
                </c:pt>
                <c:pt idx="45">
                  <c:v>4.5999999999999996</c:v>
                </c:pt>
                <c:pt idx="46">
                  <c:v>4.7</c:v>
                </c:pt>
                <c:pt idx="47">
                  <c:v>4.8</c:v>
                </c:pt>
                <c:pt idx="48">
                  <c:v>4.9000000000000004</c:v>
                </c:pt>
                <c:pt idx="49">
                  <c:v>5</c:v>
                </c:pt>
                <c:pt idx="50">
                  <c:v>5.0999999999999996</c:v>
                </c:pt>
                <c:pt idx="51">
                  <c:v>5.2</c:v>
                </c:pt>
                <c:pt idx="52">
                  <c:v>5.3</c:v>
                </c:pt>
                <c:pt idx="53">
                  <c:v>5.4</c:v>
                </c:pt>
                <c:pt idx="54">
                  <c:v>5.5</c:v>
                </c:pt>
                <c:pt idx="55">
                  <c:v>5.6</c:v>
                </c:pt>
                <c:pt idx="56">
                  <c:v>5.7</c:v>
                </c:pt>
                <c:pt idx="57">
                  <c:v>5.8</c:v>
                </c:pt>
                <c:pt idx="58">
                  <c:v>5.9</c:v>
                </c:pt>
                <c:pt idx="59">
                  <c:v>6</c:v>
                </c:pt>
                <c:pt idx="60">
                  <c:v>6.1</c:v>
                </c:pt>
                <c:pt idx="61">
                  <c:v>6.2</c:v>
                </c:pt>
                <c:pt idx="62">
                  <c:v>6.3</c:v>
                </c:pt>
                <c:pt idx="63">
                  <c:v>6.4</c:v>
                </c:pt>
                <c:pt idx="64">
                  <c:v>6.5</c:v>
                </c:pt>
                <c:pt idx="65">
                  <c:v>6.6</c:v>
                </c:pt>
                <c:pt idx="66">
                  <c:v>6.7</c:v>
                </c:pt>
                <c:pt idx="67">
                  <c:v>6.8</c:v>
                </c:pt>
                <c:pt idx="68">
                  <c:v>6.9</c:v>
                </c:pt>
                <c:pt idx="69">
                  <c:v>7</c:v>
                </c:pt>
                <c:pt idx="70">
                  <c:v>7.1</c:v>
                </c:pt>
                <c:pt idx="71">
                  <c:v>7.2</c:v>
                </c:pt>
                <c:pt idx="72">
                  <c:v>7.3</c:v>
                </c:pt>
                <c:pt idx="73">
                  <c:v>7.4</c:v>
                </c:pt>
                <c:pt idx="74">
                  <c:v>7.5</c:v>
                </c:pt>
                <c:pt idx="75">
                  <c:v>7.6</c:v>
                </c:pt>
                <c:pt idx="76">
                  <c:v>7.7</c:v>
                </c:pt>
                <c:pt idx="77">
                  <c:v>7.8</c:v>
                </c:pt>
                <c:pt idx="78">
                  <c:v>7.9</c:v>
                </c:pt>
                <c:pt idx="79">
                  <c:v>8</c:v>
                </c:pt>
                <c:pt idx="80">
                  <c:v>8.1</c:v>
                </c:pt>
                <c:pt idx="81">
                  <c:v>8.1999999999999993</c:v>
                </c:pt>
                <c:pt idx="82">
                  <c:v>8.3000000000000007</c:v>
                </c:pt>
                <c:pt idx="83">
                  <c:v>8.4</c:v>
                </c:pt>
                <c:pt idx="84">
                  <c:v>8.5</c:v>
                </c:pt>
                <c:pt idx="85">
                  <c:v>8.6</c:v>
                </c:pt>
                <c:pt idx="86">
                  <c:v>8.6999999999999993</c:v>
                </c:pt>
                <c:pt idx="87">
                  <c:v>8.8000000000000007</c:v>
                </c:pt>
                <c:pt idx="88">
                  <c:v>8.9</c:v>
                </c:pt>
                <c:pt idx="89">
                  <c:v>9</c:v>
                </c:pt>
                <c:pt idx="90">
                  <c:v>9.1</c:v>
                </c:pt>
                <c:pt idx="91">
                  <c:v>9.1999999999999993</c:v>
                </c:pt>
                <c:pt idx="92">
                  <c:v>9.3000000000000007</c:v>
                </c:pt>
                <c:pt idx="93">
                  <c:v>9.4</c:v>
                </c:pt>
                <c:pt idx="94">
                  <c:v>9.5</c:v>
                </c:pt>
                <c:pt idx="95">
                  <c:v>9.6</c:v>
                </c:pt>
                <c:pt idx="96">
                  <c:v>9.6999999999999993</c:v>
                </c:pt>
                <c:pt idx="97">
                  <c:v>9.8000000000000007</c:v>
                </c:pt>
                <c:pt idx="98">
                  <c:v>9.9</c:v>
                </c:pt>
                <c:pt idx="99">
                  <c:v>10</c:v>
                </c:pt>
                <c:pt idx="100">
                  <c:v>10.1</c:v>
                </c:pt>
                <c:pt idx="101">
                  <c:v>10.199999999999999</c:v>
                </c:pt>
                <c:pt idx="102">
                  <c:v>10.3</c:v>
                </c:pt>
                <c:pt idx="103">
                  <c:v>10.4</c:v>
                </c:pt>
                <c:pt idx="104">
                  <c:v>10.5</c:v>
                </c:pt>
                <c:pt idx="105">
                  <c:v>10.6</c:v>
                </c:pt>
                <c:pt idx="106">
                  <c:v>10.7</c:v>
                </c:pt>
                <c:pt idx="107">
                  <c:v>10.8</c:v>
                </c:pt>
                <c:pt idx="108">
                  <c:v>10.9</c:v>
                </c:pt>
                <c:pt idx="109">
                  <c:v>11</c:v>
                </c:pt>
                <c:pt idx="110">
                  <c:v>11.1</c:v>
                </c:pt>
                <c:pt idx="111">
                  <c:v>11.2</c:v>
                </c:pt>
                <c:pt idx="112">
                  <c:v>11.3</c:v>
                </c:pt>
                <c:pt idx="113">
                  <c:v>11.4</c:v>
                </c:pt>
                <c:pt idx="114">
                  <c:v>11.5</c:v>
                </c:pt>
                <c:pt idx="115">
                  <c:v>11.6</c:v>
                </c:pt>
                <c:pt idx="116">
                  <c:v>11.7</c:v>
                </c:pt>
                <c:pt idx="117">
                  <c:v>11.8</c:v>
                </c:pt>
                <c:pt idx="118">
                  <c:v>11.9</c:v>
                </c:pt>
                <c:pt idx="119">
                  <c:v>12</c:v>
                </c:pt>
                <c:pt idx="120">
                  <c:v>12.1</c:v>
                </c:pt>
                <c:pt idx="121">
                  <c:v>12.2</c:v>
                </c:pt>
                <c:pt idx="122">
                  <c:v>12.3</c:v>
                </c:pt>
                <c:pt idx="123">
                  <c:v>12.4</c:v>
                </c:pt>
                <c:pt idx="124">
                  <c:v>12.5</c:v>
                </c:pt>
                <c:pt idx="125">
                  <c:v>12.6</c:v>
                </c:pt>
                <c:pt idx="126">
                  <c:v>12.7</c:v>
                </c:pt>
                <c:pt idx="127">
                  <c:v>12.8</c:v>
                </c:pt>
                <c:pt idx="128">
                  <c:v>12.9</c:v>
                </c:pt>
                <c:pt idx="129">
                  <c:v>13</c:v>
                </c:pt>
                <c:pt idx="130">
                  <c:v>13.1</c:v>
                </c:pt>
                <c:pt idx="131">
                  <c:v>13.2</c:v>
                </c:pt>
                <c:pt idx="132">
                  <c:v>13.3</c:v>
                </c:pt>
                <c:pt idx="133">
                  <c:v>13.4</c:v>
                </c:pt>
                <c:pt idx="134">
                  <c:v>13.5</c:v>
                </c:pt>
                <c:pt idx="135">
                  <c:v>13.6</c:v>
                </c:pt>
                <c:pt idx="136">
                  <c:v>13.7</c:v>
                </c:pt>
                <c:pt idx="137">
                  <c:v>13.8</c:v>
                </c:pt>
                <c:pt idx="138">
                  <c:v>13.9</c:v>
                </c:pt>
                <c:pt idx="139">
                  <c:v>14</c:v>
                </c:pt>
                <c:pt idx="140">
                  <c:v>14.1</c:v>
                </c:pt>
                <c:pt idx="141">
                  <c:v>14.2</c:v>
                </c:pt>
                <c:pt idx="142">
                  <c:v>14.3</c:v>
                </c:pt>
                <c:pt idx="143">
                  <c:v>14.4</c:v>
                </c:pt>
                <c:pt idx="144">
                  <c:v>14.5</c:v>
                </c:pt>
                <c:pt idx="145">
                  <c:v>14.6</c:v>
                </c:pt>
                <c:pt idx="146">
                  <c:v>14.7</c:v>
                </c:pt>
                <c:pt idx="147">
                  <c:v>14.8</c:v>
                </c:pt>
                <c:pt idx="148">
                  <c:v>14.9</c:v>
                </c:pt>
                <c:pt idx="149">
                  <c:v>15</c:v>
                </c:pt>
                <c:pt idx="150">
                  <c:v>15.1</c:v>
                </c:pt>
                <c:pt idx="151">
                  <c:v>15.2</c:v>
                </c:pt>
                <c:pt idx="152">
                  <c:v>15.3</c:v>
                </c:pt>
                <c:pt idx="153">
                  <c:v>15.4</c:v>
                </c:pt>
                <c:pt idx="154">
                  <c:v>15.5</c:v>
                </c:pt>
                <c:pt idx="155">
                  <c:v>15.6</c:v>
                </c:pt>
                <c:pt idx="156">
                  <c:v>15.7</c:v>
                </c:pt>
                <c:pt idx="157">
                  <c:v>15.8</c:v>
                </c:pt>
                <c:pt idx="158">
                  <c:v>15.9</c:v>
                </c:pt>
                <c:pt idx="159">
                  <c:v>16</c:v>
                </c:pt>
                <c:pt idx="160">
                  <c:v>16.100000000000001</c:v>
                </c:pt>
                <c:pt idx="161">
                  <c:v>16.2</c:v>
                </c:pt>
                <c:pt idx="162">
                  <c:v>16.3</c:v>
                </c:pt>
                <c:pt idx="163">
                  <c:v>16.399999999999999</c:v>
                </c:pt>
                <c:pt idx="164">
                  <c:v>16.5</c:v>
                </c:pt>
                <c:pt idx="165">
                  <c:v>16.600000000000001</c:v>
                </c:pt>
                <c:pt idx="166">
                  <c:v>16.7</c:v>
                </c:pt>
                <c:pt idx="167">
                  <c:v>16.8</c:v>
                </c:pt>
                <c:pt idx="168">
                  <c:v>16.899999999999999</c:v>
                </c:pt>
                <c:pt idx="169">
                  <c:v>17</c:v>
                </c:pt>
                <c:pt idx="170">
                  <c:v>17.100000000000001</c:v>
                </c:pt>
                <c:pt idx="171">
                  <c:v>17.2</c:v>
                </c:pt>
                <c:pt idx="172">
                  <c:v>17.3</c:v>
                </c:pt>
                <c:pt idx="173">
                  <c:v>17.399999999999999</c:v>
                </c:pt>
                <c:pt idx="174">
                  <c:v>17.5</c:v>
                </c:pt>
                <c:pt idx="175">
                  <c:v>17.600000000000001</c:v>
                </c:pt>
                <c:pt idx="176">
                  <c:v>17.7</c:v>
                </c:pt>
                <c:pt idx="177">
                  <c:v>17.8</c:v>
                </c:pt>
                <c:pt idx="178">
                  <c:v>17.899999999999999</c:v>
                </c:pt>
                <c:pt idx="179">
                  <c:v>18</c:v>
                </c:pt>
                <c:pt idx="180">
                  <c:v>18.100000000000001</c:v>
                </c:pt>
                <c:pt idx="181">
                  <c:v>18.2</c:v>
                </c:pt>
                <c:pt idx="182">
                  <c:v>18.3</c:v>
                </c:pt>
                <c:pt idx="183">
                  <c:v>18.399999999999999</c:v>
                </c:pt>
                <c:pt idx="184">
                  <c:v>18.5</c:v>
                </c:pt>
                <c:pt idx="185">
                  <c:v>18.600000000000001</c:v>
                </c:pt>
                <c:pt idx="186">
                  <c:v>18.7</c:v>
                </c:pt>
                <c:pt idx="187">
                  <c:v>18.8</c:v>
                </c:pt>
                <c:pt idx="188">
                  <c:v>18.899999999999999</c:v>
                </c:pt>
                <c:pt idx="189">
                  <c:v>19</c:v>
                </c:pt>
                <c:pt idx="190">
                  <c:v>19.100000000000001</c:v>
                </c:pt>
                <c:pt idx="191">
                  <c:v>19.2</c:v>
                </c:pt>
                <c:pt idx="192">
                  <c:v>19.3</c:v>
                </c:pt>
                <c:pt idx="193">
                  <c:v>19.399999999999999</c:v>
                </c:pt>
                <c:pt idx="194">
                  <c:v>19.5</c:v>
                </c:pt>
                <c:pt idx="195">
                  <c:v>19.600000000000001</c:v>
                </c:pt>
                <c:pt idx="196">
                  <c:v>19.7</c:v>
                </c:pt>
                <c:pt idx="197">
                  <c:v>19.8</c:v>
                </c:pt>
                <c:pt idx="198">
                  <c:v>19.899999999999999</c:v>
                </c:pt>
                <c:pt idx="199">
                  <c:v>20</c:v>
                </c:pt>
                <c:pt idx="200">
                  <c:v>20.100000000000001</c:v>
                </c:pt>
                <c:pt idx="201">
                  <c:v>20.2</c:v>
                </c:pt>
                <c:pt idx="202">
                  <c:v>20.3</c:v>
                </c:pt>
                <c:pt idx="203">
                  <c:v>20.399999999999999</c:v>
                </c:pt>
                <c:pt idx="204">
                  <c:v>20.5</c:v>
                </c:pt>
                <c:pt idx="205">
                  <c:v>20.6</c:v>
                </c:pt>
                <c:pt idx="206">
                  <c:v>20.7</c:v>
                </c:pt>
                <c:pt idx="207">
                  <c:v>20.8</c:v>
                </c:pt>
                <c:pt idx="208">
                  <c:v>20.9</c:v>
                </c:pt>
                <c:pt idx="209">
                  <c:v>21</c:v>
                </c:pt>
                <c:pt idx="210">
                  <c:v>21.1</c:v>
                </c:pt>
                <c:pt idx="211">
                  <c:v>21.2</c:v>
                </c:pt>
                <c:pt idx="212">
                  <c:v>21.3</c:v>
                </c:pt>
                <c:pt idx="213">
                  <c:v>21.4</c:v>
                </c:pt>
                <c:pt idx="214">
                  <c:v>21.5</c:v>
                </c:pt>
                <c:pt idx="215">
                  <c:v>21.6</c:v>
                </c:pt>
                <c:pt idx="216">
                  <c:v>21.7</c:v>
                </c:pt>
                <c:pt idx="217">
                  <c:v>21.8</c:v>
                </c:pt>
                <c:pt idx="218">
                  <c:v>21.9</c:v>
                </c:pt>
                <c:pt idx="219">
                  <c:v>22</c:v>
                </c:pt>
                <c:pt idx="220">
                  <c:v>22.1</c:v>
                </c:pt>
                <c:pt idx="221">
                  <c:v>22.2</c:v>
                </c:pt>
                <c:pt idx="222">
                  <c:v>22.3</c:v>
                </c:pt>
                <c:pt idx="223">
                  <c:v>22.4</c:v>
                </c:pt>
                <c:pt idx="224">
                  <c:v>22.5</c:v>
                </c:pt>
                <c:pt idx="225">
                  <c:v>22.6</c:v>
                </c:pt>
                <c:pt idx="226">
                  <c:v>22.7</c:v>
                </c:pt>
                <c:pt idx="227">
                  <c:v>22.8</c:v>
                </c:pt>
                <c:pt idx="228">
                  <c:v>22.9</c:v>
                </c:pt>
                <c:pt idx="229">
                  <c:v>23</c:v>
                </c:pt>
                <c:pt idx="230">
                  <c:v>23.1</c:v>
                </c:pt>
                <c:pt idx="231">
                  <c:v>23.2</c:v>
                </c:pt>
                <c:pt idx="232">
                  <c:v>23.3</c:v>
                </c:pt>
                <c:pt idx="233">
                  <c:v>23.4</c:v>
                </c:pt>
                <c:pt idx="234">
                  <c:v>23.5</c:v>
                </c:pt>
                <c:pt idx="235">
                  <c:v>23.6</c:v>
                </c:pt>
                <c:pt idx="236">
                  <c:v>23.7</c:v>
                </c:pt>
                <c:pt idx="237">
                  <c:v>23.8</c:v>
                </c:pt>
                <c:pt idx="238">
                  <c:v>23.9</c:v>
                </c:pt>
                <c:pt idx="239">
                  <c:v>24</c:v>
                </c:pt>
                <c:pt idx="240">
                  <c:v>24.1</c:v>
                </c:pt>
                <c:pt idx="241">
                  <c:v>24.2</c:v>
                </c:pt>
                <c:pt idx="242">
                  <c:v>24.3</c:v>
                </c:pt>
                <c:pt idx="243">
                  <c:v>24.4</c:v>
                </c:pt>
                <c:pt idx="244">
                  <c:v>24.5</c:v>
                </c:pt>
                <c:pt idx="245">
                  <c:v>24.6</c:v>
                </c:pt>
                <c:pt idx="246">
                  <c:v>24.7</c:v>
                </c:pt>
                <c:pt idx="247">
                  <c:v>24.8</c:v>
                </c:pt>
                <c:pt idx="248">
                  <c:v>24.9</c:v>
                </c:pt>
                <c:pt idx="249">
                  <c:v>25</c:v>
                </c:pt>
                <c:pt idx="250">
                  <c:v>25.1</c:v>
                </c:pt>
                <c:pt idx="251">
                  <c:v>25.2</c:v>
                </c:pt>
                <c:pt idx="252">
                  <c:v>25.3</c:v>
                </c:pt>
                <c:pt idx="253">
                  <c:v>25.4</c:v>
                </c:pt>
                <c:pt idx="254">
                  <c:v>25.5</c:v>
                </c:pt>
                <c:pt idx="255">
                  <c:v>25.6</c:v>
                </c:pt>
                <c:pt idx="256">
                  <c:v>25.7</c:v>
                </c:pt>
                <c:pt idx="257">
                  <c:v>25.8</c:v>
                </c:pt>
                <c:pt idx="258">
                  <c:v>25.9</c:v>
                </c:pt>
                <c:pt idx="259">
                  <c:v>26</c:v>
                </c:pt>
                <c:pt idx="260">
                  <c:v>26.1</c:v>
                </c:pt>
                <c:pt idx="261">
                  <c:v>26.2</c:v>
                </c:pt>
                <c:pt idx="262">
                  <c:v>26.3</c:v>
                </c:pt>
                <c:pt idx="263">
                  <c:v>26.4</c:v>
                </c:pt>
                <c:pt idx="264">
                  <c:v>26.5</c:v>
                </c:pt>
                <c:pt idx="265">
                  <c:v>26.6</c:v>
                </c:pt>
                <c:pt idx="266">
                  <c:v>26.7</c:v>
                </c:pt>
                <c:pt idx="267">
                  <c:v>26.8</c:v>
                </c:pt>
                <c:pt idx="268">
                  <c:v>26.9</c:v>
                </c:pt>
                <c:pt idx="269">
                  <c:v>27</c:v>
                </c:pt>
                <c:pt idx="270">
                  <c:v>27.1</c:v>
                </c:pt>
                <c:pt idx="271">
                  <c:v>27.2</c:v>
                </c:pt>
                <c:pt idx="272">
                  <c:v>27.3</c:v>
                </c:pt>
                <c:pt idx="273">
                  <c:v>27.4</c:v>
                </c:pt>
                <c:pt idx="274">
                  <c:v>27.5</c:v>
                </c:pt>
                <c:pt idx="275">
                  <c:v>27.6</c:v>
                </c:pt>
                <c:pt idx="276">
                  <c:v>27.7</c:v>
                </c:pt>
                <c:pt idx="277">
                  <c:v>27.8</c:v>
                </c:pt>
                <c:pt idx="278">
                  <c:v>27.9</c:v>
                </c:pt>
                <c:pt idx="279">
                  <c:v>28</c:v>
                </c:pt>
                <c:pt idx="280">
                  <c:v>28.1</c:v>
                </c:pt>
                <c:pt idx="281">
                  <c:v>28.2</c:v>
                </c:pt>
                <c:pt idx="282">
                  <c:v>28.3</c:v>
                </c:pt>
                <c:pt idx="283">
                  <c:v>28.4</c:v>
                </c:pt>
                <c:pt idx="284">
                  <c:v>28.5</c:v>
                </c:pt>
                <c:pt idx="285">
                  <c:v>28.6</c:v>
                </c:pt>
                <c:pt idx="286">
                  <c:v>28.7</c:v>
                </c:pt>
                <c:pt idx="287">
                  <c:v>28.8</c:v>
                </c:pt>
                <c:pt idx="288">
                  <c:v>28.9</c:v>
                </c:pt>
                <c:pt idx="289">
                  <c:v>29</c:v>
                </c:pt>
                <c:pt idx="290">
                  <c:v>29.1</c:v>
                </c:pt>
                <c:pt idx="291">
                  <c:v>29.2</c:v>
                </c:pt>
                <c:pt idx="292">
                  <c:v>29.3</c:v>
                </c:pt>
                <c:pt idx="293">
                  <c:v>29.4</c:v>
                </c:pt>
                <c:pt idx="294">
                  <c:v>29.5</c:v>
                </c:pt>
                <c:pt idx="295">
                  <c:v>29.6</c:v>
                </c:pt>
                <c:pt idx="296">
                  <c:v>29.7</c:v>
                </c:pt>
                <c:pt idx="297">
                  <c:v>29.8</c:v>
                </c:pt>
                <c:pt idx="298">
                  <c:v>29.9</c:v>
                </c:pt>
                <c:pt idx="299">
                  <c:v>30</c:v>
                </c:pt>
                <c:pt idx="300">
                  <c:v>30.1</c:v>
                </c:pt>
                <c:pt idx="301">
                  <c:v>30.2</c:v>
                </c:pt>
                <c:pt idx="302">
                  <c:v>30.3</c:v>
                </c:pt>
                <c:pt idx="303">
                  <c:v>30.4</c:v>
                </c:pt>
                <c:pt idx="304">
                  <c:v>30.5</c:v>
                </c:pt>
                <c:pt idx="305">
                  <c:v>30.6</c:v>
                </c:pt>
                <c:pt idx="306">
                  <c:v>30.7</c:v>
                </c:pt>
                <c:pt idx="307">
                  <c:v>30.8</c:v>
                </c:pt>
                <c:pt idx="308">
                  <c:v>30.9</c:v>
                </c:pt>
                <c:pt idx="309">
                  <c:v>31</c:v>
                </c:pt>
                <c:pt idx="310">
                  <c:v>31.1</c:v>
                </c:pt>
                <c:pt idx="311">
                  <c:v>31.2</c:v>
                </c:pt>
                <c:pt idx="312">
                  <c:v>31.3</c:v>
                </c:pt>
                <c:pt idx="313">
                  <c:v>31.4</c:v>
                </c:pt>
                <c:pt idx="314">
                  <c:v>31.5</c:v>
                </c:pt>
                <c:pt idx="315">
                  <c:v>31.6</c:v>
                </c:pt>
                <c:pt idx="316">
                  <c:v>31.7</c:v>
                </c:pt>
                <c:pt idx="317">
                  <c:v>31.8</c:v>
                </c:pt>
                <c:pt idx="318">
                  <c:v>31.9</c:v>
                </c:pt>
                <c:pt idx="319">
                  <c:v>32</c:v>
                </c:pt>
                <c:pt idx="320">
                  <c:v>32.1</c:v>
                </c:pt>
                <c:pt idx="321">
                  <c:v>32.200000000000003</c:v>
                </c:pt>
                <c:pt idx="322">
                  <c:v>32.299999999999997</c:v>
                </c:pt>
                <c:pt idx="323">
                  <c:v>32.4</c:v>
                </c:pt>
                <c:pt idx="324">
                  <c:v>32.5</c:v>
                </c:pt>
                <c:pt idx="325">
                  <c:v>32.6</c:v>
                </c:pt>
                <c:pt idx="326">
                  <c:v>32.700000000000003</c:v>
                </c:pt>
                <c:pt idx="327">
                  <c:v>32.799999999999997</c:v>
                </c:pt>
                <c:pt idx="328">
                  <c:v>32.9</c:v>
                </c:pt>
                <c:pt idx="329">
                  <c:v>33</c:v>
                </c:pt>
                <c:pt idx="330">
                  <c:v>33.1</c:v>
                </c:pt>
                <c:pt idx="331">
                  <c:v>33.200000000000003</c:v>
                </c:pt>
                <c:pt idx="332">
                  <c:v>33.299999999999997</c:v>
                </c:pt>
                <c:pt idx="333">
                  <c:v>33.4</c:v>
                </c:pt>
                <c:pt idx="334">
                  <c:v>33.5</c:v>
                </c:pt>
                <c:pt idx="335">
                  <c:v>33.6</c:v>
                </c:pt>
                <c:pt idx="336">
                  <c:v>33.700000000000003</c:v>
                </c:pt>
                <c:pt idx="337">
                  <c:v>33.799999999999997</c:v>
                </c:pt>
                <c:pt idx="338">
                  <c:v>33.9</c:v>
                </c:pt>
                <c:pt idx="339">
                  <c:v>34</c:v>
                </c:pt>
                <c:pt idx="340">
                  <c:v>34.1</c:v>
                </c:pt>
                <c:pt idx="341">
                  <c:v>34.200000000000003</c:v>
                </c:pt>
                <c:pt idx="342">
                  <c:v>34.299999999999997</c:v>
                </c:pt>
                <c:pt idx="343">
                  <c:v>34.4</c:v>
                </c:pt>
                <c:pt idx="344">
                  <c:v>34.5</c:v>
                </c:pt>
                <c:pt idx="345">
                  <c:v>34.6</c:v>
                </c:pt>
                <c:pt idx="346">
                  <c:v>34.700000000000003</c:v>
                </c:pt>
                <c:pt idx="347">
                  <c:v>34.799999999999997</c:v>
                </c:pt>
                <c:pt idx="348">
                  <c:v>34.9</c:v>
                </c:pt>
                <c:pt idx="349">
                  <c:v>35</c:v>
                </c:pt>
                <c:pt idx="350">
                  <c:v>35.1</c:v>
                </c:pt>
                <c:pt idx="351">
                  <c:v>35.200000000000003</c:v>
                </c:pt>
                <c:pt idx="352">
                  <c:v>35.299999999999997</c:v>
                </c:pt>
                <c:pt idx="353">
                  <c:v>35.4</c:v>
                </c:pt>
                <c:pt idx="354">
                  <c:v>35.5</c:v>
                </c:pt>
                <c:pt idx="355">
                  <c:v>35.6</c:v>
                </c:pt>
                <c:pt idx="356">
                  <c:v>35.700000000000003</c:v>
                </c:pt>
                <c:pt idx="357">
                  <c:v>35.799999999999997</c:v>
                </c:pt>
                <c:pt idx="358">
                  <c:v>35.9</c:v>
                </c:pt>
                <c:pt idx="359">
                  <c:v>36</c:v>
                </c:pt>
                <c:pt idx="360">
                  <c:v>36.1</c:v>
                </c:pt>
                <c:pt idx="361">
                  <c:v>36.200000000000003</c:v>
                </c:pt>
                <c:pt idx="362">
                  <c:v>36.299999999999997</c:v>
                </c:pt>
                <c:pt idx="363">
                  <c:v>36.4</c:v>
                </c:pt>
                <c:pt idx="364">
                  <c:v>36.5</c:v>
                </c:pt>
                <c:pt idx="365">
                  <c:v>36.6</c:v>
                </c:pt>
                <c:pt idx="366">
                  <c:v>36.700000000000003</c:v>
                </c:pt>
                <c:pt idx="367">
                  <c:v>36.799999999999997</c:v>
                </c:pt>
                <c:pt idx="368">
                  <c:v>36.9</c:v>
                </c:pt>
                <c:pt idx="369">
                  <c:v>37</c:v>
                </c:pt>
                <c:pt idx="370">
                  <c:v>37.1</c:v>
                </c:pt>
                <c:pt idx="371">
                  <c:v>37.200000000000003</c:v>
                </c:pt>
                <c:pt idx="372">
                  <c:v>37.299999999999997</c:v>
                </c:pt>
                <c:pt idx="373">
                  <c:v>37.4</c:v>
                </c:pt>
                <c:pt idx="374">
                  <c:v>37.5</c:v>
                </c:pt>
                <c:pt idx="375">
                  <c:v>37.6</c:v>
                </c:pt>
                <c:pt idx="376">
                  <c:v>37.700000000000003</c:v>
                </c:pt>
                <c:pt idx="377">
                  <c:v>37.799999999999997</c:v>
                </c:pt>
                <c:pt idx="378">
                  <c:v>37.9</c:v>
                </c:pt>
                <c:pt idx="379">
                  <c:v>38</c:v>
                </c:pt>
                <c:pt idx="380">
                  <c:v>38.1</c:v>
                </c:pt>
                <c:pt idx="381">
                  <c:v>38.200000000000003</c:v>
                </c:pt>
                <c:pt idx="382">
                  <c:v>38.299999999999997</c:v>
                </c:pt>
                <c:pt idx="383">
                  <c:v>38.4</c:v>
                </c:pt>
                <c:pt idx="384">
                  <c:v>38.5</c:v>
                </c:pt>
                <c:pt idx="385">
                  <c:v>38.6</c:v>
                </c:pt>
                <c:pt idx="386">
                  <c:v>38.700000000000003</c:v>
                </c:pt>
                <c:pt idx="387">
                  <c:v>38.799999999999997</c:v>
                </c:pt>
                <c:pt idx="388">
                  <c:v>38.9</c:v>
                </c:pt>
                <c:pt idx="389">
                  <c:v>39</c:v>
                </c:pt>
                <c:pt idx="390">
                  <c:v>39.1</c:v>
                </c:pt>
                <c:pt idx="391">
                  <c:v>39.200000000000003</c:v>
                </c:pt>
                <c:pt idx="392">
                  <c:v>39.299999999999997</c:v>
                </c:pt>
                <c:pt idx="393">
                  <c:v>39.4</c:v>
                </c:pt>
                <c:pt idx="394">
                  <c:v>39.5</c:v>
                </c:pt>
                <c:pt idx="395">
                  <c:v>39.6</c:v>
                </c:pt>
                <c:pt idx="396">
                  <c:v>39.700000000000003</c:v>
                </c:pt>
                <c:pt idx="397">
                  <c:v>39.799999999999997</c:v>
                </c:pt>
                <c:pt idx="398">
                  <c:v>39.9</c:v>
                </c:pt>
                <c:pt idx="399">
                  <c:v>40</c:v>
                </c:pt>
                <c:pt idx="400">
                  <c:v>40.1</c:v>
                </c:pt>
                <c:pt idx="401">
                  <c:v>40.200000000000003</c:v>
                </c:pt>
                <c:pt idx="402">
                  <c:v>40.299999999999997</c:v>
                </c:pt>
                <c:pt idx="403">
                  <c:v>40.4</c:v>
                </c:pt>
                <c:pt idx="404">
                  <c:v>40.5</c:v>
                </c:pt>
                <c:pt idx="405">
                  <c:v>40.6</c:v>
                </c:pt>
                <c:pt idx="406">
                  <c:v>40.700000000000003</c:v>
                </c:pt>
                <c:pt idx="407">
                  <c:v>40.799999999999997</c:v>
                </c:pt>
                <c:pt idx="408">
                  <c:v>40.9</c:v>
                </c:pt>
                <c:pt idx="409">
                  <c:v>41</c:v>
                </c:pt>
                <c:pt idx="410">
                  <c:v>41.1</c:v>
                </c:pt>
                <c:pt idx="411">
                  <c:v>41.2</c:v>
                </c:pt>
                <c:pt idx="412">
                  <c:v>41.3</c:v>
                </c:pt>
                <c:pt idx="413">
                  <c:v>41.4</c:v>
                </c:pt>
                <c:pt idx="414">
                  <c:v>41.5</c:v>
                </c:pt>
                <c:pt idx="415">
                  <c:v>41.6</c:v>
                </c:pt>
                <c:pt idx="416">
                  <c:v>41.7</c:v>
                </c:pt>
                <c:pt idx="417">
                  <c:v>41.8</c:v>
                </c:pt>
                <c:pt idx="418">
                  <c:v>41.9</c:v>
                </c:pt>
                <c:pt idx="419">
                  <c:v>42</c:v>
                </c:pt>
                <c:pt idx="420">
                  <c:v>42.1</c:v>
                </c:pt>
                <c:pt idx="421">
                  <c:v>42.2</c:v>
                </c:pt>
                <c:pt idx="422">
                  <c:v>42.3</c:v>
                </c:pt>
                <c:pt idx="423">
                  <c:v>42.4</c:v>
                </c:pt>
                <c:pt idx="424">
                  <c:v>42.5</c:v>
                </c:pt>
                <c:pt idx="425">
                  <c:v>42.6</c:v>
                </c:pt>
                <c:pt idx="426">
                  <c:v>42.7</c:v>
                </c:pt>
                <c:pt idx="427">
                  <c:v>42.8</c:v>
                </c:pt>
                <c:pt idx="428">
                  <c:v>42.9</c:v>
                </c:pt>
                <c:pt idx="429">
                  <c:v>43</c:v>
                </c:pt>
                <c:pt idx="430">
                  <c:v>43.1</c:v>
                </c:pt>
                <c:pt idx="431">
                  <c:v>43.2</c:v>
                </c:pt>
                <c:pt idx="432">
                  <c:v>43.3</c:v>
                </c:pt>
                <c:pt idx="433">
                  <c:v>43.4</c:v>
                </c:pt>
                <c:pt idx="434">
                  <c:v>43.5</c:v>
                </c:pt>
                <c:pt idx="435">
                  <c:v>43.6</c:v>
                </c:pt>
                <c:pt idx="436">
                  <c:v>43.7</c:v>
                </c:pt>
                <c:pt idx="437">
                  <c:v>43.8</c:v>
                </c:pt>
                <c:pt idx="438">
                  <c:v>43.9</c:v>
                </c:pt>
                <c:pt idx="439">
                  <c:v>44</c:v>
                </c:pt>
                <c:pt idx="440">
                  <c:v>44.1</c:v>
                </c:pt>
                <c:pt idx="441">
                  <c:v>44.2</c:v>
                </c:pt>
                <c:pt idx="442">
                  <c:v>44.3</c:v>
                </c:pt>
                <c:pt idx="443">
                  <c:v>44.4</c:v>
                </c:pt>
                <c:pt idx="444">
                  <c:v>44.5</c:v>
                </c:pt>
                <c:pt idx="445">
                  <c:v>44.6</c:v>
                </c:pt>
                <c:pt idx="446">
                  <c:v>44.7</c:v>
                </c:pt>
                <c:pt idx="447">
                  <c:v>44.8</c:v>
                </c:pt>
                <c:pt idx="448">
                  <c:v>44.9</c:v>
                </c:pt>
                <c:pt idx="449">
                  <c:v>45</c:v>
                </c:pt>
                <c:pt idx="450">
                  <c:v>45.1</c:v>
                </c:pt>
                <c:pt idx="451">
                  <c:v>45.2</c:v>
                </c:pt>
                <c:pt idx="452">
                  <c:v>45.3</c:v>
                </c:pt>
                <c:pt idx="453">
                  <c:v>45.4</c:v>
                </c:pt>
                <c:pt idx="454">
                  <c:v>45.5</c:v>
                </c:pt>
                <c:pt idx="455">
                  <c:v>45.6</c:v>
                </c:pt>
                <c:pt idx="456">
                  <c:v>45.7</c:v>
                </c:pt>
                <c:pt idx="457">
                  <c:v>45.8</c:v>
                </c:pt>
                <c:pt idx="458">
                  <c:v>45.9</c:v>
                </c:pt>
                <c:pt idx="459">
                  <c:v>46</c:v>
                </c:pt>
                <c:pt idx="460">
                  <c:v>46.1</c:v>
                </c:pt>
                <c:pt idx="461">
                  <c:v>46.2</c:v>
                </c:pt>
                <c:pt idx="462">
                  <c:v>46.3</c:v>
                </c:pt>
                <c:pt idx="463">
                  <c:v>46.4</c:v>
                </c:pt>
                <c:pt idx="464">
                  <c:v>46.5</c:v>
                </c:pt>
                <c:pt idx="465">
                  <c:v>46.6</c:v>
                </c:pt>
                <c:pt idx="466">
                  <c:v>46.7</c:v>
                </c:pt>
                <c:pt idx="467">
                  <c:v>46.8</c:v>
                </c:pt>
                <c:pt idx="468">
                  <c:v>46.9</c:v>
                </c:pt>
                <c:pt idx="469">
                  <c:v>47</c:v>
                </c:pt>
                <c:pt idx="470">
                  <c:v>47.1</c:v>
                </c:pt>
                <c:pt idx="471">
                  <c:v>47.2</c:v>
                </c:pt>
                <c:pt idx="472">
                  <c:v>47.3</c:v>
                </c:pt>
                <c:pt idx="473">
                  <c:v>47.4</c:v>
                </c:pt>
                <c:pt idx="474">
                  <c:v>47.5</c:v>
                </c:pt>
                <c:pt idx="475">
                  <c:v>47.6</c:v>
                </c:pt>
                <c:pt idx="476">
                  <c:v>47.7</c:v>
                </c:pt>
                <c:pt idx="477">
                  <c:v>47.8</c:v>
                </c:pt>
                <c:pt idx="478">
                  <c:v>47.9</c:v>
                </c:pt>
                <c:pt idx="479">
                  <c:v>48</c:v>
                </c:pt>
                <c:pt idx="480">
                  <c:v>48.1</c:v>
                </c:pt>
                <c:pt idx="481">
                  <c:v>48.2</c:v>
                </c:pt>
                <c:pt idx="482">
                  <c:v>48.3</c:v>
                </c:pt>
                <c:pt idx="483">
                  <c:v>48.4</c:v>
                </c:pt>
                <c:pt idx="484">
                  <c:v>48.5</c:v>
                </c:pt>
                <c:pt idx="485">
                  <c:v>48.6</c:v>
                </c:pt>
                <c:pt idx="486">
                  <c:v>48.7</c:v>
                </c:pt>
                <c:pt idx="487">
                  <c:v>48.8</c:v>
                </c:pt>
                <c:pt idx="488">
                  <c:v>48.9</c:v>
                </c:pt>
                <c:pt idx="489">
                  <c:v>49</c:v>
                </c:pt>
                <c:pt idx="490">
                  <c:v>49.1</c:v>
                </c:pt>
                <c:pt idx="491">
                  <c:v>49.2</c:v>
                </c:pt>
                <c:pt idx="492">
                  <c:v>49.3</c:v>
                </c:pt>
                <c:pt idx="493">
                  <c:v>49.4</c:v>
                </c:pt>
                <c:pt idx="494">
                  <c:v>49.5</c:v>
                </c:pt>
                <c:pt idx="495">
                  <c:v>49.6</c:v>
                </c:pt>
                <c:pt idx="496">
                  <c:v>49.7</c:v>
                </c:pt>
                <c:pt idx="497">
                  <c:v>49.8</c:v>
                </c:pt>
                <c:pt idx="498">
                  <c:v>49.9</c:v>
                </c:pt>
                <c:pt idx="499">
                  <c:v>50</c:v>
                </c:pt>
                <c:pt idx="500">
                  <c:v>50.1</c:v>
                </c:pt>
                <c:pt idx="501">
                  <c:v>50.2</c:v>
                </c:pt>
                <c:pt idx="502">
                  <c:v>50.3</c:v>
                </c:pt>
                <c:pt idx="503">
                  <c:v>50.4</c:v>
                </c:pt>
                <c:pt idx="504">
                  <c:v>50.5</c:v>
                </c:pt>
                <c:pt idx="505">
                  <c:v>50.6</c:v>
                </c:pt>
                <c:pt idx="506">
                  <c:v>50.7</c:v>
                </c:pt>
                <c:pt idx="507">
                  <c:v>50.8</c:v>
                </c:pt>
                <c:pt idx="508">
                  <c:v>50.9</c:v>
                </c:pt>
                <c:pt idx="509">
                  <c:v>51</c:v>
                </c:pt>
                <c:pt idx="510">
                  <c:v>51.1</c:v>
                </c:pt>
                <c:pt idx="511">
                  <c:v>51.2</c:v>
                </c:pt>
                <c:pt idx="512">
                  <c:v>51.3</c:v>
                </c:pt>
                <c:pt idx="513">
                  <c:v>51.4</c:v>
                </c:pt>
                <c:pt idx="514">
                  <c:v>51.5</c:v>
                </c:pt>
                <c:pt idx="515">
                  <c:v>51.6</c:v>
                </c:pt>
                <c:pt idx="516">
                  <c:v>51.7</c:v>
                </c:pt>
                <c:pt idx="517">
                  <c:v>51.8</c:v>
                </c:pt>
                <c:pt idx="518">
                  <c:v>51.9</c:v>
                </c:pt>
                <c:pt idx="519">
                  <c:v>52</c:v>
                </c:pt>
                <c:pt idx="520">
                  <c:v>52.1</c:v>
                </c:pt>
                <c:pt idx="521">
                  <c:v>52.2</c:v>
                </c:pt>
                <c:pt idx="522">
                  <c:v>52.3</c:v>
                </c:pt>
                <c:pt idx="523">
                  <c:v>52.4</c:v>
                </c:pt>
                <c:pt idx="524">
                  <c:v>52.5</c:v>
                </c:pt>
                <c:pt idx="525">
                  <c:v>52.6</c:v>
                </c:pt>
                <c:pt idx="526">
                  <c:v>52.7</c:v>
                </c:pt>
                <c:pt idx="527">
                  <c:v>52.8</c:v>
                </c:pt>
                <c:pt idx="528">
                  <c:v>52.9</c:v>
                </c:pt>
                <c:pt idx="529">
                  <c:v>53</c:v>
                </c:pt>
                <c:pt idx="530">
                  <c:v>53.1</c:v>
                </c:pt>
                <c:pt idx="531">
                  <c:v>53.2</c:v>
                </c:pt>
                <c:pt idx="532">
                  <c:v>53.3</c:v>
                </c:pt>
                <c:pt idx="533">
                  <c:v>53.4</c:v>
                </c:pt>
                <c:pt idx="534">
                  <c:v>53.5</c:v>
                </c:pt>
                <c:pt idx="535">
                  <c:v>53.6</c:v>
                </c:pt>
                <c:pt idx="536">
                  <c:v>53.7</c:v>
                </c:pt>
                <c:pt idx="537">
                  <c:v>53.8</c:v>
                </c:pt>
                <c:pt idx="538">
                  <c:v>53.9</c:v>
                </c:pt>
                <c:pt idx="539">
                  <c:v>54</c:v>
                </c:pt>
                <c:pt idx="540">
                  <c:v>54.1</c:v>
                </c:pt>
                <c:pt idx="541">
                  <c:v>54.2</c:v>
                </c:pt>
                <c:pt idx="542">
                  <c:v>54.3</c:v>
                </c:pt>
                <c:pt idx="543">
                  <c:v>54.4</c:v>
                </c:pt>
                <c:pt idx="544">
                  <c:v>54.5</c:v>
                </c:pt>
                <c:pt idx="545">
                  <c:v>54.6</c:v>
                </c:pt>
                <c:pt idx="546">
                  <c:v>54.7</c:v>
                </c:pt>
                <c:pt idx="547">
                  <c:v>54.8</c:v>
                </c:pt>
                <c:pt idx="548">
                  <c:v>54.9</c:v>
                </c:pt>
                <c:pt idx="549">
                  <c:v>55</c:v>
                </c:pt>
                <c:pt idx="550">
                  <c:v>55.1</c:v>
                </c:pt>
                <c:pt idx="551">
                  <c:v>55.2</c:v>
                </c:pt>
                <c:pt idx="552">
                  <c:v>55.3</c:v>
                </c:pt>
                <c:pt idx="553">
                  <c:v>55.4</c:v>
                </c:pt>
                <c:pt idx="554">
                  <c:v>55.5</c:v>
                </c:pt>
                <c:pt idx="555">
                  <c:v>55.6</c:v>
                </c:pt>
                <c:pt idx="556">
                  <c:v>55.7</c:v>
                </c:pt>
                <c:pt idx="557">
                  <c:v>55.8</c:v>
                </c:pt>
                <c:pt idx="558">
                  <c:v>55.9</c:v>
                </c:pt>
                <c:pt idx="559">
                  <c:v>56</c:v>
                </c:pt>
                <c:pt idx="560">
                  <c:v>56.1</c:v>
                </c:pt>
                <c:pt idx="561">
                  <c:v>56.2</c:v>
                </c:pt>
                <c:pt idx="562">
                  <c:v>56.3</c:v>
                </c:pt>
                <c:pt idx="563">
                  <c:v>56.4</c:v>
                </c:pt>
                <c:pt idx="564">
                  <c:v>56.5</c:v>
                </c:pt>
                <c:pt idx="565">
                  <c:v>56.6</c:v>
                </c:pt>
                <c:pt idx="566">
                  <c:v>56.7</c:v>
                </c:pt>
                <c:pt idx="567">
                  <c:v>56.8</c:v>
                </c:pt>
                <c:pt idx="568">
                  <c:v>56.9</c:v>
                </c:pt>
                <c:pt idx="569">
                  <c:v>57</c:v>
                </c:pt>
                <c:pt idx="570">
                  <c:v>57.1</c:v>
                </c:pt>
                <c:pt idx="571">
                  <c:v>57.2</c:v>
                </c:pt>
                <c:pt idx="572">
                  <c:v>57.3</c:v>
                </c:pt>
                <c:pt idx="573">
                  <c:v>57.4</c:v>
                </c:pt>
                <c:pt idx="574">
                  <c:v>57.5</c:v>
                </c:pt>
                <c:pt idx="575">
                  <c:v>57.6</c:v>
                </c:pt>
                <c:pt idx="576">
                  <c:v>57.7</c:v>
                </c:pt>
                <c:pt idx="577">
                  <c:v>57.8</c:v>
                </c:pt>
                <c:pt idx="578">
                  <c:v>57.9</c:v>
                </c:pt>
                <c:pt idx="579">
                  <c:v>58</c:v>
                </c:pt>
                <c:pt idx="580">
                  <c:v>58.1</c:v>
                </c:pt>
                <c:pt idx="581">
                  <c:v>58.2</c:v>
                </c:pt>
                <c:pt idx="582">
                  <c:v>58.3</c:v>
                </c:pt>
                <c:pt idx="583">
                  <c:v>58.4</c:v>
                </c:pt>
                <c:pt idx="584">
                  <c:v>58.5</c:v>
                </c:pt>
                <c:pt idx="585">
                  <c:v>58.6</c:v>
                </c:pt>
                <c:pt idx="586">
                  <c:v>58.7</c:v>
                </c:pt>
                <c:pt idx="587">
                  <c:v>58.8</c:v>
                </c:pt>
                <c:pt idx="588">
                  <c:v>58.9</c:v>
                </c:pt>
                <c:pt idx="589">
                  <c:v>59</c:v>
                </c:pt>
                <c:pt idx="590">
                  <c:v>59.1</c:v>
                </c:pt>
                <c:pt idx="591">
                  <c:v>59.2</c:v>
                </c:pt>
                <c:pt idx="592">
                  <c:v>59.3</c:v>
                </c:pt>
                <c:pt idx="593">
                  <c:v>59.4</c:v>
                </c:pt>
                <c:pt idx="594">
                  <c:v>59.5</c:v>
                </c:pt>
                <c:pt idx="595">
                  <c:v>59.6</c:v>
                </c:pt>
                <c:pt idx="596">
                  <c:v>59.7</c:v>
                </c:pt>
                <c:pt idx="597">
                  <c:v>59.8</c:v>
                </c:pt>
                <c:pt idx="598">
                  <c:v>59.9</c:v>
                </c:pt>
                <c:pt idx="599">
                  <c:v>60</c:v>
                </c:pt>
                <c:pt idx="600">
                  <c:v>60.1</c:v>
                </c:pt>
                <c:pt idx="601">
                  <c:v>60.2</c:v>
                </c:pt>
                <c:pt idx="602">
                  <c:v>60.3</c:v>
                </c:pt>
                <c:pt idx="603">
                  <c:v>60.4</c:v>
                </c:pt>
                <c:pt idx="604">
                  <c:v>60.5</c:v>
                </c:pt>
                <c:pt idx="605">
                  <c:v>60.6</c:v>
                </c:pt>
                <c:pt idx="606">
                  <c:v>60.7</c:v>
                </c:pt>
                <c:pt idx="607">
                  <c:v>60.8</c:v>
                </c:pt>
                <c:pt idx="608">
                  <c:v>60.9</c:v>
                </c:pt>
                <c:pt idx="609">
                  <c:v>61</c:v>
                </c:pt>
                <c:pt idx="610">
                  <c:v>61.1</c:v>
                </c:pt>
                <c:pt idx="611">
                  <c:v>61.2</c:v>
                </c:pt>
                <c:pt idx="612">
                  <c:v>61.3</c:v>
                </c:pt>
                <c:pt idx="613">
                  <c:v>61.4</c:v>
                </c:pt>
                <c:pt idx="614">
                  <c:v>61.5</c:v>
                </c:pt>
                <c:pt idx="615">
                  <c:v>61.6</c:v>
                </c:pt>
                <c:pt idx="616">
                  <c:v>61.7</c:v>
                </c:pt>
                <c:pt idx="617">
                  <c:v>61.8</c:v>
                </c:pt>
                <c:pt idx="618">
                  <c:v>61.9</c:v>
                </c:pt>
                <c:pt idx="619">
                  <c:v>62</c:v>
                </c:pt>
                <c:pt idx="620">
                  <c:v>62.1</c:v>
                </c:pt>
                <c:pt idx="621">
                  <c:v>62.200000000000102</c:v>
                </c:pt>
                <c:pt idx="622">
                  <c:v>62.3</c:v>
                </c:pt>
                <c:pt idx="623">
                  <c:v>62.4</c:v>
                </c:pt>
                <c:pt idx="624">
                  <c:v>62.5</c:v>
                </c:pt>
                <c:pt idx="625">
                  <c:v>62.600000000000101</c:v>
                </c:pt>
                <c:pt idx="626">
                  <c:v>62.700000000000102</c:v>
                </c:pt>
                <c:pt idx="627">
                  <c:v>62.8</c:v>
                </c:pt>
                <c:pt idx="628">
                  <c:v>62.900000000000098</c:v>
                </c:pt>
                <c:pt idx="629">
                  <c:v>63.000000000000099</c:v>
                </c:pt>
                <c:pt idx="630">
                  <c:v>63.100000000000101</c:v>
                </c:pt>
                <c:pt idx="631">
                  <c:v>63.200000000000102</c:v>
                </c:pt>
                <c:pt idx="632">
                  <c:v>63.300000000000097</c:v>
                </c:pt>
                <c:pt idx="633">
                  <c:v>63.400000000000098</c:v>
                </c:pt>
                <c:pt idx="634">
                  <c:v>63.500000000000099</c:v>
                </c:pt>
                <c:pt idx="635">
                  <c:v>63.600000000000101</c:v>
                </c:pt>
                <c:pt idx="636">
                  <c:v>63.700000000000102</c:v>
                </c:pt>
                <c:pt idx="637">
                  <c:v>63.800000000000097</c:v>
                </c:pt>
                <c:pt idx="638">
                  <c:v>63.900000000000098</c:v>
                </c:pt>
                <c:pt idx="639">
                  <c:v>64.000000000000099</c:v>
                </c:pt>
                <c:pt idx="640">
                  <c:v>64.100000000000094</c:v>
                </c:pt>
                <c:pt idx="641">
                  <c:v>64.200000000000102</c:v>
                </c:pt>
                <c:pt idx="642">
                  <c:v>64.300000000000097</c:v>
                </c:pt>
                <c:pt idx="643">
                  <c:v>64.400000000000105</c:v>
                </c:pt>
                <c:pt idx="644">
                  <c:v>64.500000000000099</c:v>
                </c:pt>
                <c:pt idx="645">
                  <c:v>64.600000000000094</c:v>
                </c:pt>
                <c:pt idx="646">
                  <c:v>64.700000000000102</c:v>
                </c:pt>
                <c:pt idx="647">
                  <c:v>64.800000000000097</c:v>
                </c:pt>
                <c:pt idx="648">
                  <c:v>64.900000000000105</c:v>
                </c:pt>
                <c:pt idx="649">
                  <c:v>65.000000000000099</c:v>
                </c:pt>
                <c:pt idx="650">
                  <c:v>65.100000000000094</c:v>
                </c:pt>
                <c:pt idx="651">
                  <c:v>65.200000000000102</c:v>
                </c:pt>
                <c:pt idx="652">
                  <c:v>65.300000000000097</c:v>
                </c:pt>
                <c:pt idx="653">
                  <c:v>65.400000000000105</c:v>
                </c:pt>
                <c:pt idx="654">
                  <c:v>65.500000000000099</c:v>
                </c:pt>
                <c:pt idx="655">
                  <c:v>65.600000000000094</c:v>
                </c:pt>
                <c:pt idx="656">
                  <c:v>65.700000000000102</c:v>
                </c:pt>
                <c:pt idx="657">
                  <c:v>65.800000000000097</c:v>
                </c:pt>
                <c:pt idx="658">
                  <c:v>65.900000000000105</c:v>
                </c:pt>
                <c:pt idx="659">
                  <c:v>66.000000000000099</c:v>
                </c:pt>
                <c:pt idx="660">
                  <c:v>66.100000000000094</c:v>
                </c:pt>
                <c:pt idx="661">
                  <c:v>66.200000000000102</c:v>
                </c:pt>
                <c:pt idx="662">
                  <c:v>66.300000000000097</c:v>
                </c:pt>
                <c:pt idx="663">
                  <c:v>66.400000000000105</c:v>
                </c:pt>
                <c:pt idx="664">
                  <c:v>66.500000000000099</c:v>
                </c:pt>
                <c:pt idx="665">
                  <c:v>66.600000000000094</c:v>
                </c:pt>
                <c:pt idx="666">
                  <c:v>66.700000000000102</c:v>
                </c:pt>
                <c:pt idx="667">
                  <c:v>66.800000000000097</c:v>
                </c:pt>
                <c:pt idx="668">
                  <c:v>66.900000000000105</c:v>
                </c:pt>
                <c:pt idx="669">
                  <c:v>67.000000000000099</c:v>
                </c:pt>
                <c:pt idx="670">
                  <c:v>67.100000000000094</c:v>
                </c:pt>
                <c:pt idx="671">
                  <c:v>67.200000000000102</c:v>
                </c:pt>
                <c:pt idx="672">
                  <c:v>67.300000000000097</c:v>
                </c:pt>
                <c:pt idx="673">
                  <c:v>67.400000000000105</c:v>
                </c:pt>
                <c:pt idx="674">
                  <c:v>67.500000000000099</c:v>
                </c:pt>
                <c:pt idx="675">
                  <c:v>67.600000000000094</c:v>
                </c:pt>
                <c:pt idx="676">
                  <c:v>67.700000000000102</c:v>
                </c:pt>
                <c:pt idx="677">
                  <c:v>67.800000000000097</c:v>
                </c:pt>
                <c:pt idx="678">
                  <c:v>67.900000000000105</c:v>
                </c:pt>
                <c:pt idx="679">
                  <c:v>68.000000000000099</c:v>
                </c:pt>
                <c:pt idx="680">
                  <c:v>68.100000000000094</c:v>
                </c:pt>
                <c:pt idx="681">
                  <c:v>68.200000000000102</c:v>
                </c:pt>
                <c:pt idx="682">
                  <c:v>68.300000000000097</c:v>
                </c:pt>
                <c:pt idx="683">
                  <c:v>68.400000000000105</c:v>
                </c:pt>
                <c:pt idx="684">
                  <c:v>68.500000000000099</c:v>
                </c:pt>
                <c:pt idx="685">
                  <c:v>68.600000000000094</c:v>
                </c:pt>
                <c:pt idx="686">
                  <c:v>68.700000000000102</c:v>
                </c:pt>
                <c:pt idx="687">
                  <c:v>68.800000000000097</c:v>
                </c:pt>
                <c:pt idx="688">
                  <c:v>68.900000000000105</c:v>
                </c:pt>
                <c:pt idx="689">
                  <c:v>69.000000000000099</c:v>
                </c:pt>
                <c:pt idx="690">
                  <c:v>69.100000000000094</c:v>
                </c:pt>
                <c:pt idx="691">
                  <c:v>69.200000000000102</c:v>
                </c:pt>
                <c:pt idx="692">
                  <c:v>69.300000000000097</c:v>
                </c:pt>
                <c:pt idx="693">
                  <c:v>69.400000000000105</c:v>
                </c:pt>
                <c:pt idx="694">
                  <c:v>69.500000000000099</c:v>
                </c:pt>
                <c:pt idx="695">
                  <c:v>69.600000000000193</c:v>
                </c:pt>
                <c:pt idx="696">
                  <c:v>69.700000000000202</c:v>
                </c:pt>
                <c:pt idx="697">
                  <c:v>69.800000000000196</c:v>
                </c:pt>
                <c:pt idx="698">
                  <c:v>69.900000000000205</c:v>
                </c:pt>
                <c:pt idx="699">
                  <c:v>70.000000000000199</c:v>
                </c:pt>
                <c:pt idx="700">
                  <c:v>70.100000000000193</c:v>
                </c:pt>
                <c:pt idx="701">
                  <c:v>70.200000000000202</c:v>
                </c:pt>
                <c:pt idx="702">
                  <c:v>70.300000000000196</c:v>
                </c:pt>
                <c:pt idx="703">
                  <c:v>70.400000000000205</c:v>
                </c:pt>
                <c:pt idx="704">
                  <c:v>70.500000000000199</c:v>
                </c:pt>
                <c:pt idx="705">
                  <c:v>70.600000000000193</c:v>
                </c:pt>
                <c:pt idx="706">
                  <c:v>70.700000000000202</c:v>
                </c:pt>
                <c:pt idx="707">
                  <c:v>70.800000000000196</c:v>
                </c:pt>
                <c:pt idx="708">
                  <c:v>70.900000000000205</c:v>
                </c:pt>
                <c:pt idx="709">
                  <c:v>71.000000000000199</c:v>
                </c:pt>
                <c:pt idx="710">
                  <c:v>71.100000000000193</c:v>
                </c:pt>
                <c:pt idx="711">
                  <c:v>71.200000000000202</c:v>
                </c:pt>
                <c:pt idx="712">
                  <c:v>71.300000000000196</c:v>
                </c:pt>
                <c:pt idx="713">
                  <c:v>71.400000000000205</c:v>
                </c:pt>
                <c:pt idx="714">
                  <c:v>71.500000000000199</c:v>
                </c:pt>
                <c:pt idx="715">
                  <c:v>71.600000000000193</c:v>
                </c:pt>
                <c:pt idx="716">
                  <c:v>71.700000000000202</c:v>
                </c:pt>
                <c:pt idx="717">
                  <c:v>71.800000000000196</c:v>
                </c:pt>
                <c:pt idx="718">
                  <c:v>71.900000000000205</c:v>
                </c:pt>
                <c:pt idx="719">
                  <c:v>72.000000000000199</c:v>
                </c:pt>
                <c:pt idx="720">
                  <c:v>72.100000000000193</c:v>
                </c:pt>
                <c:pt idx="721">
                  <c:v>72.200000000000202</c:v>
                </c:pt>
                <c:pt idx="722">
                  <c:v>72.300000000000196</c:v>
                </c:pt>
                <c:pt idx="723">
                  <c:v>72.400000000000205</c:v>
                </c:pt>
                <c:pt idx="724">
                  <c:v>72.500000000000199</c:v>
                </c:pt>
                <c:pt idx="725">
                  <c:v>72.600000000000193</c:v>
                </c:pt>
                <c:pt idx="726">
                  <c:v>72.700000000000202</c:v>
                </c:pt>
                <c:pt idx="727">
                  <c:v>72.800000000000196</c:v>
                </c:pt>
                <c:pt idx="728">
                  <c:v>72.900000000000205</c:v>
                </c:pt>
                <c:pt idx="729">
                  <c:v>73.000000000000199</c:v>
                </c:pt>
                <c:pt idx="730">
                  <c:v>73.100000000000193</c:v>
                </c:pt>
                <c:pt idx="731">
                  <c:v>73.200000000000202</c:v>
                </c:pt>
                <c:pt idx="732">
                  <c:v>73.300000000000196</c:v>
                </c:pt>
                <c:pt idx="733">
                  <c:v>73.400000000000205</c:v>
                </c:pt>
                <c:pt idx="734">
                  <c:v>73.500000000000199</c:v>
                </c:pt>
                <c:pt idx="735">
                  <c:v>73.600000000000193</c:v>
                </c:pt>
                <c:pt idx="736">
                  <c:v>73.700000000000202</c:v>
                </c:pt>
                <c:pt idx="737">
                  <c:v>73.800000000000196</c:v>
                </c:pt>
                <c:pt idx="738">
                  <c:v>73.900000000000205</c:v>
                </c:pt>
                <c:pt idx="739">
                  <c:v>74.000000000000199</c:v>
                </c:pt>
                <c:pt idx="740">
                  <c:v>74.100000000000193</c:v>
                </c:pt>
                <c:pt idx="741">
                  <c:v>74.200000000000202</c:v>
                </c:pt>
                <c:pt idx="742">
                  <c:v>74.300000000000196</c:v>
                </c:pt>
                <c:pt idx="743">
                  <c:v>74.400000000000205</c:v>
                </c:pt>
                <c:pt idx="744">
                  <c:v>74.500000000000199</c:v>
                </c:pt>
                <c:pt idx="745">
                  <c:v>74.600000000000193</c:v>
                </c:pt>
                <c:pt idx="746">
                  <c:v>74.700000000000202</c:v>
                </c:pt>
                <c:pt idx="747">
                  <c:v>74.800000000000196</c:v>
                </c:pt>
                <c:pt idx="748">
                  <c:v>74.900000000000205</c:v>
                </c:pt>
                <c:pt idx="749">
                  <c:v>75.000000000000199</c:v>
                </c:pt>
                <c:pt idx="750">
                  <c:v>75.100000000000193</c:v>
                </c:pt>
                <c:pt idx="751">
                  <c:v>75.200000000000202</c:v>
                </c:pt>
                <c:pt idx="752">
                  <c:v>75.300000000000196</c:v>
                </c:pt>
                <c:pt idx="753">
                  <c:v>75.400000000000205</c:v>
                </c:pt>
                <c:pt idx="754">
                  <c:v>75.500000000000199</c:v>
                </c:pt>
                <c:pt idx="755">
                  <c:v>75.600000000000193</c:v>
                </c:pt>
                <c:pt idx="756">
                  <c:v>75.700000000000202</c:v>
                </c:pt>
                <c:pt idx="757">
                  <c:v>75.800000000000196</c:v>
                </c:pt>
                <c:pt idx="758">
                  <c:v>75.900000000000205</c:v>
                </c:pt>
                <c:pt idx="759">
                  <c:v>76.000000000000199</c:v>
                </c:pt>
                <c:pt idx="760">
                  <c:v>76.100000000000193</c:v>
                </c:pt>
                <c:pt idx="761">
                  <c:v>76.200000000000202</c:v>
                </c:pt>
                <c:pt idx="762">
                  <c:v>76.300000000000196</c:v>
                </c:pt>
                <c:pt idx="763">
                  <c:v>76.400000000000205</c:v>
                </c:pt>
                <c:pt idx="764">
                  <c:v>76.500000000000199</c:v>
                </c:pt>
                <c:pt idx="765">
                  <c:v>76.600000000000307</c:v>
                </c:pt>
                <c:pt idx="766">
                  <c:v>76.700000000000301</c:v>
                </c:pt>
                <c:pt idx="767">
                  <c:v>76.800000000000296</c:v>
                </c:pt>
                <c:pt idx="768">
                  <c:v>76.900000000000304</c:v>
                </c:pt>
                <c:pt idx="769">
                  <c:v>77.000000000000298</c:v>
                </c:pt>
                <c:pt idx="770">
                  <c:v>77.100000000000307</c:v>
                </c:pt>
                <c:pt idx="771">
                  <c:v>77.200000000000301</c:v>
                </c:pt>
                <c:pt idx="772">
                  <c:v>77.300000000000296</c:v>
                </c:pt>
                <c:pt idx="773">
                  <c:v>77.400000000000304</c:v>
                </c:pt>
                <c:pt idx="774">
                  <c:v>77.500000000000298</c:v>
                </c:pt>
                <c:pt idx="775">
                  <c:v>77.600000000000307</c:v>
                </c:pt>
                <c:pt idx="776">
                  <c:v>77.700000000000301</c:v>
                </c:pt>
                <c:pt idx="777">
                  <c:v>77.800000000000296</c:v>
                </c:pt>
                <c:pt idx="778">
                  <c:v>77.900000000000304</c:v>
                </c:pt>
                <c:pt idx="779">
                  <c:v>78.000000000000298</c:v>
                </c:pt>
                <c:pt idx="780">
                  <c:v>78.100000000000307</c:v>
                </c:pt>
                <c:pt idx="781">
                  <c:v>78.200000000000301</c:v>
                </c:pt>
                <c:pt idx="782">
                  <c:v>78.300000000000296</c:v>
                </c:pt>
                <c:pt idx="783">
                  <c:v>78.400000000000304</c:v>
                </c:pt>
                <c:pt idx="784">
                  <c:v>78.500000000000298</c:v>
                </c:pt>
                <c:pt idx="785">
                  <c:v>78.600000000000307</c:v>
                </c:pt>
                <c:pt idx="786">
                  <c:v>78.700000000000301</c:v>
                </c:pt>
                <c:pt idx="787">
                  <c:v>78.800000000000296</c:v>
                </c:pt>
                <c:pt idx="788">
                  <c:v>78.900000000000304</c:v>
                </c:pt>
                <c:pt idx="789">
                  <c:v>79.000000000000298</c:v>
                </c:pt>
                <c:pt idx="790">
                  <c:v>79.100000000000307</c:v>
                </c:pt>
                <c:pt idx="791">
                  <c:v>79.200000000000301</c:v>
                </c:pt>
                <c:pt idx="792">
                  <c:v>79.300000000000296</c:v>
                </c:pt>
                <c:pt idx="793">
                  <c:v>79.400000000000304</c:v>
                </c:pt>
                <c:pt idx="794">
                  <c:v>79.500000000000298</c:v>
                </c:pt>
                <c:pt idx="795">
                  <c:v>79.600000000000307</c:v>
                </c:pt>
                <c:pt idx="796">
                  <c:v>79.700000000000301</c:v>
                </c:pt>
                <c:pt idx="797">
                  <c:v>79.800000000000296</c:v>
                </c:pt>
                <c:pt idx="798">
                  <c:v>79.900000000000304</c:v>
                </c:pt>
                <c:pt idx="799">
                  <c:v>80.000000000000298</c:v>
                </c:pt>
                <c:pt idx="800">
                  <c:v>80.100000000000307</c:v>
                </c:pt>
                <c:pt idx="801">
                  <c:v>80.200000000000301</c:v>
                </c:pt>
                <c:pt idx="802">
                  <c:v>80.300000000000296</c:v>
                </c:pt>
                <c:pt idx="803">
                  <c:v>80.400000000000304</c:v>
                </c:pt>
                <c:pt idx="804">
                  <c:v>80.500000000000298</c:v>
                </c:pt>
                <c:pt idx="805">
                  <c:v>80.600000000000307</c:v>
                </c:pt>
                <c:pt idx="806">
                  <c:v>80.700000000000301</c:v>
                </c:pt>
                <c:pt idx="807">
                  <c:v>80.800000000000296</c:v>
                </c:pt>
                <c:pt idx="808">
                  <c:v>80.900000000000304</c:v>
                </c:pt>
                <c:pt idx="809">
                  <c:v>81.000000000000298</c:v>
                </c:pt>
                <c:pt idx="810">
                  <c:v>81.100000000000307</c:v>
                </c:pt>
                <c:pt idx="811">
                  <c:v>81.200000000000301</c:v>
                </c:pt>
                <c:pt idx="812">
                  <c:v>81.300000000000296</c:v>
                </c:pt>
                <c:pt idx="813">
                  <c:v>81.400000000000304</c:v>
                </c:pt>
                <c:pt idx="814">
                  <c:v>81.500000000000298</c:v>
                </c:pt>
                <c:pt idx="815">
                  <c:v>81.600000000000307</c:v>
                </c:pt>
                <c:pt idx="816">
                  <c:v>81.700000000000301</c:v>
                </c:pt>
                <c:pt idx="817">
                  <c:v>81.800000000000296</c:v>
                </c:pt>
                <c:pt idx="818">
                  <c:v>81.900000000000304</c:v>
                </c:pt>
                <c:pt idx="819">
                  <c:v>82.000000000000298</c:v>
                </c:pt>
                <c:pt idx="820">
                  <c:v>82.100000000000307</c:v>
                </c:pt>
                <c:pt idx="821">
                  <c:v>82.200000000000301</c:v>
                </c:pt>
                <c:pt idx="822">
                  <c:v>82.300000000000296</c:v>
                </c:pt>
                <c:pt idx="823">
                  <c:v>82.400000000000304</c:v>
                </c:pt>
                <c:pt idx="824">
                  <c:v>82.500000000000298</c:v>
                </c:pt>
                <c:pt idx="825">
                  <c:v>82.600000000000307</c:v>
                </c:pt>
                <c:pt idx="826">
                  <c:v>82.700000000000301</c:v>
                </c:pt>
                <c:pt idx="827">
                  <c:v>82.800000000000296</c:v>
                </c:pt>
                <c:pt idx="828">
                  <c:v>82.900000000000304</c:v>
                </c:pt>
                <c:pt idx="829">
                  <c:v>83.000000000000298</c:v>
                </c:pt>
                <c:pt idx="830">
                  <c:v>83.100000000000307</c:v>
                </c:pt>
                <c:pt idx="831">
                  <c:v>83.200000000000301</c:v>
                </c:pt>
                <c:pt idx="832">
                  <c:v>83.300000000000296</c:v>
                </c:pt>
                <c:pt idx="833">
                  <c:v>83.400000000000304</c:v>
                </c:pt>
                <c:pt idx="834">
                  <c:v>83.500000000000298</c:v>
                </c:pt>
                <c:pt idx="835">
                  <c:v>83.600000000000307</c:v>
                </c:pt>
                <c:pt idx="836">
                  <c:v>83.700000000000401</c:v>
                </c:pt>
                <c:pt idx="837">
                  <c:v>83.800000000000395</c:v>
                </c:pt>
                <c:pt idx="838">
                  <c:v>83.900000000000404</c:v>
                </c:pt>
                <c:pt idx="839">
                  <c:v>84.000000000000398</c:v>
                </c:pt>
                <c:pt idx="840">
                  <c:v>84.100000000000406</c:v>
                </c:pt>
                <c:pt idx="841">
                  <c:v>84.200000000000401</c:v>
                </c:pt>
                <c:pt idx="842">
                  <c:v>84.300000000000395</c:v>
                </c:pt>
                <c:pt idx="843">
                  <c:v>84.400000000000404</c:v>
                </c:pt>
                <c:pt idx="844">
                  <c:v>84.500000000000398</c:v>
                </c:pt>
                <c:pt idx="845">
                  <c:v>84.600000000000406</c:v>
                </c:pt>
                <c:pt idx="846">
                  <c:v>84.700000000000401</c:v>
                </c:pt>
                <c:pt idx="847">
                  <c:v>84.800000000000395</c:v>
                </c:pt>
                <c:pt idx="848">
                  <c:v>84.900000000000404</c:v>
                </c:pt>
                <c:pt idx="849">
                  <c:v>85.000000000000398</c:v>
                </c:pt>
                <c:pt idx="850">
                  <c:v>85.100000000000406</c:v>
                </c:pt>
                <c:pt idx="851">
                  <c:v>85.200000000000401</c:v>
                </c:pt>
                <c:pt idx="852">
                  <c:v>85.300000000000395</c:v>
                </c:pt>
                <c:pt idx="853">
                  <c:v>85.400000000000404</c:v>
                </c:pt>
                <c:pt idx="854">
                  <c:v>85.500000000000398</c:v>
                </c:pt>
                <c:pt idx="855">
                  <c:v>85.600000000000406</c:v>
                </c:pt>
                <c:pt idx="856">
                  <c:v>85.700000000000401</c:v>
                </c:pt>
                <c:pt idx="857">
                  <c:v>85.800000000000395</c:v>
                </c:pt>
                <c:pt idx="858">
                  <c:v>85.900000000000404</c:v>
                </c:pt>
                <c:pt idx="859">
                  <c:v>86.000000000000398</c:v>
                </c:pt>
                <c:pt idx="860">
                  <c:v>86.100000000000406</c:v>
                </c:pt>
                <c:pt idx="861">
                  <c:v>86.200000000000401</c:v>
                </c:pt>
                <c:pt idx="862">
                  <c:v>86.300000000000395</c:v>
                </c:pt>
                <c:pt idx="863">
                  <c:v>86.400000000000404</c:v>
                </c:pt>
                <c:pt idx="864">
                  <c:v>86.500000000000398</c:v>
                </c:pt>
                <c:pt idx="865">
                  <c:v>86.600000000000406</c:v>
                </c:pt>
                <c:pt idx="866">
                  <c:v>86.700000000000401</c:v>
                </c:pt>
                <c:pt idx="867">
                  <c:v>86.800000000000395</c:v>
                </c:pt>
                <c:pt idx="868">
                  <c:v>86.900000000000404</c:v>
                </c:pt>
                <c:pt idx="869">
                  <c:v>87.000000000000398</c:v>
                </c:pt>
                <c:pt idx="870">
                  <c:v>87.100000000000406</c:v>
                </c:pt>
                <c:pt idx="871">
                  <c:v>87.200000000000401</c:v>
                </c:pt>
                <c:pt idx="872">
                  <c:v>87.300000000000395</c:v>
                </c:pt>
                <c:pt idx="873">
                  <c:v>87.400000000000404</c:v>
                </c:pt>
                <c:pt idx="874">
                  <c:v>87.500000000000398</c:v>
                </c:pt>
                <c:pt idx="875">
                  <c:v>87.600000000000406</c:v>
                </c:pt>
                <c:pt idx="876">
                  <c:v>87.700000000000401</c:v>
                </c:pt>
                <c:pt idx="877">
                  <c:v>87.800000000000395</c:v>
                </c:pt>
                <c:pt idx="878">
                  <c:v>87.900000000000404</c:v>
                </c:pt>
                <c:pt idx="879">
                  <c:v>88.000000000000398</c:v>
                </c:pt>
                <c:pt idx="880">
                  <c:v>88.100000000000406</c:v>
                </c:pt>
                <c:pt idx="881">
                  <c:v>88.200000000000401</c:v>
                </c:pt>
                <c:pt idx="882">
                  <c:v>88.300000000000395</c:v>
                </c:pt>
                <c:pt idx="883">
                  <c:v>88.400000000000404</c:v>
                </c:pt>
                <c:pt idx="884">
                  <c:v>88.500000000000398</c:v>
                </c:pt>
                <c:pt idx="885">
                  <c:v>88.600000000000406</c:v>
                </c:pt>
                <c:pt idx="886">
                  <c:v>88.700000000000401</c:v>
                </c:pt>
                <c:pt idx="887">
                  <c:v>88.800000000000395</c:v>
                </c:pt>
                <c:pt idx="888">
                  <c:v>88.900000000000404</c:v>
                </c:pt>
                <c:pt idx="889">
                  <c:v>89.000000000000398</c:v>
                </c:pt>
                <c:pt idx="890">
                  <c:v>89.100000000000406</c:v>
                </c:pt>
                <c:pt idx="891">
                  <c:v>89.200000000000401</c:v>
                </c:pt>
                <c:pt idx="892">
                  <c:v>89.300000000000395</c:v>
                </c:pt>
                <c:pt idx="893">
                  <c:v>89.400000000000404</c:v>
                </c:pt>
                <c:pt idx="894">
                  <c:v>89.500000000000398</c:v>
                </c:pt>
                <c:pt idx="895">
                  <c:v>89.600000000000406</c:v>
                </c:pt>
                <c:pt idx="896">
                  <c:v>89.700000000000401</c:v>
                </c:pt>
                <c:pt idx="897">
                  <c:v>89.800000000000395</c:v>
                </c:pt>
                <c:pt idx="898">
                  <c:v>89.900000000000404</c:v>
                </c:pt>
                <c:pt idx="899">
                  <c:v>90.000000000000398</c:v>
                </c:pt>
                <c:pt idx="900">
                  <c:v>90.100000000000406</c:v>
                </c:pt>
                <c:pt idx="901">
                  <c:v>90.200000000000401</c:v>
                </c:pt>
                <c:pt idx="902">
                  <c:v>90.300000000000395</c:v>
                </c:pt>
                <c:pt idx="903">
                  <c:v>90.400000000000404</c:v>
                </c:pt>
                <c:pt idx="904">
                  <c:v>90.500000000000398</c:v>
                </c:pt>
                <c:pt idx="905">
                  <c:v>90.600000000000406</c:v>
                </c:pt>
                <c:pt idx="906">
                  <c:v>90.7000000000005</c:v>
                </c:pt>
                <c:pt idx="907">
                  <c:v>90.800000000000495</c:v>
                </c:pt>
                <c:pt idx="908">
                  <c:v>90.900000000000503</c:v>
                </c:pt>
                <c:pt idx="909">
                  <c:v>91.000000000000497</c:v>
                </c:pt>
                <c:pt idx="910">
                  <c:v>91.100000000000506</c:v>
                </c:pt>
                <c:pt idx="911">
                  <c:v>91.2000000000005</c:v>
                </c:pt>
                <c:pt idx="912">
                  <c:v>91.300000000000495</c:v>
                </c:pt>
                <c:pt idx="913">
                  <c:v>91.400000000000503</c:v>
                </c:pt>
                <c:pt idx="914">
                  <c:v>91.500000000000497</c:v>
                </c:pt>
                <c:pt idx="915">
                  <c:v>91.600000000000506</c:v>
                </c:pt>
                <c:pt idx="916">
                  <c:v>91.7000000000005</c:v>
                </c:pt>
                <c:pt idx="917">
                  <c:v>91.800000000000495</c:v>
                </c:pt>
                <c:pt idx="918">
                  <c:v>91.900000000000503</c:v>
                </c:pt>
                <c:pt idx="919">
                  <c:v>92.000000000000497</c:v>
                </c:pt>
                <c:pt idx="920">
                  <c:v>92.100000000000506</c:v>
                </c:pt>
                <c:pt idx="921">
                  <c:v>92.2000000000005</c:v>
                </c:pt>
                <c:pt idx="922">
                  <c:v>92.300000000000495</c:v>
                </c:pt>
                <c:pt idx="923">
                  <c:v>92.400000000000503</c:v>
                </c:pt>
                <c:pt idx="924">
                  <c:v>92.500000000000497</c:v>
                </c:pt>
                <c:pt idx="925">
                  <c:v>92.600000000000506</c:v>
                </c:pt>
                <c:pt idx="926">
                  <c:v>92.7000000000005</c:v>
                </c:pt>
                <c:pt idx="927">
                  <c:v>92.800000000000495</c:v>
                </c:pt>
                <c:pt idx="928">
                  <c:v>92.900000000000503</c:v>
                </c:pt>
                <c:pt idx="929">
                  <c:v>93.000000000000497</c:v>
                </c:pt>
                <c:pt idx="930">
                  <c:v>93.100000000000506</c:v>
                </c:pt>
                <c:pt idx="931">
                  <c:v>93.2000000000005</c:v>
                </c:pt>
                <c:pt idx="932">
                  <c:v>93.300000000000495</c:v>
                </c:pt>
                <c:pt idx="933">
                  <c:v>93.400000000000503</c:v>
                </c:pt>
                <c:pt idx="934">
                  <c:v>93.500000000000497</c:v>
                </c:pt>
                <c:pt idx="935">
                  <c:v>93.600000000000506</c:v>
                </c:pt>
                <c:pt idx="936">
                  <c:v>93.7000000000005</c:v>
                </c:pt>
                <c:pt idx="937">
                  <c:v>93.800000000000495</c:v>
                </c:pt>
                <c:pt idx="938">
                  <c:v>93.900000000000503</c:v>
                </c:pt>
                <c:pt idx="939">
                  <c:v>94.000000000000497</c:v>
                </c:pt>
                <c:pt idx="940">
                  <c:v>94.100000000000506</c:v>
                </c:pt>
                <c:pt idx="941">
                  <c:v>94.2000000000005</c:v>
                </c:pt>
                <c:pt idx="942">
                  <c:v>94.300000000000495</c:v>
                </c:pt>
                <c:pt idx="943">
                  <c:v>94.400000000000503</c:v>
                </c:pt>
                <c:pt idx="944">
                  <c:v>94.500000000000497</c:v>
                </c:pt>
                <c:pt idx="945">
                  <c:v>94.600000000000506</c:v>
                </c:pt>
                <c:pt idx="946">
                  <c:v>94.7000000000005</c:v>
                </c:pt>
                <c:pt idx="947">
                  <c:v>94.800000000000495</c:v>
                </c:pt>
                <c:pt idx="948">
                  <c:v>94.900000000000503</c:v>
                </c:pt>
                <c:pt idx="949">
                  <c:v>95.000000000000497</c:v>
                </c:pt>
                <c:pt idx="950">
                  <c:v>95.100000000000506</c:v>
                </c:pt>
                <c:pt idx="951">
                  <c:v>95.2000000000005</c:v>
                </c:pt>
                <c:pt idx="952">
                  <c:v>95.300000000000495</c:v>
                </c:pt>
                <c:pt idx="953">
                  <c:v>95.400000000000503</c:v>
                </c:pt>
                <c:pt idx="954">
                  <c:v>95.500000000000497</c:v>
                </c:pt>
                <c:pt idx="955">
                  <c:v>95.600000000000506</c:v>
                </c:pt>
                <c:pt idx="956">
                  <c:v>95.7000000000005</c:v>
                </c:pt>
                <c:pt idx="957">
                  <c:v>95.800000000000495</c:v>
                </c:pt>
                <c:pt idx="958">
                  <c:v>95.900000000000503</c:v>
                </c:pt>
                <c:pt idx="959">
                  <c:v>96.000000000000497</c:v>
                </c:pt>
                <c:pt idx="960">
                  <c:v>96.100000000000506</c:v>
                </c:pt>
                <c:pt idx="961">
                  <c:v>96.2000000000005</c:v>
                </c:pt>
                <c:pt idx="962">
                  <c:v>96.300000000000495</c:v>
                </c:pt>
                <c:pt idx="963">
                  <c:v>96.400000000000503</c:v>
                </c:pt>
                <c:pt idx="964">
                  <c:v>96.500000000000497</c:v>
                </c:pt>
                <c:pt idx="965">
                  <c:v>96.600000000000506</c:v>
                </c:pt>
                <c:pt idx="966">
                  <c:v>96.7000000000005</c:v>
                </c:pt>
                <c:pt idx="967">
                  <c:v>96.800000000000495</c:v>
                </c:pt>
                <c:pt idx="968">
                  <c:v>96.900000000000503</c:v>
                </c:pt>
                <c:pt idx="969">
                  <c:v>97.000000000000497</c:v>
                </c:pt>
                <c:pt idx="970">
                  <c:v>97.100000000000506</c:v>
                </c:pt>
                <c:pt idx="971">
                  <c:v>97.2000000000005</c:v>
                </c:pt>
                <c:pt idx="972">
                  <c:v>97.300000000000495</c:v>
                </c:pt>
                <c:pt idx="973">
                  <c:v>97.400000000000503</c:v>
                </c:pt>
                <c:pt idx="974">
                  <c:v>97.500000000000497</c:v>
                </c:pt>
                <c:pt idx="975">
                  <c:v>97.600000000000506</c:v>
                </c:pt>
                <c:pt idx="976">
                  <c:v>97.7000000000005</c:v>
                </c:pt>
                <c:pt idx="977">
                  <c:v>97.800000000000594</c:v>
                </c:pt>
                <c:pt idx="978">
                  <c:v>97.900000000000603</c:v>
                </c:pt>
                <c:pt idx="979">
                  <c:v>98.000000000000597</c:v>
                </c:pt>
                <c:pt idx="980">
                  <c:v>98.100000000000605</c:v>
                </c:pt>
                <c:pt idx="981">
                  <c:v>98.2000000000006</c:v>
                </c:pt>
                <c:pt idx="982">
                  <c:v>98.300000000000594</c:v>
                </c:pt>
                <c:pt idx="983">
                  <c:v>98.400000000000603</c:v>
                </c:pt>
                <c:pt idx="984">
                  <c:v>98.500000000000597</c:v>
                </c:pt>
                <c:pt idx="985">
                  <c:v>98.600000000000605</c:v>
                </c:pt>
                <c:pt idx="986">
                  <c:v>98.7000000000006</c:v>
                </c:pt>
                <c:pt idx="987">
                  <c:v>98.800000000000594</c:v>
                </c:pt>
                <c:pt idx="988">
                  <c:v>98.900000000000603</c:v>
                </c:pt>
                <c:pt idx="989">
                  <c:v>99.000000000000597</c:v>
                </c:pt>
              </c:numCache>
            </c:numRef>
          </c:xVal>
          <c:yVal>
            <c:numRef>
              <c:f>[0]!Y_Series_MS_Gas</c:f>
              <c:numCache>
                <c:formatCode>0.000000</c:formatCode>
                <c:ptCount val="990"/>
                <c:pt idx="0">
                  <c:v>4.0882596961363094E-2</c:v>
                </c:pt>
                <c:pt idx="1">
                  <c:v>8.2536391707721535E-2</c:v>
                </c:pt>
                <c:pt idx="2">
                  <c:v>0.12497404424507552</c:v>
                </c:pt>
                <c:pt idx="3">
                  <c:v>0.16820834667909645</c:v>
                </c:pt>
                <c:pt idx="4">
                  <c:v>0.2122522213885587</c:v>
                </c:pt>
                <c:pt idx="5">
                  <c:v>0.25711871902793204</c:v>
                </c:pt>
                <c:pt idx="6">
                  <c:v>0.30282101635325787</c:v>
                </c:pt>
                <c:pt idx="7">
                  <c:v>0.34937241386537865</c:v>
                </c:pt>
                <c:pt idx="8">
                  <c:v>0.3967863332645083</c:v>
                </c:pt>
                <c:pt idx="9">
                  <c:v>0.44507631471011422</c:v>
                </c:pt>
                <c:pt idx="10">
                  <c:v>0.49425601388001583</c:v>
                </c:pt>
                <c:pt idx="11">
                  <c:v>0.54433919882258763</c:v>
                </c:pt>
                <c:pt idx="12">
                  <c:v>0.5953397465959227</c:v>
                </c:pt>
                <c:pt idx="13">
                  <c:v>0.6472716396878162</c:v>
                </c:pt>
                <c:pt idx="14">
                  <c:v>0.70014896221040801</c:v>
                </c:pt>
                <c:pt idx="15">
                  <c:v>0.7539858958633574</c:v>
                </c:pt>
                <c:pt idx="16">
                  <c:v>0.8087967156594229</c:v>
                </c:pt>
                <c:pt idx="17">
                  <c:v>0.86459578540638682</c:v>
                </c:pt>
                <c:pt idx="18">
                  <c:v>0.92139755293928682</c:v>
                </c:pt>
                <c:pt idx="19">
                  <c:v>0.97921654509700939</c:v>
                </c:pt>
                <c:pt idx="20">
                  <c:v>1.0380673624373586</c:v>
                </c:pt>
                <c:pt idx="21">
                  <c:v>1.0979646736848425</c:v>
                </c:pt>
                <c:pt idx="22">
                  <c:v>1.1589232099055036</c:v>
                </c:pt>
                <c:pt idx="23">
                  <c:v>1.2209577584032876</c:v>
                </c:pt>
                <c:pt idx="24">
                  <c:v>1.2840831563325732</c:v>
                </c:pt>
                <c:pt idx="25">
                  <c:v>1.3483142840216871</c:v>
                </c:pt>
                <c:pt idx="26">
                  <c:v>1.4136660580023879</c:v>
                </c:pt>
                <c:pt idx="27">
                  <c:v>1.4801534237405731</c:v>
                </c:pt>
                <c:pt idx="28">
                  <c:v>1.5477913480636516</c:v>
                </c:pt>
                <c:pt idx="29">
                  <c:v>1.6165948112803235</c:v>
                </c:pt>
                <c:pt idx="30">
                  <c:v>1.6865787989887879</c:v>
                </c:pt>
                <c:pt idx="31">
                  <c:v>1.7577582935697074</c:v>
                </c:pt>
                <c:pt idx="32">
                  <c:v>1.83014826536062</c:v>
                </c:pt>
                <c:pt idx="33">
                  <c:v>1.9037636635088233</c:v>
                </c:pt>
                <c:pt idx="34">
                  <c:v>1.9786194065001823</c:v>
                </c:pt>
                <c:pt idx="35">
                  <c:v>2.0547303723617265</c:v>
                </c:pt>
                <c:pt idx="36">
                  <c:v>2.1321113885363365</c:v>
                </c:pt>
                <c:pt idx="37">
                  <c:v>2.2107772214283337</c:v>
                </c:pt>
                <c:pt idx="38">
                  <c:v>2.2907425656192735</c:v>
                </c:pt>
                <c:pt idx="39">
                  <c:v>2.3720220327537884</c:v>
                </c:pt>
                <c:pt idx="40">
                  <c:v>2.4546301400959218</c:v>
                </c:pt>
                <c:pt idx="41">
                  <c:v>2.5385812987569567</c:v>
                </c:pt>
                <c:pt idx="42">
                  <c:v>2.6238898015964214</c:v>
                </c:pt>
                <c:pt idx="43">
                  <c:v>2.7105698107986056</c:v>
                </c:pt>
                <c:pt idx="44">
                  <c:v>2.7986353451275896</c:v>
                </c:pt>
                <c:pt idx="45">
                  <c:v>2.8881002668645763</c:v>
                </c:pt>
                <c:pt idx="46">
                  <c:v>2.9789782684320283</c:v>
                </c:pt>
                <c:pt idx="47">
                  <c:v>3.0712828587099077</c:v>
                </c:pt>
                <c:pt idx="48">
                  <c:v>3.1650273490501881</c:v>
                </c:pt>
                <c:pt idx="49">
                  <c:v>3.2602248389965771</c:v>
                </c:pt>
                <c:pt idx="50">
                  <c:v>3.3568882017173518</c:v>
                </c:pt>
                <c:pt idx="51">
                  <c:v>3.4550300691600304</c:v>
                </c:pt>
                <c:pt idx="52">
                  <c:v>3.5546628169376362</c:v>
                </c:pt>
                <c:pt idx="53">
                  <c:v>3.6557985489571907</c:v>
                </c:pt>
                <c:pt idx="54">
                  <c:v>3.7584490818020715</c:v>
                </c:pt>
                <c:pt idx="55">
                  <c:v>3.8626259288809193</c:v>
                </c:pt>
                <c:pt idx="56">
                  <c:v>3.9683402843567603</c:v>
                </c:pt>
                <c:pt idx="57">
                  <c:v>4.0756030068710603</c:v>
                </c:pt>
                <c:pt idx="58">
                  <c:v>4.1844246030785213</c:v>
                </c:pt>
                <c:pt idx="59">
                  <c:v>4.2948152110094604</c:v>
                </c:pt>
                <c:pt idx="60">
                  <c:v>4.4067845832777408</c:v>
                </c:pt>
                <c:pt idx="61">
                  <c:v>4.5203420701532764</c:v>
                </c:pt>
                <c:pt idx="62">
                  <c:v>4.6354966025192699</c:v>
                </c:pt>
                <c:pt idx="63">
                  <c:v>4.7522566747354418</c:v>
                </c:pt>
                <c:pt idx="64">
                  <c:v>4.8706303274295415</c:v>
                </c:pt>
                <c:pt idx="65">
                  <c:v>4.9906251302406677</c:v>
                </c:pt>
                <c:pt idx="66">
                  <c:v>5.1122481645388378</c:v>
                </c:pt>
                <c:pt idx="67">
                  <c:v>5.2355060061464638</c:v>
                </c:pt>
                <c:pt idx="68">
                  <c:v>5.360404708088371</c:v>
                </c:pt>
                <c:pt idx="69">
                  <c:v>5.4869497833980514</c:v>
                </c:pt>
                <c:pt idx="70">
                  <c:v>5.6151461880088336</c:v>
                </c:pt>
                <c:pt idx="71">
                  <c:v>5.7449983037596821</c:v>
                </c:pt>
                <c:pt idx="72">
                  <c:v>5.8765099215461865</c:v>
                </c:pt>
                <c:pt idx="73">
                  <c:v>6.0096842246483009</c:v>
                </c:pt>
                <c:pt idx="74">
                  <c:v>6.1445237722671688</c:v>
                </c:pt>
                <c:pt idx="75">
                  <c:v>6.281030483304213</c:v>
                </c:pt>
                <c:pt idx="76">
                  <c:v>6.4192056204164194</c:v>
                </c:pt>
                <c:pt idx="77">
                  <c:v>6.5590497743823599</c:v>
                </c:pt>
                <c:pt idx="78">
                  <c:v>6.7005628488142399</c:v>
                </c:pt>
                <c:pt idx="79">
                  <c:v>6.8437440452516718</c:v>
                </c:pt>
                <c:pt idx="80">
                  <c:v>6.9885918486734173</c:v>
                </c:pt>
                <c:pt idx="81">
                  <c:v>7.1351040134636925</c:v>
                </c:pt>
                <c:pt idx="82">
                  <c:v>7.2832775498699736</c:v>
                </c:pt>
                <c:pt idx="83">
                  <c:v>7.4331087109893437</c:v>
                </c:pt>
                <c:pt idx="84">
                  <c:v>7.5845929803206449</c:v>
                </c:pt>
                <c:pt idx="85">
                  <c:v>7.7377250599196206</c:v>
                </c:pt>
                <c:pt idx="86">
                  <c:v>7.8924988591941254</c:v>
                </c:pt>
                <c:pt idx="87">
                  <c:v>8.0489074843763309</c:v>
                </c:pt>
                <c:pt idx="88">
                  <c:v>8.2069432287084645</c:v>
                </c:pt>
                <c:pt idx="89">
                  <c:v>8.3665975633781837</c:v>
                </c:pt>
                <c:pt idx="90">
                  <c:v>8.5278611292390991</c:v>
                </c:pt>
                <c:pt idx="91">
                  <c:v>8.6907237293513315</c:v>
                </c:pt>
                <c:pt idx="92">
                  <c:v>8.8551743223760901</c:v>
                </c:pt>
                <c:pt idx="93">
                  <c:v>9.0212010168573009</c:v>
                </c:pt>
                <c:pt idx="94">
                  <c:v>9.1887910664223824</c:v>
                </c:pt>
                <c:pt idx="95">
                  <c:v>9.3579308659328113</c:v>
                </c:pt>
                <c:pt idx="96">
                  <c:v>9.5286059486140253</c:v>
                </c:pt>
                <c:pt idx="97">
                  <c:v>9.700800984192556</c:v>
                </c:pt>
                <c:pt idx="98">
                  <c:v>9.8744997780667845</c:v>
                </c:pt>
                <c:pt idx="99">
                  <c:v>10.049685271536029</c:v>
                </c:pt>
                <c:pt idx="100">
                  <c:v>10.226339543110596</c:v>
                </c:pt>
                <c:pt idx="101">
                  <c:v>10.404443810923786</c:v>
                </c:pt>
                <c:pt idx="102">
                  <c:v>10.583978436264465</c:v>
                </c:pt>
                <c:pt idx="103">
                  <c:v>10.764922928246753</c:v>
                </c:pt>
                <c:pt idx="104">
                  <c:v>10.947255949631071</c:v>
                </c:pt>
                <c:pt idx="105">
                  <c:v>11.130955323808251</c:v>
                </c:pt>
                <c:pt idx="106">
                  <c:v>11.315998042956064</c:v>
                </c:pt>
                <c:pt idx="107">
                  <c:v>11.502360277374761</c:v>
                </c:pt>
                <c:pt idx="108">
                  <c:v>11.690017386005618</c:v>
                </c:pt>
                <c:pt idx="109">
                  <c:v>11.878943928133779</c:v>
                </c:pt>
                <c:pt idx="110">
                  <c:v>12.069113676273611</c:v>
                </c:pt>
                <c:pt idx="111">
                  <c:v>12.260499630232253</c:v>
                </c:pt>
                <c:pt idx="112">
                  <c:v>12.453074032343782</c:v>
                </c:pt>
                <c:pt idx="113">
                  <c:v>12.6468083838637</c:v>
                </c:pt>
                <c:pt idx="114">
                  <c:v>12.841673462510292</c:v>
                </c:pt>
                <c:pt idx="115">
                  <c:v>13.037639341136494</c:v>
                </c:pt>
                <c:pt idx="116">
                  <c:v>13.23467540751283</c:v>
                </c:pt>
                <c:pt idx="117">
                  <c:v>13.432750385199096</c:v>
                </c:pt>
                <c:pt idx="118">
                  <c:v>13.631832355479304</c:v>
                </c:pt>
                <c:pt idx="119">
                  <c:v>13.831888780331662</c:v>
                </c:pt>
                <c:pt idx="120">
                  <c:v>14.032886526402335</c:v>
                </c:pt>
                <c:pt idx="121">
                  <c:v>14.234791889948919</c:v>
                </c:pt>
                <c:pt idx="122">
                  <c:v>14.437570622716834</c:v>
                </c:pt>
                <c:pt idx="123">
                  <c:v>14.641187958709072</c:v>
                </c:pt>
                <c:pt idx="124">
                  <c:v>14.84560864180729</c:v>
                </c:pt>
                <c:pt idx="125">
                  <c:v>15.050796954199528</c:v>
                </c:pt>
                <c:pt idx="126">
                  <c:v>15.256716745567676</c:v>
                </c:pt>
                <c:pt idx="127">
                  <c:v>15.463331462985455</c:v>
                </c:pt>
                <c:pt idx="128">
                  <c:v>15.670604181475571</c:v>
                </c:pt>
                <c:pt idx="129">
                  <c:v>15.859840180123292</c:v>
                </c:pt>
                <c:pt idx="130">
                  <c:v>16.036244305377693</c:v>
                </c:pt>
                <c:pt idx="131">
                  <c:v>16.212840546312908</c:v>
                </c:pt>
                <c:pt idx="132">
                  <c:v>16.389590499177835</c:v>
                </c:pt>
                <c:pt idx="133">
                  <c:v>16.566455625995612</c:v>
                </c:pt>
                <c:pt idx="134">
                  <c:v>16.743397288101292</c:v>
                </c:pt>
                <c:pt idx="135">
                  <c:v>16.92037677986632</c:v>
                </c:pt>
                <c:pt idx="136">
                  <c:v>17.097355362547503</c:v>
                </c:pt>
                <c:pt idx="137">
                  <c:v>17.274294298197553</c:v>
                </c:pt>
                <c:pt idx="138">
                  <c:v>17.451154883574137</c:v>
                </c:pt>
                <c:pt idx="139">
                  <c:v>17.627898483984424</c:v>
                </c:pt>
                <c:pt idx="140">
                  <c:v>17.804486567002179</c:v>
                </c:pt>
                <c:pt idx="141">
                  <c:v>17.980880735995111</c:v>
                </c:pt>
                <c:pt idx="142">
                  <c:v>18.157042763400508</c:v>
                </c:pt>
                <c:pt idx="143">
                  <c:v>18.332934623688178</c:v>
                </c:pt>
                <c:pt idx="144">
                  <c:v>18.508518525950649</c:v>
                </c:pt>
                <c:pt idx="145">
                  <c:v>18.68375694606171</c:v>
                </c:pt>
                <c:pt idx="146">
                  <c:v>18.858612658345866</c:v>
                </c:pt>
                <c:pt idx="147">
                  <c:v>19.033048766702628</c:v>
                </c:pt>
                <c:pt idx="148">
                  <c:v>19.207028735131438</c:v>
                </c:pt>
                <c:pt idx="149">
                  <c:v>19.38051641760476</c:v>
                </c:pt>
                <c:pt idx="150">
                  <c:v>19.553476087238955</c:v>
                </c:pt>
                <c:pt idx="151">
                  <c:v>19.725872464714648</c:v>
                </c:pt>
                <c:pt idx="152">
                  <c:v>19.897670745900612</c:v>
                </c:pt>
                <c:pt idx="153">
                  <c:v>20.06883662863763</c:v>
                </c:pt>
                <c:pt idx="154">
                  <c:v>20.239336338641213</c:v>
                </c:pt>
                <c:pt idx="155">
                  <c:v>20.409136654484733</c:v>
                </c:pt>
                <c:pt idx="156">
                  <c:v>20.578204931627223</c:v>
                </c:pt>
                <c:pt idx="157">
                  <c:v>20.746509125452821</c:v>
                </c:pt>
                <c:pt idx="158">
                  <c:v>20.914017813291732</c:v>
                </c:pt>
                <c:pt idx="159">
                  <c:v>21.080700215395417</c:v>
                </c:pt>
                <c:pt idx="160">
                  <c:v>21.246526214841662</c:v>
                </c:pt>
                <c:pt idx="161">
                  <c:v>21.411466376348081</c:v>
                </c:pt>
                <c:pt idx="162">
                  <c:v>21.57549196397574</c:v>
                </c:pt>
                <c:pt idx="163">
                  <c:v>21.738574957707289</c:v>
                </c:pt>
                <c:pt idx="164">
                  <c:v>21.900688068887167</c:v>
                </c:pt>
                <c:pt idx="165">
                  <c:v>22.061804754514316</c:v>
                </c:pt>
                <c:pt idx="166">
                  <c:v>22.221899230380725</c:v>
                </c:pt>
                <c:pt idx="167">
                  <c:v>22.380946483052035</c:v>
                </c:pt>
                <c:pt idx="168">
                  <c:v>22.53892228068915</c:v>
                </c:pt>
                <c:pt idx="169">
                  <c:v>22.695803182712805</c:v>
                </c:pt>
                <c:pt idx="170">
                  <c:v>22.851566548315375</c:v>
                </c:pt>
                <c:pt idx="171">
                  <c:v>23.006190543827127</c:v>
                </c:pt>
                <c:pt idx="172">
                  <c:v>23.159654148946544</c:v>
                </c:pt>
                <c:pt idx="173">
                  <c:v>23.311937161846583</c:v>
                </c:pt>
                <c:pt idx="174">
                  <c:v>23.463020203171538</c:v>
                </c:pt>
                <c:pt idx="175">
                  <c:v>23.61288471894083</c:v>
                </c:pt>
                <c:pt idx="176">
                  <c:v>23.761512982378598</c:v>
                </c:pt>
                <c:pt idx="177">
                  <c:v>23.908888094689871</c:v>
                </c:pt>
                <c:pt idx="178">
                  <c:v>24.054993984805716</c:v>
                </c:pt>
                <c:pt idx="179">
                  <c:v>24.199815408122053</c:v>
                </c:pt>
                <c:pt idx="180">
                  <c:v>24.343337944257904</c:v>
                </c:pt>
                <c:pt idx="181">
                  <c:v>24.485547993860738</c:v>
                </c:pt>
                <c:pt idx="182">
                  <c:v>24.626432774487853</c:v>
                </c:pt>
                <c:pt idx="183">
                  <c:v>24.765980315593939</c:v>
                </c:pt>
                <c:pt idx="184">
                  <c:v>24.904179452656173</c:v>
                </c:pt>
                <c:pt idx="185">
                  <c:v>25.041019820469142</c:v>
                </c:pt>
                <c:pt idx="186">
                  <c:v>25.1764918456429</c:v>
                </c:pt>
                <c:pt idx="187">
                  <c:v>25.310586738338049</c:v>
                </c:pt>
                <c:pt idx="188">
                  <c:v>25.443296483272398</c:v>
                </c:pt>
                <c:pt idx="189">
                  <c:v>25.574613830034501</c:v>
                </c:pt>
                <c:pt idx="190">
                  <c:v>25.704532282739365</c:v>
                </c:pt>
                <c:pt idx="191">
                  <c:v>25.833046089062261</c:v>
                </c:pt>
                <c:pt idx="192">
                  <c:v>25.960150228686611</c:v>
                </c:pt>
                <c:pt idx="193">
                  <c:v>26.085840401201846</c:v>
                </c:pt>
                <c:pt idx="194">
                  <c:v>26.210113013487437</c:v>
                </c:pt>
                <c:pt idx="195">
                  <c:v>26.332965166618731</c:v>
                </c:pt>
                <c:pt idx="196">
                  <c:v>26.454394642330428</c:v>
                </c:pt>
                <c:pt idx="197">
                  <c:v>26.5743998890729</c:v>
                </c:pt>
                <c:pt idx="198">
                  <c:v>26.692980007696303</c:v>
                </c:pt>
                <c:pt idx="199">
                  <c:v>26.810134736796883</c:v>
                </c:pt>
                <c:pt idx="200">
                  <c:v>26.925864437759493</c:v>
                </c:pt>
                <c:pt idx="201">
                  <c:v>27.040170079529403</c:v>
                </c:pt>
                <c:pt idx="202">
                  <c:v>27.153053223146177</c:v>
                </c:pt>
                <c:pt idx="203">
                  <c:v>27.264516006071307</c:v>
                </c:pt>
                <c:pt idx="204">
                  <c:v>27.374561126340865</c:v>
                </c:pt>
                <c:pt idx="205">
                  <c:v>27.483191826573083</c:v>
                </c:pt>
                <c:pt idx="206">
                  <c:v>27.590411877860589</c:v>
                </c:pt>
                <c:pt idx="207">
                  <c:v>27.696225563575368</c:v>
                </c:pt>
                <c:pt idx="208">
                  <c:v>27.800637663114145</c:v>
                </c:pt>
                <c:pt idx="209">
                  <c:v>27.903653435610547</c:v>
                </c:pt>
                <c:pt idx="210">
                  <c:v>28.00527860363961</c:v>
                </c:pt>
                <c:pt idx="211">
                  <c:v>28.10551933693905</c:v>
                </c:pt>
                <c:pt idx="212">
                  <c:v>28.204382236170705</c:v>
                </c:pt>
                <c:pt idx="213">
                  <c:v>28.301874316744573</c:v>
                </c:pt>
                <c:pt idx="214">
                  <c:v>28.398002992726749</c:v>
                </c:pt>
                <c:pt idx="215">
                  <c:v>28.492776060851458</c:v>
                </c:pt>
                <c:pt idx="216">
                  <c:v>28.586201684656508</c:v>
                </c:pt>
                <c:pt idx="217">
                  <c:v>28.67828837876019</c:v>
                </c:pt>
                <c:pt idx="218">
                  <c:v>28.769044993296767</c:v>
                </c:pt>
                <c:pt idx="219">
                  <c:v>28.858480698526627</c:v>
                </c:pt>
                <c:pt idx="220">
                  <c:v>28.946604969636105</c:v>
                </c:pt>
                <c:pt idx="221">
                  <c:v>29.033427571740944</c:v>
                </c:pt>
                <c:pt idx="222">
                  <c:v>29.11895854510654</c:v>
                </c:pt>
                <c:pt idx="223">
                  <c:v>29.203208190596801</c:v>
                </c:pt>
                <c:pt idx="224">
                  <c:v>29.286187055362923</c:v>
                </c:pt>
                <c:pt idx="225">
                  <c:v>29.367905918782053</c:v>
                </c:pt>
                <c:pt idx="226">
                  <c:v>29.448375778655109</c:v>
                </c:pt>
                <c:pt idx="227">
                  <c:v>29.527607837672164</c:v>
                </c:pt>
                <c:pt idx="228">
                  <c:v>29.605613490152795</c:v>
                </c:pt>
                <c:pt idx="229">
                  <c:v>29.682404309068041</c:v>
                </c:pt>
                <c:pt idx="230">
                  <c:v>29.757992033349876</c:v>
                </c:pt>
                <c:pt idx="231">
                  <c:v>29.832388555493143</c:v>
                </c:pt>
                <c:pt idx="232">
                  <c:v>29.905605909454376</c:v>
                </c:pt>
                <c:pt idx="233">
                  <c:v>29.977656258851024</c:v>
                </c:pt>
                <c:pt idx="234">
                  <c:v>30.048551885463976</c:v>
                </c:pt>
                <c:pt idx="235">
                  <c:v>30.118305178045656</c:v>
                </c:pt>
                <c:pt idx="236">
                  <c:v>30.186928621435325</c:v>
                </c:pt>
                <c:pt idx="237">
                  <c:v>30.254434785982493</c:v>
                </c:pt>
                <c:pt idx="238">
                  <c:v>30.320836317279003</c:v>
                </c:pt>
                <c:pt idx="239">
                  <c:v>30.386145926199646</c:v>
                </c:pt>
                <c:pt idx="240">
                  <c:v>30.450376379250631</c:v>
                </c:pt>
                <c:pt idx="241">
                  <c:v>30.513540489224958</c:v>
                </c:pt>
                <c:pt idx="242">
                  <c:v>30.575651106162983</c:v>
                </c:pt>
                <c:pt idx="243">
                  <c:v>30.636721108616378</c:v>
                </c:pt>
                <c:pt idx="244">
                  <c:v>30.696763395212987</c:v>
                </c:pt>
                <c:pt idx="245">
                  <c:v>30.75579087651985</c:v>
                </c:pt>
                <c:pt idx="246">
                  <c:v>30.813816467201431</c:v>
                </c:pt>
                <c:pt idx="247">
                  <c:v>30.870853078469516</c:v>
                </c:pt>
                <c:pt idx="248">
                  <c:v>30.926913610821117</c:v>
                </c:pt>
                <c:pt idx="249">
                  <c:v>30.982010947060427</c:v>
                </c:pt>
                <c:pt idx="250">
                  <c:v>31.036157945600682</c:v>
                </c:pt>
                <c:pt idx="251">
                  <c:v>31.089367434041261</c:v>
                </c:pt>
                <c:pt idx="252">
                  <c:v>31.141652203015688</c:v>
                </c:pt>
                <c:pt idx="253">
                  <c:v>31.193025000305425</c:v>
                </c:pt>
                <c:pt idx="254">
                  <c:v>31.243498525214651</c:v>
                </c:pt>
                <c:pt idx="255">
                  <c:v>31.29308542320074</c:v>
                </c:pt>
                <c:pt idx="256">
                  <c:v>31.341798280755338</c:v>
                </c:pt>
                <c:pt idx="257">
                  <c:v>31.389649620530491</c:v>
                </c:pt>
                <c:pt idx="258">
                  <c:v>31.436651896704433</c:v>
                </c:pt>
                <c:pt idx="259">
                  <c:v>31.48281749058156</c:v>
                </c:pt>
                <c:pt idx="260">
                  <c:v>31.528158706420808</c:v>
                </c:pt>
                <c:pt idx="261">
                  <c:v>31.572687767486947</c:v>
                </c:pt>
                <c:pt idx="262">
                  <c:v>31.616416812318977</c:v>
                </c:pt>
                <c:pt idx="263">
                  <c:v>31.659357891209996</c:v>
                </c:pt>
                <c:pt idx="264">
                  <c:v>31.701522962892746</c:v>
                </c:pt>
                <c:pt idx="265">
                  <c:v>31.74292389142515</c:v>
                </c:pt>
                <c:pt idx="266">
                  <c:v>31.783572443270103</c:v>
                </c:pt>
                <c:pt idx="267">
                  <c:v>31.823480284563889</c:v>
                </c:pt>
                <c:pt idx="268">
                  <c:v>31.862658978567392</c:v>
                </c:pt>
                <c:pt idx="269">
                  <c:v>31.901119983294706</c:v>
                </c:pt>
                <c:pt idx="270">
                  <c:v>31.938874649313345</c:v>
                </c:pt>
                <c:pt idx="271">
                  <c:v>31.975934217710684</c:v>
                </c:pt>
                <c:pt idx="272">
                  <c:v>32.012309818221034</c:v>
                </c:pt>
                <c:pt idx="273">
                  <c:v>32.048012467508052</c:v>
                </c:pt>
                <c:pt idx="274">
                  <c:v>32.083053067597099</c:v>
                </c:pt>
                <c:pt idx="275">
                  <c:v>32.117442404452255</c:v>
                </c:pt>
                <c:pt idx="276">
                  <c:v>32.151191146692931</c:v>
                </c:pt>
                <c:pt idx="277">
                  <c:v>32.184309844444805</c:v>
                </c:pt>
                <c:pt idx="278">
                  <c:v>32.216808928320276</c:v>
                </c:pt>
                <c:pt idx="279">
                  <c:v>32.248698708523357</c:v>
                </c:pt>
                <c:pt idx="280">
                  <c:v>32.279989374074319</c:v>
                </c:pt>
                <c:pt idx="281">
                  <c:v>32.310690992149205</c:v>
                </c:pt>
                <c:pt idx="282">
                  <c:v>32.340813507529816</c:v>
                </c:pt>
                <c:pt idx="283">
                  <c:v>32.370366742159391</c:v>
                </c:pt>
                <c:pt idx="284">
                  <c:v>32.399360394799785</c:v>
                </c:pt>
                <c:pt idx="285">
                  <c:v>32.427804040785617</c:v>
                </c:pt>
                <c:pt idx="286">
                  <c:v>32.455707131871421</c:v>
                </c:pt>
                <c:pt idx="287">
                  <c:v>32.483078996167428</c:v>
                </c:pt>
                <c:pt idx="288">
                  <c:v>32.509928838160143</c:v>
                </c:pt>
                <c:pt idx="289">
                  <c:v>32.536265738813817</c:v>
                </c:pt>
                <c:pt idx="290">
                  <c:v>32.562098655748891</c:v>
                </c:pt>
                <c:pt idx="291">
                  <c:v>32.587436423493891</c:v>
                </c:pt>
                <c:pt idx="292">
                  <c:v>32.612287753807003</c:v>
                </c:pt>
                <c:pt idx="293">
                  <c:v>32.636661236064064</c:v>
                </c:pt>
                <c:pt idx="294">
                  <c:v>32.660565337709372</c:v>
                </c:pt>
                <c:pt idx="295">
                  <c:v>32.684008404766224</c:v>
                </c:pt>
                <c:pt idx="296">
                  <c:v>32.706998662403798</c:v>
                </c:pt>
                <c:pt idx="297">
                  <c:v>32.72954421555756</c:v>
                </c:pt>
                <c:pt idx="298">
                  <c:v>32.75165304960003</c:v>
                </c:pt>
                <c:pt idx="299">
                  <c:v>32.773333031058996</c:v>
                </c:pt>
                <c:pt idx="300">
                  <c:v>32.794591908380625</c:v>
                </c:pt>
                <c:pt idx="301">
                  <c:v>32.815437312734488</c:v>
                </c:pt>
                <c:pt idx="302">
                  <c:v>32.835876758858141</c:v>
                </c:pt>
                <c:pt idx="303">
                  <c:v>32.855917645938568</c:v>
                </c:pt>
                <c:pt idx="304">
                  <c:v>32.875567258528228</c:v>
                </c:pt>
                <c:pt idx="305">
                  <c:v>32.894832767493241</c:v>
                </c:pt>
                <c:pt idx="306">
                  <c:v>32.91372123099152</c:v>
                </c:pt>
                <c:pt idx="307">
                  <c:v>32.932239595478748</c:v>
                </c:pt>
                <c:pt idx="308">
                  <c:v>32.95039469674002</c:v>
                </c:pt>
                <c:pt idx="309">
                  <c:v>32.968193260945171</c:v>
                </c:pt>
                <c:pt idx="310">
                  <c:v>32.985641905725934</c:v>
                </c:pt>
                <c:pt idx="311">
                  <c:v>33.002747141272977</c:v>
                </c:pt>
                <c:pt idx="312">
                  <c:v>33.01951537145117</c:v>
                </c:pt>
                <c:pt idx="313">
                  <c:v>33.035952894931278</c:v>
                </c:pt>
                <c:pt idx="314">
                  <c:v>33.052065906336445</c:v>
                </c:pt>
                <c:pt idx="315">
                  <c:v>33.067860497402023</c:v>
                </c:pt>
                <c:pt idx="316">
                  <c:v>33.083342658147181</c:v>
                </c:pt>
                <c:pt idx="317">
                  <c:v>33.098518278056773</c:v>
                </c:pt>
                <c:pt idx="318">
                  <c:v>33.113393147272269</c:v>
                </c:pt>
                <c:pt idx="319">
                  <c:v>33.127972957790327</c:v>
                </c:pt>
                <c:pt idx="320">
                  <c:v>33.142263304667772</c:v>
                </c:pt>
                <c:pt idx="321">
                  <c:v>33.156269687231912</c:v>
                </c:pt>
                <c:pt idx="322">
                  <c:v>33.169997510294756</c:v>
                </c:pt>
                <c:pt idx="323">
                  <c:v>33.183452085370511</c:v>
                </c:pt>
                <c:pt idx="324">
                  <c:v>33.196638631894828</c:v>
                </c:pt>
                <c:pt idx="325">
                  <c:v>33.209562278445219</c:v>
                </c:pt>
                <c:pt idx="326">
                  <c:v>33.222228063961545</c:v>
                </c:pt>
                <c:pt idx="327">
                  <c:v>33.234640938965619</c:v>
                </c:pt>
                <c:pt idx="328">
                  <c:v>33.246805766779254</c:v>
                </c:pt>
                <c:pt idx="329">
                  <c:v>33.258727324739894</c:v>
                </c:pt>
                <c:pt idx="330">
                  <c:v>33.270410305412987</c:v>
                </c:pt>
                <c:pt idx="331">
                  <c:v>33.281859317800581</c:v>
                </c:pt>
                <c:pt idx="332">
                  <c:v>33.293078888545253</c:v>
                </c:pt>
                <c:pt idx="333">
                  <c:v>33.30407346312893</c:v>
                </c:pt>
                <c:pt idx="334">
                  <c:v>33.314847407065905</c:v>
                </c:pt>
                <c:pt idx="335">
                  <c:v>33.325405007089479</c:v>
                </c:pt>
                <c:pt idx="336">
                  <c:v>33.335750472331753</c:v>
                </c:pt>
                <c:pt idx="337">
                  <c:v>33.345887935496087</c:v>
                </c:pt>
                <c:pt idx="338">
                  <c:v>33.355821454021608</c:v>
                </c:pt>
                <c:pt idx="339">
                  <c:v>33.365555011239657</c:v>
                </c:pt>
                <c:pt idx="340">
                  <c:v>33.375092517521352</c:v>
                </c:pt>
                <c:pt idx="341">
                  <c:v>33.384437811416262</c:v>
                </c:pt>
                <c:pt idx="342">
                  <c:v>33.393594660781616</c:v>
                </c:pt>
                <c:pt idx="343">
                  <c:v>33.402566763901802</c:v>
                </c:pt>
                <c:pt idx="344">
                  <c:v>33.411357750597887</c:v>
                </c:pt>
                <c:pt idx="345">
                  <c:v>33.419971183326766</c:v>
                </c:pt>
                <c:pt idx="346">
                  <c:v>33.42841055826986</c:v>
                </c:pt>
                <c:pt idx="347">
                  <c:v>33.436679306410959</c:v>
                </c:pt>
                <c:pt idx="348">
                  <c:v>33.444780794603048</c:v>
                </c:pt>
                <c:pt idx="349">
                  <c:v>33.452718326624073</c:v>
                </c:pt>
                <c:pt idx="350">
                  <c:v>33.460495144221206</c:v>
                </c:pt>
                <c:pt idx="351">
                  <c:v>33.468114428143657</c:v>
                </c:pt>
                <c:pt idx="352">
                  <c:v>33.47557929916384</c:v>
                </c:pt>
                <c:pt idx="353">
                  <c:v>33.482892819086715</c:v>
                </c:pt>
                <c:pt idx="354">
                  <c:v>33.4900579917473</c:v>
                </c:pt>
                <c:pt idx="355">
                  <c:v>33.497077763996145</c:v>
                </c:pt>
                <c:pt idx="356">
                  <c:v>33.503955026672791</c:v>
                </c:pt>
                <c:pt idx="357">
                  <c:v>33.510692615567073</c:v>
                </c:pt>
                <c:pt idx="358">
                  <c:v>33.517293312368281</c:v>
                </c:pt>
                <c:pt idx="359">
                  <c:v>33.523759845602072</c:v>
                </c:pt>
                <c:pt idx="360">
                  <c:v>33.53009489155513</c:v>
                </c:pt>
                <c:pt idx="361">
                  <c:v>33.536301075187637</c:v>
                </c:pt>
                <c:pt idx="362">
                  <c:v>33.542380971033339</c:v>
                </c:pt>
                <c:pt idx="363">
                  <c:v>33.548337104087459</c:v>
                </c:pt>
                <c:pt idx="364">
                  <c:v>33.554171950682303</c:v>
                </c:pt>
                <c:pt idx="365">
                  <c:v>33.559887939350624</c:v>
                </c:pt>
                <c:pt idx="366">
                  <c:v>33.565487451676738</c:v>
                </c:pt>
                <c:pt idx="367">
                  <c:v>33.570972823135577</c:v>
                </c:pt>
                <c:pt idx="368">
                  <c:v>33.576346343919461</c:v>
                </c:pt>
                <c:pt idx="369">
                  <c:v>33.581610259752885</c:v>
                </c:pt>
                <c:pt idx="370">
                  <c:v>33.586766772695256</c:v>
                </c:pt>
                <c:pt idx="371">
                  <c:v>33.591818041931631</c:v>
                </c:pt>
                <c:pt idx="372">
                  <c:v>33.596766184551569</c:v>
                </c:pt>
                <c:pt idx="373">
                  <c:v>33.601613276316236</c:v>
                </c:pt>
                <c:pt idx="374">
                  <c:v>33.606361352413614</c:v>
                </c:pt>
                <c:pt idx="375">
                  <c:v>33.611012408202178</c:v>
                </c:pt>
                <c:pt idx="376">
                  <c:v>33.615568399942909</c:v>
                </c:pt>
                <c:pt idx="377">
                  <c:v>33.620031245519897</c:v>
                </c:pt>
                <c:pt idx="378">
                  <c:v>33.624402825149467</c:v>
                </c:pt>
                <c:pt idx="379">
                  <c:v>33.628684982078106</c:v>
                </c:pt>
                <c:pt idx="380">
                  <c:v>33.632879523269096</c:v>
                </c:pt>
                <c:pt idx="381">
                  <c:v>33.636988220078187</c:v>
                </c:pt>
                <c:pt idx="382">
                  <c:v>33.64101280891812</c:v>
                </c:pt>
                <c:pt idx="383">
                  <c:v>33.644954991912471</c:v>
                </c:pt>
                <c:pt idx="384">
                  <c:v>33.648816437538585</c:v>
                </c:pt>
                <c:pt idx="385">
                  <c:v>33.652598781259968</c:v>
                </c:pt>
                <c:pt idx="386">
                  <c:v>33.656303626148038</c:v>
                </c:pt>
                <c:pt idx="387">
                  <c:v>33.659932543493632</c:v>
                </c:pt>
                <c:pt idx="388">
                  <c:v>33.663487073408014</c:v>
                </c:pt>
                <c:pt idx="389">
                  <c:v>33.666968725413902</c:v>
                </c:pt>
                <c:pt idx="390">
                  <c:v>33.67037897902631</c:v>
                </c:pt>
                <c:pt idx="391">
                  <c:v>33.673719284323518</c:v>
                </c:pt>
                <c:pt idx="392">
                  <c:v>33.676991062508236</c:v>
                </c:pt>
                <c:pt idx="393">
                  <c:v>33.680195706459067</c:v>
                </c:pt>
                <c:pt idx="394">
                  <c:v>33.683334581272426</c:v>
                </c:pt>
                <c:pt idx="395">
                  <c:v>33.686409024794976</c:v>
                </c:pt>
                <c:pt idx="396">
                  <c:v>33.689420348146861</c:v>
                </c:pt>
                <c:pt idx="397">
                  <c:v>33.692369836235599</c:v>
                </c:pt>
                <c:pt idx="398">
                  <c:v>33.695258748261097</c:v>
                </c:pt>
                <c:pt idx="399">
                  <c:v>33.698088318211553</c:v>
                </c:pt>
                <c:pt idx="400">
                  <c:v>33.700859755350663</c:v>
                </c:pt>
                <c:pt idx="401">
                  <c:v>33.703574244696107</c:v>
                </c:pt>
                <c:pt idx="402">
                  <c:v>33.706232947489447</c:v>
                </c:pt>
                <c:pt idx="403">
                  <c:v>33.708837001657649</c:v>
                </c:pt>
                <c:pt idx="404">
                  <c:v>33.711387522266222</c:v>
                </c:pt>
                <c:pt idx="405">
                  <c:v>33.713885601964193</c:v>
                </c:pt>
                <c:pt idx="406">
                  <c:v>33.71633231142102</c:v>
                </c:pt>
                <c:pt idx="407">
                  <c:v>33.718728699755559</c:v>
                </c:pt>
                <c:pt idx="408">
                  <c:v>33.72107579495718</c:v>
                </c:pt>
                <c:pt idx="409">
                  <c:v>33.723374604299174</c:v>
                </c:pt>
                <c:pt idx="410">
                  <c:v>33.725626114744607</c:v>
                </c:pt>
                <c:pt idx="411">
                  <c:v>33.727831293344671</c:v>
                </c:pt>
                <c:pt idx="412">
                  <c:v>33.729991087629699</c:v>
                </c:pt>
                <c:pt idx="413">
                  <c:v>33.73210642599291</c:v>
                </c:pt>
                <c:pt idx="414">
                  <c:v>33.734178218067079</c:v>
                </c:pt>
                <c:pt idx="415">
                  <c:v>33.736207355094216</c:v>
                </c:pt>
                <c:pt idx="416">
                  <c:v>33.738194710288212</c:v>
                </c:pt>
                <c:pt idx="417">
                  <c:v>33.740141139190904</c:v>
                </c:pt>
                <c:pt idx="418">
                  <c:v>33.742047480021327</c:v>
                </c:pt>
                <c:pt idx="419">
                  <c:v>33.743914554018488</c:v>
                </c:pt>
                <c:pt idx="420">
                  <c:v>33.745743165777576</c:v>
                </c:pt>
                <c:pt idx="421">
                  <c:v>33.747534103579987</c:v>
                </c:pt>
                <c:pt idx="422">
                  <c:v>33.749288139716974</c:v>
                </c:pt>
                <c:pt idx="423">
                  <c:v>33.751006030807268</c:v>
                </c:pt>
                <c:pt idx="424">
                  <c:v>33.752688518108549</c:v>
                </c:pt>
                <c:pt idx="425">
                  <c:v>33.754336327823154</c:v>
                </c:pt>
                <c:pt idx="426">
                  <c:v>33.755950171397792</c:v>
                </c:pt>
                <c:pt idx="427">
                  <c:v>33.757530745817675</c:v>
                </c:pt>
                <c:pt idx="428">
                  <c:v>33.759078733894931</c:v>
                </c:pt>
                <c:pt idx="429">
                  <c:v>33.760594804551552</c:v>
                </c:pt>
                <c:pt idx="430">
                  <c:v>33.762079613096851</c:v>
                </c:pt>
                <c:pt idx="431">
                  <c:v>33.763533801499648</c:v>
                </c:pt>
                <c:pt idx="432">
                  <c:v>33.764957998655177</c:v>
                </c:pt>
                <c:pt idx="433">
                  <c:v>33.766352820646837</c:v>
                </c:pt>
                <c:pt idx="434">
                  <c:v>33.767718871002934</c:v>
                </c:pt>
                <c:pt idx="435">
                  <c:v>33.769056740948372</c:v>
                </c:pt>
                <c:pt idx="436">
                  <c:v>33.770367009651565</c:v>
                </c:pt>
                <c:pt idx="437">
                  <c:v>33.771650244466493</c:v>
                </c:pt>
                <c:pt idx="438">
                  <c:v>33.772907001170061</c:v>
                </c:pt>
                <c:pt idx="439">
                  <c:v>33.774137824194852</c:v>
                </c:pt>
                <c:pt idx="440">
                  <c:v>33.775343246857354</c:v>
                </c:pt>
                <c:pt idx="441">
                  <c:v>33.776523791581688</c:v>
                </c:pt>
                <c:pt idx="442">
                  <c:v>33.777679970119031</c:v>
                </c:pt>
                <c:pt idx="443">
                  <c:v>33.778812283762683</c:v>
                </c:pt>
                <c:pt idx="444">
                  <c:v>33.779921223558958</c:v>
                </c:pt>
                <c:pt idx="445">
                  <c:v>33.781007270513918</c:v>
                </c:pt>
                <c:pt idx="446">
                  <c:v>33.782070895796096</c:v>
                </c:pt>
                <c:pt idx="447">
                  <c:v>33.78311256093513</c:v>
                </c:pt>
                <c:pt idx="448">
                  <c:v>33.784132718016629</c:v>
                </c:pt>
                <c:pt idx="449">
                  <c:v>33.785131809873064</c:v>
                </c:pt>
                <c:pt idx="450">
                  <c:v>33.786110270270967</c:v>
                </c:pt>
                <c:pt idx="451">
                  <c:v>33.787068524094444</c:v>
                </c:pt>
                <c:pt idx="452">
                  <c:v>33.788006987525023</c:v>
                </c:pt>
                <c:pt idx="453">
                  <c:v>33.78892606821794</c:v>
                </c:pt>
                <c:pt idx="454">
                  <c:v>33.789826165474977</c:v>
                </c:pt>
                <c:pt idx="455">
                  <c:v>33.790707670413838</c:v>
                </c:pt>
                <c:pt idx="456">
                  <c:v>33.791570966134167</c:v>
                </c:pt>
                <c:pt idx="457">
                  <c:v>33.792416427880262</c:v>
                </c:pt>
                <c:pt idx="458">
                  <c:v>33.793244423200626</c:v>
                </c:pt>
                <c:pt idx="459">
                  <c:v>33.794055312104199</c:v>
                </c:pt>
                <c:pt idx="460">
                  <c:v>33.794849447213643</c:v>
                </c:pt>
                <c:pt idx="461">
                  <c:v>33.795627173915435</c:v>
                </c:pt>
                <c:pt idx="462">
                  <c:v>33.796388830507055</c:v>
                </c:pt>
                <c:pt idx="463">
                  <c:v>33.797134748341215</c:v>
                </c:pt>
                <c:pt idx="464">
                  <c:v>33.79786525196716</c:v>
                </c:pt>
                <c:pt idx="465">
                  <c:v>33.798580659269192</c:v>
                </c:pt>
                <c:pt idx="466">
                  <c:v>33.799281281602447</c:v>
                </c:pt>
                <c:pt idx="467">
                  <c:v>33.799967423925857</c:v>
                </c:pt>
                <c:pt idx="468">
                  <c:v>33.800639384932559</c:v>
                </c:pt>
                <c:pt idx="469">
                  <c:v>33.801297457177597</c:v>
                </c:pt>
                <c:pt idx="470">
                  <c:v>33.801941927203139</c:v>
                </c:pt>
                <c:pt idx="471">
                  <c:v>33.802573075661108</c:v>
                </c:pt>
                <c:pt idx="472">
                  <c:v>33.803191177433405</c:v>
                </c:pt>
                <c:pt idx="473">
                  <c:v>33.803796501749673</c:v>
                </c:pt>
                <c:pt idx="474">
                  <c:v>33.804389312302746</c:v>
                </c:pt>
                <c:pt idx="475">
                  <c:v>33.804969867361692</c:v>
                </c:pt>
                <c:pt idx="476">
                  <c:v>33.805538419882666</c:v>
                </c:pt>
                <c:pt idx="477">
                  <c:v>33.806095217617482</c:v>
                </c:pt>
                <c:pt idx="478">
                  <c:v>33.806640503219967</c:v>
                </c:pt>
                <c:pt idx="479">
                  <c:v>33.807174514350272</c:v>
                </c:pt>
                <c:pt idx="480">
                  <c:v>33.807697483776927</c:v>
                </c:pt>
                <c:pt idx="481">
                  <c:v>33.808209639476985</c:v>
                </c:pt>
                <c:pt idx="482">
                  <c:v>33.808711204734053</c:v>
                </c:pt>
                <c:pt idx="483">
                  <c:v>33.809202398234341</c:v>
                </c:pt>
                <c:pt idx="484">
                  <c:v>33.809683434160817</c:v>
                </c:pt>
                <c:pt idx="485">
                  <c:v>33.810154522285409</c:v>
                </c:pt>
                <c:pt idx="486">
                  <c:v>33.810615868059372</c:v>
                </c:pt>
                <c:pt idx="487">
                  <c:v>33.811067672701789</c:v>
                </c:pt>
                <c:pt idx="488">
                  <c:v>33.811510133286333</c:v>
                </c:pt>
                <c:pt idx="489">
                  <c:v>33.811943442826205</c:v>
                </c:pt>
                <c:pt idx="490">
                  <c:v>33.812367790357392</c:v>
                </c:pt>
                <c:pt idx="491">
                  <c:v>33.81278336102023</c:v>
                </c:pt>
                <c:pt idx="492">
                  <c:v>33.813190336139293</c:v>
                </c:pt>
                <c:pt idx="493">
                  <c:v>33.813588893301677</c:v>
                </c:pt>
                <c:pt idx="494">
                  <c:v>33.813979206433679</c:v>
                </c:pt>
                <c:pt idx="495">
                  <c:v>33.814361445875932</c:v>
                </c:pt>
                <c:pt idx="496">
                  <c:v>33.814735778456992</c:v>
                </c:pt>
                <c:pt idx="497">
                  <c:v>33.815102367565466</c:v>
                </c:pt>
                <c:pt idx="498">
                  <c:v>33.8154613732206</c:v>
                </c:pt>
                <c:pt idx="499">
                  <c:v>33.815812952141542</c:v>
                </c:pt>
                <c:pt idx="500">
                  <c:v>33.816157257815043</c:v>
                </c:pt>
                <c:pt idx="501">
                  <c:v>33.816494440561961</c:v>
                </c:pt>
                <c:pt idx="502">
                  <c:v>33.816824647602218</c:v>
                </c:pt>
                <c:pt idx="503">
                  <c:v>33.817148023118598</c:v>
                </c:pt>
                <c:pt idx="504">
                  <c:v>33.817464708319122</c:v>
                </c:pt>
                <c:pt idx="505">
                  <c:v>33.817774841498242</c:v>
                </c:pt>
                <c:pt idx="506">
                  <c:v>33.818078558096708</c:v>
                </c:pt>
                <c:pt idx="507">
                  <c:v>33.818375990760273</c:v>
                </c:pt>
                <c:pt idx="508">
                  <c:v>33.818667269397181</c:v>
                </c:pt>
                <c:pt idx="509">
                  <c:v>33.818952521234451</c:v>
                </c:pt>
                <c:pt idx="510">
                  <c:v>33.819231870873054</c:v>
                </c:pt>
                <c:pt idx="511">
                  <c:v>33.819505440341935</c:v>
                </c:pt>
                <c:pt idx="512">
                  <c:v>33.819773349150964</c:v>
                </c:pt>
                <c:pt idx="513">
                  <c:v>33.820035714342715</c:v>
                </c:pt>
                <c:pt idx="514">
                  <c:v>33.820292650543344</c:v>
                </c:pt>
                <c:pt idx="515">
                  <c:v>33.820544270012249</c:v>
                </c:pt>
                <c:pt idx="516">
                  <c:v>33.820790682690856</c:v>
                </c:pt>
                <c:pt idx="517">
                  <c:v>33.821031996250291</c:v>
                </c:pt>
                <c:pt idx="518">
                  <c:v>33.821268316138202</c:v>
                </c:pt>
                <c:pt idx="519">
                  <c:v>33.821499745624486</c:v>
                </c:pt>
                <c:pt idx="520">
                  <c:v>33.821726385846191</c:v>
                </c:pt>
                <c:pt idx="521">
                  <c:v>33.821948335851417</c:v>
                </c:pt>
                <c:pt idx="522">
                  <c:v>33.822165692642393</c:v>
                </c:pt>
                <c:pt idx="523">
                  <c:v>33.822378551217611</c:v>
                </c:pt>
                <c:pt idx="524">
                  <c:v>33.822587004613091</c:v>
                </c:pt>
                <c:pt idx="525">
                  <c:v>33.822791143942872</c:v>
                </c:pt>
                <c:pt idx="526">
                  <c:v>33.82299105843861</c:v>
                </c:pt>
                <c:pt idx="527">
                  <c:v>33.823186835488343</c:v>
                </c:pt>
                <c:pt idx="528">
                  <c:v>33.823378560674556</c:v>
                </c:pt>
                <c:pt idx="529">
                  <c:v>33.823566317811355</c:v>
                </c:pt>
                <c:pt idx="530">
                  <c:v>33.823750188980952</c:v>
                </c:pt>
                <c:pt idx="531">
                  <c:v>33.823930254569383</c:v>
                </c:pt>
                <c:pt idx="532">
                  <c:v>33.82410659330148</c:v>
                </c:pt>
                <c:pt idx="533">
                  <c:v>33.8242792822751</c:v>
                </c:pt>
                <c:pt idx="534">
                  <c:v>33.824448396994747</c:v>
                </c:pt>
                <c:pt idx="535">
                  <c:v>33.8246140114044</c:v>
                </c:pt>
                <c:pt idx="536">
                  <c:v>33.824776197919689</c:v>
                </c:pt>
                <c:pt idx="537">
                  <c:v>33.824935027459453</c:v>
                </c:pt>
                <c:pt idx="538">
                  <c:v>33.825090569476622</c:v>
                </c:pt>
                <c:pt idx="539">
                  <c:v>33.825242891988452</c:v>
                </c:pt>
                <c:pt idx="540">
                  <c:v>33.825392061606166</c:v>
                </c:pt>
                <c:pt idx="541">
                  <c:v>33.825538143563932</c:v>
                </c:pt>
                <c:pt idx="542">
                  <c:v>33.825681201747351</c:v>
                </c:pt>
                <c:pt idx="543">
                  <c:v>33.825821298721209</c:v>
                </c:pt>
                <c:pt idx="544">
                  <c:v>33.825958495756822</c:v>
                </c:pt>
                <c:pt idx="545">
                  <c:v>33.826092852858672</c:v>
                </c:pt>
                <c:pt idx="546">
                  <c:v>33.826224428790589</c:v>
                </c:pt>
                <c:pt idx="547">
                  <c:v>33.826353281101348</c:v>
                </c:pt>
                <c:pt idx="548">
                  <c:v>33.826479466149799</c:v>
                </c:pt>
                <c:pt idx="549">
                  <c:v>33.826603039129374</c:v>
                </c:pt>
                <c:pt idx="550">
                  <c:v>33.826724054092203</c:v>
                </c:pt>
                <c:pt idx="551">
                  <c:v>33.826842563972647</c:v>
                </c:pt>
                <c:pt idx="552">
                  <c:v>33.826958620610398</c:v>
                </c:pt>
                <c:pt idx="553">
                  <c:v>33.827072274773087</c:v>
                </c:pt>
                <c:pt idx="554">
                  <c:v>33.827183576178427</c:v>
                </c:pt>
                <c:pt idx="555">
                  <c:v>33.827292573515898</c:v>
                </c:pt>
                <c:pt idx="556">
                  <c:v>33.827399314467975</c:v>
                </c:pt>
                <c:pt idx="557">
                  <c:v>33.827503845730938</c:v>
                </c:pt>
                <c:pt idx="558">
                  <c:v>33.827606213035253</c:v>
                </c:pt>
                <c:pt idx="559">
                  <c:v>33.827706461165498</c:v>
                </c:pt>
                <c:pt idx="560">
                  <c:v>33.827804633979959</c:v>
                </c:pt>
                <c:pt idx="561">
                  <c:v>33.827900774429708</c:v>
                </c:pt>
                <c:pt idx="562">
                  <c:v>33.827994924577361</c:v>
                </c:pt>
                <c:pt idx="563">
                  <c:v>33.82808712561549</c:v>
                </c:pt>
                <c:pt idx="564">
                  <c:v>33.828177417884518</c:v>
                </c:pt>
                <c:pt idx="565">
                  <c:v>33.828265840890388</c:v>
                </c:pt>
                <c:pt idx="566">
                  <c:v>33.828352433321797</c:v>
                </c:pt>
                <c:pt idx="567">
                  <c:v>33.828437233067071</c:v>
                </c:pt>
                <c:pt idx="568">
                  <c:v>33.828520277230695</c:v>
                </c:pt>
                <c:pt idx="569">
                  <c:v>33.828601602149575</c:v>
                </c:pt>
                <c:pt idx="570">
                  <c:v>33.82868124340883</c:v>
                </c:pt>
                <c:pt idx="571">
                  <c:v>33.828759235857369</c:v>
                </c:pt>
                <c:pt idx="572">
                  <c:v>33.828835613623106</c:v>
                </c:pt>
                <c:pt idx="573">
                  <c:v>33.828910410127861</c:v>
                </c:pt>
                <c:pt idx="574">
                  <c:v>33.828983658101947</c:v>
                </c:pt>
                <c:pt idx="575">
                  <c:v>33.82905538959848</c:v>
                </c:pt>
                <c:pt idx="576">
                  <c:v>33.829125636007383</c:v>
                </c:pt>
                <c:pt idx="577">
                  <c:v>33.829194428069066</c:v>
                </c:pt>
                <c:pt idx="578">
                  <c:v>33.829261795887888</c:v>
                </c:pt>
                <c:pt idx="579">
                  <c:v>33.829327768945312</c:v>
                </c:pt>
                <c:pt idx="580">
                  <c:v>33.829392376112736</c:v>
                </c:pt>
                <c:pt idx="581">
                  <c:v>33.829455645664162</c:v>
                </c:pt>
                <c:pt idx="582">
                  <c:v>33.829517605288515</c:v>
                </c:pt>
                <c:pt idx="583">
                  <c:v>33.829578282101757</c:v>
                </c:pt>
                <c:pt idx="584">
                  <c:v>33.829637702658729</c:v>
                </c:pt>
                <c:pt idx="585">
                  <c:v>33.829695892964757</c:v>
                </c:pt>
                <c:pt idx="586">
                  <c:v>33.829752878487021</c:v>
                </c:pt>
                <c:pt idx="587">
                  <c:v>33.829808684165656</c:v>
                </c:pt>
                <c:pt idx="588">
                  <c:v>33.829863334424701</c:v>
                </c:pt>
                <c:pt idx="589">
                  <c:v>33.829916853182731</c:v>
                </c:pt>
                <c:pt idx="590">
                  <c:v>33.82996926386334</c:v>
                </c:pt>
                <c:pt idx="591">
                  <c:v>33.830020589405336</c:v>
                </c:pt>
                <c:pt idx="592">
                  <c:v>33.830070852272826</c:v>
                </c:pt>
                <c:pt idx="593">
                  <c:v>33.830120074465</c:v>
                </c:pt>
                <c:pt idx="594">
                  <c:v>33.830168277525729</c:v>
                </c:pt>
                <c:pt idx="595">
                  <c:v>33.830215482553037</c:v>
                </c:pt>
                <c:pt idx="596">
                  <c:v>33.830261710208269</c:v>
                </c:pt>
                <c:pt idx="597">
                  <c:v>33.830306980725169</c:v>
                </c:pt>
                <c:pt idx="598">
                  <c:v>33.83035131391869</c:v>
                </c:pt>
                <c:pt idx="599">
                  <c:v>33.830394729193678</c:v>
                </c:pt>
                <c:pt idx="600">
                  <c:v>33.830437245553355</c:v>
                </c:pt>
                <c:pt idx="601">
                  <c:v>33.830478881607597</c:v>
                </c:pt>
                <c:pt idx="602">
                  <c:v>33.830519655581128</c:v>
                </c:pt>
                <c:pt idx="603">
                  <c:v>33.830559585321438</c:v>
                </c:pt>
                <c:pt idx="604">
                  <c:v>33.830598688306615</c:v>
                </c:pt>
                <c:pt idx="605">
                  <c:v>33.830636981652972</c:v>
                </c:pt>
                <c:pt idx="606">
                  <c:v>33.830674482122546</c:v>
                </c:pt>
                <c:pt idx="607">
                  <c:v>33.830711206130424</c:v>
                </c:pt>
                <c:pt idx="608">
                  <c:v>33.830747169751902</c:v>
                </c:pt>
                <c:pt idx="609">
                  <c:v>33.830782388729538</c:v>
                </c:pt>
                <c:pt idx="610">
                  <c:v>33.830816878480043</c:v>
                </c:pt>
                <c:pt idx="611">
                  <c:v>33.830850654100999</c:v>
                </c:pt>
                <c:pt idx="612">
                  <c:v>33.830883730377472</c:v>
                </c:pt>
                <c:pt idx="613">
                  <c:v>33.830916121788476</c:v>
                </c:pt>
                <c:pt idx="614">
                  <c:v>33.830947842513332</c:v>
                </c:pt>
                <c:pt idx="615">
                  <c:v>33.830978906437821</c:v>
                </c:pt>
                <c:pt idx="616">
                  <c:v>33.831009327160309</c:v>
                </c:pt>
                <c:pt idx="617">
                  <c:v>33.831039117997648</c:v>
                </c:pt>
                <c:pt idx="618">
                  <c:v>33.831068291991038</c:v>
                </c:pt>
                <c:pt idx="619">
                  <c:v>33.831096861911703</c:v>
                </c:pt>
                <c:pt idx="620">
                  <c:v>33.831124840266526</c:v>
                </c:pt>
                <c:pt idx="621">
                  <c:v>33.831152239303435</c:v>
                </c:pt>
                <c:pt idx="622">
                  <c:v>33.831179071016841</c:v>
                </c:pt>
                <c:pt idx="623">
                  <c:v>33.831205347152867</c:v>
                </c:pt>
                <c:pt idx="624">
                  <c:v>33.831231079214447</c:v>
                </c:pt>
                <c:pt idx="625">
                  <c:v>33.831256278466412</c:v>
                </c:pt>
                <c:pt idx="626">
                  <c:v>33.831280955940365</c:v>
                </c:pt>
                <c:pt idx="627">
                  <c:v>33.831305122439566</c:v>
                </c:pt>
                <c:pt idx="628">
                  <c:v>33.831328788543601</c:v>
                </c:pt>
                <c:pt idx="629">
                  <c:v>33.831351964613063</c:v>
                </c:pt>
                <c:pt idx="630">
                  <c:v>33.831374660794019</c:v>
                </c:pt>
                <c:pt idx="631">
                  <c:v>33.831396887022549</c:v>
                </c:pt>
                <c:pt idx="632">
                  <c:v>33.831418653028976</c:v>
                </c:pt>
                <c:pt idx="633">
                  <c:v>33.831439968342217</c:v>
                </c:pt>
                <c:pt idx="634">
                  <c:v>33.8314608422939</c:v>
                </c:pt>
                <c:pt idx="635">
                  <c:v>33.831481284022466</c:v>
                </c:pt>
                <c:pt idx="636">
                  <c:v>33.831501302477164</c:v>
                </c:pt>
                <c:pt idx="637">
                  <c:v>33.831520906421986</c:v>
                </c:pt>
                <c:pt idx="638">
                  <c:v>33.831540104439455</c:v>
                </c:pt>
                <c:pt idx="639">
                  <c:v>33.831558904934425</c:v>
                </c:pt>
                <c:pt idx="640">
                  <c:v>33.831577316137746</c:v>
                </c:pt>
                <c:pt idx="641">
                  <c:v>33.831595346109843</c:v>
                </c:pt>
                <c:pt idx="642">
                  <c:v>33.831613002744312</c:v>
                </c:pt>
                <c:pt idx="643">
                  <c:v>33.831630293771255</c:v>
                </c:pt>
                <c:pt idx="644">
                  <c:v>33.831647226760794</c:v>
                </c:pt>
                <c:pt idx="645">
                  <c:v>33.83166380912629</c:v>
                </c:pt>
                <c:pt idx="646">
                  <c:v>33.831680048127637</c:v>
                </c:pt>
                <c:pt idx="647">
                  <c:v>33.831695950874405</c:v>
                </c:pt>
                <c:pt idx="648">
                  <c:v>33.831711524328973</c:v>
                </c:pt>
                <c:pt idx="649">
                  <c:v>33.831726775309598</c:v>
                </c:pt>
                <c:pt idx="650">
                  <c:v>33.831741710493333</c:v>
                </c:pt>
                <c:pt idx="651">
                  <c:v>33.831756336419012</c:v>
                </c:pt>
                <c:pt idx="652">
                  <c:v>33.831770659490083</c:v>
                </c:pt>
                <c:pt idx="653">
                  <c:v>33.831784685977411</c:v>
                </c:pt>
                <c:pt idx="654">
                  <c:v>33.831798422022047</c:v>
                </c:pt>
                <c:pt idx="655">
                  <c:v>33.831811873637861</c:v>
                </c:pt>
                <c:pt idx="656">
                  <c:v>33.831825046714251</c:v>
                </c:pt>
                <c:pt idx="657">
                  <c:v>33.831837947018649</c:v>
                </c:pt>
                <c:pt idx="658">
                  <c:v>33.831850580199067</c:v>
                </c:pt>
                <c:pt idx="659">
                  <c:v>33.831862951786619</c:v>
                </c:pt>
                <c:pt idx="660">
                  <c:v>33.831875067197849</c:v>
                </c:pt>
                <c:pt idx="661">
                  <c:v>33.831886931737202</c:v>
                </c:pt>
                <c:pt idx="662">
                  <c:v>33.831898550599256</c:v>
                </c:pt>
                <c:pt idx="663">
                  <c:v>33.831909928871056</c:v>
                </c:pt>
                <c:pt idx="664">
                  <c:v>33.83192107153431</c:v>
                </c:pt>
                <c:pt idx="665">
                  <c:v>33.831931983467591</c:v>
                </c:pt>
                <c:pt idx="666">
                  <c:v>33.831942669448459</c:v>
                </c:pt>
                <c:pt idx="667">
                  <c:v>33.831953134155548</c:v>
                </c:pt>
                <c:pt idx="668">
                  <c:v>33.831963382170628</c:v>
                </c:pt>
                <c:pt idx="669">
                  <c:v>33.831973417980599</c:v>
                </c:pt>
                <c:pt idx="670">
                  <c:v>33.831983245979458</c:v>
                </c:pt>
                <c:pt idx="671">
                  <c:v>33.831992870470216</c:v>
                </c:pt>
                <c:pt idx="672">
                  <c:v>33.832002295666804</c:v>
                </c:pt>
                <c:pt idx="673">
                  <c:v>33.832011525695904</c:v>
                </c:pt>
                <c:pt idx="674">
                  <c:v>33.832020564598736</c:v>
                </c:pt>
                <c:pt idx="675">
                  <c:v>33.832029416332844</c:v>
                </c:pt>
                <c:pt idx="676">
                  <c:v>33.832038084773863</c:v>
                </c:pt>
                <c:pt idx="677">
                  <c:v>33.832046573717136</c:v>
                </c:pt>
                <c:pt idx="678">
                  <c:v>33.832054886879455</c:v>
                </c:pt>
                <c:pt idx="679">
                  <c:v>33.832063027900638</c:v>
                </c:pt>
                <c:pt idx="680">
                  <c:v>33.832071000345131</c:v>
                </c:pt>
                <c:pt idx="681">
                  <c:v>33.832078807703596</c:v>
                </c:pt>
                <c:pt idx="682">
                  <c:v>33.83208645339441</c:v>
                </c:pt>
                <c:pt idx="683">
                  <c:v>33.832093940765162</c:v>
                </c:pt>
                <c:pt idx="684">
                  <c:v>33.832101273094146</c:v>
                </c:pt>
                <c:pt idx="685">
                  <c:v>33.832108453591744</c:v>
                </c:pt>
                <c:pt idx="686">
                  <c:v>33.832115485401893</c:v>
                </c:pt>
                <c:pt idx="687">
                  <c:v>33.832122371603425</c:v>
                </c:pt>
                <c:pt idx="688">
                  <c:v>33.832129115211416</c:v>
                </c:pt>
                <c:pt idx="689">
                  <c:v>33.83213571917851</c:v>
                </c:pt>
                <c:pt idx="690">
                  <c:v>33.832142186396233</c:v>
                </c:pt>
                <c:pt idx="691">
                  <c:v>33.832148519696212</c:v>
                </c:pt>
                <c:pt idx="692">
                  <c:v>33.83215472185146</c:v>
                </c:pt>
                <c:pt idx="693">
                  <c:v>33.832160795577572</c:v>
                </c:pt>
                <c:pt idx="694">
                  <c:v>33.832166743533897</c:v>
                </c:pt>
                <c:pt idx="695">
                  <c:v>33.832172568324744</c:v>
                </c:pt>
                <c:pt idx="696">
                  <c:v>33.832178272500464</c:v>
                </c:pt>
                <c:pt idx="697">
                  <c:v>33.832183858558643</c:v>
                </c:pt>
                <c:pt idx="698">
                  <c:v>33.832189328945113</c:v>
                </c:pt>
                <c:pt idx="699">
                  <c:v>33.832194686055082</c:v>
                </c:pt>
                <c:pt idx="700">
                  <c:v>33.832199932234154</c:v>
                </c:pt>
                <c:pt idx="701">
                  <c:v>33.832205069779356</c:v>
                </c:pt>
                <c:pt idx="702">
                  <c:v>33.832210100940188</c:v>
                </c:pt>
                <c:pt idx="703">
                  <c:v>33.832215027919524</c:v>
                </c:pt>
                <c:pt idx="704">
                  <c:v>33.832219852874665</c:v>
                </c:pt>
                <c:pt idx="705">
                  <c:v>33.832224577918211</c:v>
                </c:pt>
                <c:pt idx="706">
                  <c:v>33.83222920511902</c:v>
                </c:pt>
                <c:pt idx="707">
                  <c:v>33.832233736503149</c:v>
                </c:pt>
                <c:pt idx="708">
                  <c:v>33.832238174054659</c:v>
                </c:pt>
                <c:pt idx="709">
                  <c:v>33.832242519716537</c:v>
                </c:pt>
                <c:pt idx="710">
                  <c:v>33.832246775391553</c:v>
                </c:pt>
                <c:pt idx="711">
                  <c:v>33.832250942943077</c:v>
                </c:pt>
                <c:pt idx="712">
                  <c:v>33.832255024195874</c:v>
                </c:pt>
                <c:pt idx="713">
                  <c:v>33.832259020936938</c:v>
                </c:pt>
                <c:pt idx="714">
                  <c:v>33.832262934916272</c:v>
                </c:pt>
                <c:pt idx="715">
                  <c:v>33.832266767847614</c:v>
                </c:pt>
                <c:pt idx="716">
                  <c:v>33.832270521409235</c:v>
                </c:pt>
                <c:pt idx="717">
                  <c:v>33.832274197244665</c:v>
                </c:pt>
                <c:pt idx="718">
                  <c:v>33.832277796963375</c:v>
                </c:pt>
                <c:pt idx="719">
                  <c:v>33.832281322141533</c:v>
                </c:pt>
                <c:pt idx="720">
                  <c:v>33.832284774322645</c:v>
                </c:pt>
                <c:pt idx="721">
                  <c:v>33.832288155018283</c:v>
                </c:pt>
                <c:pt idx="722">
                  <c:v>33.832291465708707</c:v>
                </c:pt>
                <c:pt idx="723">
                  <c:v>33.832294707843516</c:v>
                </c:pt>
                <c:pt idx="724">
                  <c:v>33.832297882842305</c:v>
                </c:pt>
                <c:pt idx="725">
                  <c:v>33.832300992095284</c:v>
                </c:pt>
                <c:pt idx="726">
                  <c:v>33.832304036963848</c:v>
                </c:pt>
                <c:pt idx="727">
                  <c:v>33.832307018781222</c:v>
                </c:pt>
                <c:pt idx="728">
                  <c:v>33.832309938853015</c:v>
                </c:pt>
                <c:pt idx="729">
                  <c:v>33.832312798457814</c:v>
                </c:pt>
                <c:pt idx="730">
                  <c:v>33.832315598847714</c:v>
                </c:pt>
                <c:pt idx="731">
                  <c:v>33.832318341248893</c:v>
                </c:pt>
                <c:pt idx="732">
                  <c:v>33.832321026862139</c:v>
                </c:pt>
                <c:pt idx="733">
                  <c:v>33.832323656863359</c:v>
                </c:pt>
                <c:pt idx="734">
                  <c:v>33.832326232404142</c:v>
                </c:pt>
                <c:pt idx="735">
                  <c:v>33.832328754612199</c:v>
                </c:pt>
                <c:pt idx="736">
                  <c:v>33.832331224591918</c:v>
                </c:pt>
                <c:pt idx="737">
                  <c:v>33.832333643424782</c:v>
                </c:pt>
                <c:pt idx="738">
                  <c:v>33.832336012169925</c:v>
                </c:pt>
                <c:pt idx="739">
                  <c:v>33.83233833186452</c:v>
                </c:pt>
                <c:pt idx="740">
                  <c:v>33.832340603524266</c:v>
                </c:pt>
                <c:pt idx="741">
                  <c:v>33.832342828143823</c:v>
                </c:pt>
                <c:pt idx="742">
                  <c:v>33.832345006697288</c:v>
                </c:pt>
                <c:pt idx="743">
                  <c:v>33.832347140138552</c:v>
                </c:pt>
                <c:pt idx="744">
                  <c:v>33.832349229401764</c:v>
                </c:pt>
                <c:pt idx="745">
                  <c:v>33.832351275401741</c:v>
                </c:pt>
                <c:pt idx="746">
                  <c:v>33.832353279034344</c:v>
                </c:pt>
                <c:pt idx="747">
                  <c:v>33.83235524117687</c:v>
                </c:pt>
                <c:pt idx="748">
                  <c:v>33.832357162688496</c:v>
                </c:pt>
                <c:pt idx="749">
                  <c:v>33.832359044410566</c:v>
                </c:pt>
                <c:pt idx="750">
                  <c:v>33.832360887167006</c:v>
                </c:pt>
                <c:pt idx="751">
                  <c:v>33.8323626917647</c:v>
                </c:pt>
                <c:pt idx="752">
                  <c:v>33.832364458993816</c:v>
                </c:pt>
                <c:pt idx="753">
                  <c:v>33.832366189628146</c:v>
                </c:pt>
                <c:pt idx="754">
                  <c:v>33.832367884425487</c:v>
                </c:pt>
                <c:pt idx="755">
                  <c:v>33.8323695441279</c:v>
                </c:pt>
                <c:pt idx="756">
                  <c:v>33.832371169462142</c:v>
                </c:pt>
                <c:pt idx="757">
                  <c:v>33.832372761139865</c:v>
                </c:pt>
                <c:pt idx="758">
                  <c:v>33.832374319858005</c:v>
                </c:pt>
                <c:pt idx="759">
                  <c:v>33.83237584629908</c:v>
                </c:pt>
                <c:pt idx="760">
                  <c:v>33.832377341131462</c:v>
                </c:pt>
                <c:pt idx="761">
                  <c:v>33.832378805009668</c:v>
                </c:pt>
                <c:pt idx="762">
                  <c:v>33.8323802385747</c:v>
                </c:pt>
                <c:pt idx="763">
                  <c:v>33.832381642454244</c:v>
                </c:pt>
                <c:pt idx="764">
                  <c:v>33.83238301726302</c:v>
                </c:pt>
                <c:pt idx="765">
                  <c:v>33.832384363602998</c:v>
                </c:pt>
                <c:pt idx="766">
                  <c:v>33.832385682063709</c:v>
                </c:pt>
                <c:pt idx="767">
                  <c:v>33.832386973222441</c:v>
                </c:pt>
                <c:pt idx="768">
                  <c:v>33.832388237644551</c:v>
                </c:pt>
                <c:pt idx="769">
                  <c:v>33.832389475883694</c:v>
                </c:pt>
                <c:pt idx="770">
                  <c:v>33.832390688482043</c:v>
                </c:pt>
                <c:pt idx="771">
                  <c:v>33.832391875970558</c:v>
                </c:pt>
                <c:pt idx="772">
                  <c:v>33.832393038869185</c:v>
                </c:pt>
                <c:pt idx="773">
                  <c:v>33.832394177687128</c:v>
                </c:pt>
                <c:pt idx="774">
                  <c:v>33.832395292923039</c:v>
                </c:pt>
                <c:pt idx="775">
                  <c:v>33.832396385065231</c:v>
                </c:pt>
                <c:pt idx="776">
                  <c:v>33.83239745459192</c:v>
                </c:pt>
                <c:pt idx="777">
                  <c:v>33.832398501971412</c:v>
                </c:pt>
                <c:pt idx="778">
                  <c:v>33.832399527662325</c:v>
                </c:pt>
                <c:pt idx="779">
                  <c:v>33.832400532113759</c:v>
                </c:pt>
                <c:pt idx="780">
                  <c:v>33.83240151576554</c:v>
                </c:pt>
                <c:pt idx="781">
                  <c:v>33.832402479048376</c:v>
                </c:pt>
                <c:pt idx="782">
                  <c:v>33.832403422384054</c:v>
                </c:pt>
                <c:pt idx="783">
                  <c:v>33.832404346185626</c:v>
                </c:pt>
                <c:pt idx="784">
                  <c:v>33.83240525085759</c:v>
                </c:pt>
                <c:pt idx="785">
                  <c:v>33.832406136796081</c:v>
                </c:pt>
                <c:pt idx="786">
                  <c:v>33.832407004389012</c:v>
                </c:pt>
                <c:pt idx="787">
                  <c:v>33.832407854016267</c:v>
                </c:pt>
                <c:pt idx="788">
                  <c:v>33.832408686049888</c:v>
                </c:pt>
                <c:pt idx="789">
                  <c:v>33.832409500854183</c:v>
                </c:pt>
                <c:pt idx="790">
                  <c:v>33.832410298785931</c:v>
                </c:pt>
                <c:pt idx="791">
                  <c:v>33.832411080194511</c:v>
                </c:pt>
                <c:pt idx="792">
                  <c:v>33.832411845422079</c:v>
                </c:pt>
                <c:pt idx="793">
                  <c:v>33.832412594803706</c:v>
                </c:pt>
                <c:pt idx="794">
                  <c:v>33.832413328667521</c:v>
                </c:pt>
                <c:pt idx="795">
                  <c:v>33.832414047334851</c:v>
                </c:pt>
                <c:pt idx="796">
                  <c:v>33.832414751120382</c:v>
                </c:pt>
                <c:pt idx="797">
                  <c:v>33.832415440332277</c:v>
                </c:pt>
                <c:pt idx="798">
                  <c:v>33.832416115272331</c:v>
                </c:pt>
                <c:pt idx="799">
                  <c:v>33.832416776236059</c:v>
                </c:pt>
                <c:pt idx="800">
                  <c:v>33.832417423512887</c:v>
                </c:pt>
                <c:pt idx="801">
                  <c:v>33.832418057386221</c:v>
                </c:pt>
                <c:pt idx="802">
                  <c:v>33.832418678133635</c:v>
                </c:pt>
                <c:pt idx="803">
                  <c:v>33.832419286026919</c:v>
                </c:pt>
                <c:pt idx="804">
                  <c:v>33.83241988133225</c:v>
                </c:pt>
                <c:pt idx="805">
                  <c:v>33.832420464310296</c:v>
                </c:pt>
                <c:pt idx="806">
                  <c:v>33.832421035216328</c:v>
                </c:pt>
                <c:pt idx="807">
                  <c:v>33.832421594300314</c:v>
                </c:pt>
                <c:pt idx="808">
                  <c:v>33.832422141807079</c:v>
                </c:pt>
                <c:pt idx="809">
                  <c:v>33.832422677976332</c:v>
                </c:pt>
                <c:pt idx="810">
                  <c:v>33.832423203042865</c:v>
                </c:pt>
                <c:pt idx="811">
                  <c:v>33.832423717236587</c:v>
                </c:pt>
                <c:pt idx="812">
                  <c:v>33.832424220782627</c:v>
                </c:pt>
                <c:pt idx="813">
                  <c:v>33.832424713901496</c:v>
                </c:pt>
                <c:pt idx="814">
                  <c:v>33.832425196809091</c:v>
                </c:pt>
                <c:pt idx="815">
                  <c:v>33.832425669716883</c:v>
                </c:pt>
                <c:pt idx="816">
                  <c:v>33.832426132831934</c:v>
                </c:pt>
                <c:pt idx="817">
                  <c:v>33.832426586357016</c:v>
                </c:pt>
                <c:pt idx="818">
                  <c:v>33.832427030490734</c:v>
                </c:pt>
                <c:pt idx="819">
                  <c:v>33.832427465427543</c:v>
                </c:pt>
                <c:pt idx="820">
                  <c:v>33.832427891357902</c:v>
                </c:pt>
                <c:pt idx="821">
                  <c:v>33.832428308468295</c:v>
                </c:pt>
                <c:pt idx="822">
                  <c:v>33.832428716941365</c:v>
                </c:pt>
                <c:pt idx="823">
                  <c:v>33.832429116955986</c:v>
                </c:pt>
                <c:pt idx="824">
                  <c:v>33.832429508687298</c:v>
                </c:pt>
                <c:pt idx="825">
                  <c:v>33.832429892306827</c:v>
                </c:pt>
                <c:pt idx="826">
                  <c:v>33.832430267982545</c:v>
                </c:pt>
                <c:pt idx="827">
                  <c:v>33.832430635878957</c:v>
                </c:pt>
                <c:pt idx="828">
                  <c:v>33.83243099615715</c:v>
                </c:pt>
                <c:pt idx="829">
                  <c:v>33.832431348974879</c:v>
                </c:pt>
                <c:pt idx="830">
                  <c:v>33.83243169448663</c:v>
                </c:pt>
                <c:pt idx="831">
                  <c:v>33.832432032843684</c:v>
                </c:pt>
                <c:pt idx="832">
                  <c:v>33.832432364194204</c:v>
                </c:pt>
                <c:pt idx="833">
                  <c:v>33.832432688683291</c:v>
                </c:pt>
                <c:pt idx="834">
                  <c:v>33.832433006453002</c:v>
                </c:pt>
                <c:pt idx="835">
                  <c:v>33.832433317642497</c:v>
                </c:pt>
                <c:pt idx="836">
                  <c:v>33.832433622388031</c:v>
                </c:pt>
                <c:pt idx="837">
                  <c:v>33.832433920823036</c:v>
                </c:pt>
                <c:pt idx="838">
                  <c:v>33.832434213078201</c:v>
                </c:pt>
                <c:pt idx="839">
                  <c:v>33.832434499281483</c:v>
                </c:pt>
                <c:pt idx="840">
                  <c:v>33.832434779558199</c:v>
                </c:pt>
                <c:pt idx="841">
                  <c:v>33.832435054031087</c:v>
                </c:pt>
                <c:pt idx="842">
                  <c:v>33.832435322820324</c:v>
                </c:pt>
                <c:pt idx="843">
                  <c:v>33.832435586043594</c:v>
                </c:pt>
                <c:pt idx="844">
                  <c:v>33.832435843816171</c:v>
                </c:pt>
                <c:pt idx="845">
                  <c:v>33.832436096250916</c:v>
                </c:pt>
                <c:pt idx="846">
                  <c:v>33.832436343458355</c:v>
                </c:pt>
                <c:pt idx="847">
                  <c:v>33.832436585546752</c:v>
                </c:pt>
                <c:pt idx="848">
                  <c:v>33.8324368226221</c:v>
                </c:pt>
                <c:pt idx="849">
                  <c:v>33.832437054788194</c:v>
                </c:pt>
                <c:pt idx="850">
                  <c:v>33.832437282146714</c:v>
                </c:pt>
                <c:pt idx="851">
                  <c:v>33.832437504797191</c:v>
                </c:pt>
                <c:pt idx="852">
                  <c:v>33.832437722837142</c:v>
                </c:pt>
                <c:pt idx="853">
                  <c:v>33.832437936362012</c:v>
                </c:pt>
                <c:pt idx="854">
                  <c:v>33.832438145465325</c:v>
                </c:pt>
                <c:pt idx="855">
                  <c:v>33.832438350238618</c:v>
                </c:pt>
                <c:pt idx="856">
                  <c:v>33.832438550771563</c:v>
                </c:pt>
                <c:pt idx="857">
                  <c:v>33.832438747151969</c:v>
                </c:pt>
                <c:pt idx="858">
                  <c:v>33.832438939465824</c:v>
                </c:pt>
                <c:pt idx="859">
                  <c:v>33.832439127797336</c:v>
                </c:pt>
                <c:pt idx="860">
                  <c:v>33.832439312228971</c:v>
                </c:pt>
                <c:pt idx="861">
                  <c:v>33.83243949284148</c:v>
                </c:pt>
                <c:pt idx="862">
                  <c:v>33.832439669713942</c:v>
                </c:pt>
                <c:pt idx="863">
                  <c:v>33.832439842923833</c:v>
                </c:pt>
                <c:pt idx="864">
                  <c:v>33.832440012546961</c:v>
                </c:pt>
                <c:pt idx="865">
                  <c:v>33.83244017865762</c:v>
                </c:pt>
                <c:pt idx="866">
                  <c:v>33.832440341328528</c:v>
                </c:pt>
                <c:pt idx="867">
                  <c:v>33.832440500630938</c:v>
                </c:pt>
                <c:pt idx="868">
                  <c:v>33.832440656634589</c:v>
                </c:pt>
                <c:pt idx="869">
                  <c:v>33.832440809407778</c:v>
                </c:pt>
                <c:pt idx="870">
                  <c:v>33.832440959017418</c:v>
                </c:pt>
                <c:pt idx="871">
                  <c:v>33.832441105529014</c:v>
                </c:pt>
                <c:pt idx="872">
                  <c:v>33.832441249006713</c:v>
                </c:pt>
                <c:pt idx="873">
                  <c:v>33.832441389513349</c:v>
                </c:pt>
                <c:pt idx="874">
                  <c:v>33.83244152711044</c:v>
                </c:pt>
                <c:pt idx="875">
                  <c:v>33.83244166185824</c:v>
                </c:pt>
                <c:pt idx="876">
                  <c:v>33.83244179381574</c:v>
                </c:pt>
                <c:pt idx="877">
                  <c:v>33.832441923040726</c:v>
                </c:pt>
                <c:pt idx="878">
                  <c:v>33.83244204958978</c:v>
                </c:pt>
                <c:pt idx="879">
                  <c:v>33.832442173518317</c:v>
                </c:pt>
                <c:pt idx="880">
                  <c:v>33.8324422948806</c:v>
                </c:pt>
                <c:pt idx="881">
                  <c:v>33.83244241372978</c:v>
                </c:pt>
                <c:pt idx="882">
                  <c:v>33.832442530117881</c:v>
                </c:pt>
                <c:pt idx="883">
                  <c:v>33.832442644095863</c:v>
                </c:pt>
                <c:pt idx="884">
                  <c:v>33.832442755713657</c:v>
                </c:pt>
                <c:pt idx="885">
                  <c:v>33.832442865020113</c:v>
                </c:pt>
                <c:pt idx="886">
                  <c:v>33.832442972063106</c:v>
                </c:pt>
                <c:pt idx="887">
                  <c:v>33.832443076889504</c:v>
                </c:pt>
                <c:pt idx="888">
                  <c:v>33.832443179545201</c:v>
                </c:pt>
                <c:pt idx="889">
                  <c:v>33.832443280075161</c:v>
                </c:pt>
                <c:pt idx="890">
                  <c:v>33.832443378523386</c:v>
                </c:pt>
                <c:pt idx="891">
                  <c:v>33.832443474933001</c:v>
                </c:pt>
                <c:pt idx="892">
                  <c:v>33.832443569346196</c:v>
                </c:pt>
                <c:pt idx="893">
                  <c:v>33.832443661804341</c:v>
                </c:pt>
                <c:pt idx="894">
                  <c:v>33.832443752347899</c:v>
                </c:pt>
                <c:pt idx="895">
                  <c:v>33.832443841016527</c:v>
                </c:pt>
                <c:pt idx="896">
                  <c:v>33.832443927849042</c:v>
                </c:pt>
                <c:pt idx="897">
                  <c:v>33.832444012883478</c:v>
                </c:pt>
                <c:pt idx="898">
                  <c:v>33.832444096157055</c:v>
                </c:pt>
                <c:pt idx="899">
                  <c:v>33.832444177706243</c:v>
                </c:pt>
                <c:pt idx="900">
                  <c:v>33.832444257566749</c:v>
                </c:pt>
                <c:pt idx="901">
                  <c:v>33.832444335773545</c:v>
                </c:pt>
                <c:pt idx="902">
                  <c:v>33.832444412360864</c:v>
                </c:pt>
                <c:pt idx="903">
                  <c:v>33.832444487362253</c:v>
                </c:pt>
                <c:pt idx="904">
                  <c:v>33.832444560810551</c:v>
                </c:pt>
                <c:pt idx="905">
                  <c:v>33.832444632737911</c:v>
                </c:pt>
                <c:pt idx="906">
                  <c:v>33.832444703175831</c:v>
                </c:pt>
                <c:pt idx="907">
                  <c:v>33.832444772155164</c:v>
                </c:pt>
                <c:pt idx="908">
                  <c:v>33.832444839706099</c:v>
                </c:pt>
                <c:pt idx="909">
                  <c:v>33.832444905858225</c:v>
                </c:pt>
                <c:pt idx="910">
                  <c:v>33.832444970640502</c:v>
                </c:pt>
                <c:pt idx="911">
                  <c:v>33.832445034081296</c:v>
                </c:pt>
                <c:pt idx="912">
                  <c:v>33.832445096208389</c:v>
                </c:pt>
                <c:pt idx="913">
                  <c:v>33.832445157048987</c:v>
                </c:pt>
                <c:pt idx="914">
                  <c:v>33.832445216629715</c:v>
                </c:pt>
                <c:pt idx="915">
                  <c:v>33.832445274976685</c:v>
                </c:pt>
                <c:pt idx="916">
                  <c:v>33.832445332115427</c:v>
                </c:pt>
                <c:pt idx="917">
                  <c:v>33.832445388070973</c:v>
                </c:pt>
                <c:pt idx="918">
                  <c:v>33.832445442867815</c:v>
                </c:pt>
                <c:pt idx="919">
                  <c:v>33.832445496529949</c:v>
                </c:pt>
                <c:pt idx="920">
                  <c:v>33.832445549080866</c:v>
                </c:pt>
                <c:pt idx="921">
                  <c:v>33.832445600543601</c:v>
                </c:pt>
                <c:pt idx="922">
                  <c:v>33.832445650940656</c:v>
                </c:pt>
                <c:pt idx="923">
                  <c:v>33.832445700294116</c:v>
                </c:pt>
                <c:pt idx="924">
                  <c:v>33.832445748625581</c:v>
                </c:pt>
                <c:pt idx="925">
                  <c:v>33.832445795956225</c:v>
                </c:pt>
                <c:pt idx="926">
                  <c:v>33.832445842306768</c:v>
                </c:pt>
                <c:pt idx="927">
                  <c:v>33.83244588769751</c:v>
                </c:pt>
                <c:pt idx="928">
                  <c:v>33.832445932148318</c:v>
                </c:pt>
                <c:pt idx="929">
                  <c:v>33.83244597567866</c:v>
                </c:pt>
                <c:pt idx="930">
                  <c:v>33.832446018307593</c:v>
                </c:pt>
                <c:pt idx="931">
                  <c:v>33.832446060053798</c:v>
                </c:pt>
                <c:pt idx="932">
                  <c:v>33.832446100935528</c:v>
                </c:pt>
                <c:pt idx="933">
                  <c:v>33.83244614097071</c:v>
                </c:pt>
                <c:pt idx="934">
                  <c:v>33.832446180176845</c:v>
                </c:pt>
                <c:pt idx="935">
                  <c:v>33.832446218571128</c:v>
                </c:pt>
                <c:pt idx="936">
                  <c:v>33.832446256170364</c:v>
                </c:pt>
                <c:pt idx="937">
                  <c:v>33.832446292991015</c:v>
                </c:pt>
                <c:pt idx="938">
                  <c:v>33.832446329049191</c:v>
                </c:pt>
                <c:pt idx="939">
                  <c:v>33.832446364360692</c:v>
                </c:pt>
                <c:pt idx="940">
                  <c:v>33.832446398940988</c:v>
                </c:pt>
                <c:pt idx="941">
                  <c:v>33.832446432805199</c:v>
                </c:pt>
                <c:pt idx="942">
                  <c:v>33.832446465968175</c:v>
                </c:pt>
                <c:pt idx="943">
                  <c:v>33.832446498444426</c:v>
                </c:pt>
                <c:pt idx="944">
                  <c:v>33.83244653024817</c:v>
                </c:pt>
                <c:pt idx="945">
                  <c:v>33.832446561393347</c:v>
                </c:pt>
                <c:pt idx="946">
                  <c:v>33.832446591893572</c:v>
                </c:pt>
                <c:pt idx="947">
                  <c:v>33.832446621762216</c:v>
                </c:pt>
                <c:pt idx="948">
                  <c:v>33.832446651012361</c:v>
                </c:pt>
                <c:pt idx="949">
                  <c:v>33.832446679656805</c:v>
                </c:pt>
                <c:pt idx="950">
                  <c:v>33.832446707708087</c:v>
                </c:pt>
                <c:pt idx="951">
                  <c:v>33.8324467351785</c:v>
                </c:pt>
                <c:pt idx="952">
                  <c:v>33.832446762080068</c:v>
                </c:pt>
                <c:pt idx="953">
                  <c:v>33.832446788424569</c:v>
                </c:pt>
                <c:pt idx="954">
                  <c:v>33.832446814223552</c:v>
                </c:pt>
                <c:pt idx="955">
                  <c:v>33.832446839488284</c:v>
                </c:pt>
                <c:pt idx="956">
                  <c:v>33.832446864229851</c:v>
                </c:pt>
                <c:pt idx="957">
                  <c:v>33.832446888459089</c:v>
                </c:pt>
                <c:pt idx="958">
                  <c:v>33.83244691218659</c:v>
                </c:pt>
                <c:pt idx="959">
                  <c:v>33.832446935422759</c:v>
                </c:pt>
                <c:pt idx="960">
                  <c:v>33.832446958177762</c:v>
                </c:pt>
                <c:pt idx="961">
                  <c:v>33.832446980461569</c:v>
                </c:pt>
                <c:pt idx="962">
                  <c:v>33.832447002283928</c:v>
                </c:pt>
                <c:pt idx="963">
                  <c:v>33.832447023654403</c:v>
                </c:pt>
                <c:pt idx="964">
                  <c:v>33.832447044582345</c:v>
                </c:pt>
                <c:pt idx="965">
                  <c:v>33.832447065076927</c:v>
                </c:pt>
                <c:pt idx="966">
                  <c:v>33.832447085147116</c:v>
                </c:pt>
                <c:pt idx="967">
                  <c:v>33.832447104801695</c:v>
                </c:pt>
                <c:pt idx="968">
                  <c:v>33.832447124049274</c:v>
                </c:pt>
                <c:pt idx="969">
                  <c:v>33.832447142898289</c:v>
                </c:pt>
                <c:pt idx="970">
                  <c:v>33.832447161356988</c:v>
                </c:pt>
                <c:pt idx="971">
                  <c:v>33.832447179433451</c:v>
                </c:pt>
                <c:pt idx="972">
                  <c:v>33.8324471971356</c:v>
                </c:pt>
                <c:pt idx="973">
                  <c:v>33.832447214471166</c:v>
                </c:pt>
                <c:pt idx="974">
                  <c:v>33.832447231447773</c:v>
                </c:pt>
                <c:pt idx="975">
                  <c:v>33.832447248072825</c:v>
                </c:pt>
                <c:pt idx="976">
                  <c:v>33.832447264353618</c:v>
                </c:pt>
                <c:pt idx="977">
                  <c:v>33.832447280297281</c:v>
                </c:pt>
                <c:pt idx="978">
                  <c:v>33.832447295910775</c:v>
                </c:pt>
                <c:pt idx="979">
                  <c:v>33.832447311200966</c:v>
                </c:pt>
                <c:pt idx="980">
                  <c:v>33.832447326174524</c:v>
                </c:pt>
                <c:pt idx="981">
                  <c:v>33.832447340838023</c:v>
                </c:pt>
                <c:pt idx="982">
                  <c:v>33.832447355197878</c:v>
                </c:pt>
                <c:pt idx="983">
                  <c:v>33.832447369260379</c:v>
                </c:pt>
                <c:pt idx="984">
                  <c:v>33.832447383031671</c:v>
                </c:pt>
                <c:pt idx="985">
                  <c:v>33.832447396517807</c:v>
                </c:pt>
                <c:pt idx="986">
                  <c:v>33.832447409724665</c:v>
                </c:pt>
                <c:pt idx="987">
                  <c:v>33.832447422658042</c:v>
                </c:pt>
                <c:pt idx="988">
                  <c:v>33.832447435323608</c:v>
                </c:pt>
                <c:pt idx="989">
                  <c:v>33.832447447726899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535F-4920-821E-967DB4CA5E95}"/>
            </c:ext>
          </c:extLst>
        </c:ser>
        <c:ser>
          <c:idx val="1"/>
          <c:order val="1"/>
          <c:tx>
            <c:strRef>
              <c:f>GasInput!$B$6</c:f>
              <c:strCache>
                <c:ptCount val="1"/>
                <c:pt idx="0">
                  <c:v>Brand</c:v>
                </c:pt>
              </c:strCache>
            </c:strRef>
          </c:tx>
          <c:spPr>
            <a:ln w="28575">
              <a:noFill/>
            </a:ln>
          </c:spPr>
          <c:marker>
            <c:symbol val="circle"/>
            <c:size val="5"/>
            <c:spPr>
              <a:solidFill>
                <a:srgbClr val="0000FF"/>
              </a:solidFill>
              <a:ln>
                <a:solidFill>
                  <a:srgbClr val="0000FF"/>
                </a:solidFill>
                <a:prstDash val="solid"/>
              </a:ln>
            </c:spPr>
          </c:marker>
          <c:dPt>
            <c:idx val="0"/>
            <c:marker>
              <c:spPr>
                <a:solidFill>
                  <a:srgbClr val="000000"/>
                </a:solidFill>
                <a:ln>
                  <a:solidFill>
                    <a:srgbClr val="0000FF"/>
                  </a:solidFill>
                  <a:prstDash val="solid"/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1-535F-4920-821E-967DB4CA5E95}"/>
              </c:ext>
            </c:extLst>
          </c:dPt>
          <c:dPt>
            <c:idx val="1"/>
            <c:marker>
              <c:spPr>
                <a:solidFill>
                  <a:srgbClr val="000000"/>
                </a:solidFill>
                <a:ln>
                  <a:solidFill>
                    <a:srgbClr val="0000FF"/>
                  </a:solidFill>
                  <a:prstDash val="solid"/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2-535F-4920-821E-967DB4CA5E95}"/>
              </c:ext>
            </c:extLst>
          </c:dPt>
          <c:dPt>
            <c:idx val="2"/>
            <c:marker>
              <c:spPr>
                <a:solidFill>
                  <a:srgbClr val="000000"/>
                </a:solidFill>
                <a:ln>
                  <a:solidFill>
                    <a:srgbClr val="0000FF"/>
                  </a:solidFill>
                  <a:prstDash val="solid"/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3-535F-4920-821E-967DB4CA5E95}"/>
              </c:ext>
            </c:extLst>
          </c:dPt>
          <c:dPt>
            <c:idx val="3"/>
            <c:marker>
              <c:spPr>
                <a:solidFill>
                  <a:srgbClr val="000000"/>
                </a:solidFill>
                <a:ln>
                  <a:solidFill>
                    <a:srgbClr val="0000FF"/>
                  </a:solidFill>
                  <a:prstDash val="solid"/>
                </a:ln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4-535F-4920-821E-967DB4CA5E95}"/>
              </c:ext>
            </c:extLst>
          </c:dPt>
          <c:dLbls>
            <c:dLbl>
              <c:idx val="0"/>
              <c:layout>
                <c:manualLayout>
                  <c:x val="-4.8712512489767837E-2"/>
                  <c:y val="1.941829049509106E-2"/>
                </c:manualLayout>
              </c:layout>
              <c:tx>
                <c:rich>
                  <a:bodyPr/>
                  <a:lstStyle/>
                  <a:p>
                    <a:pPr>
                      <a:defRPr sz="800" b="0" i="0" u="none" strike="noStrike" baseline="0">
                        <a:solidFill>
                          <a:srgbClr val="0000FF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en-US"/>
                      <a:t>PEMEX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535F-4920-821E-967DB4CA5E95}"/>
                </c:ext>
              </c:extLst>
            </c:dLbl>
            <c:dLbl>
              <c:idx val="1"/>
              <c:layout>
                <c:manualLayout>
                  <c:x val="-7.0659314089623374E-4"/>
                  <c:y val="2.4812526492915956E-2"/>
                </c:manualLayout>
              </c:layout>
              <c:tx>
                <c:rich>
                  <a:bodyPr/>
                  <a:lstStyle/>
                  <a:p>
                    <a:pPr>
                      <a:defRPr sz="800" b="0" i="0" u="none" strike="noStrike" baseline="0">
                        <a:solidFill>
                          <a:srgbClr val="0000FF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en-US"/>
                      <a:t>BP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535F-4920-821E-967DB4CA5E95}"/>
                </c:ext>
              </c:extLst>
            </c:dLbl>
            <c:dLbl>
              <c:idx val="2"/>
              <c:layout>
                <c:manualLayout>
                  <c:x val="-4.1990089751544656E-3"/>
                  <c:y val="7.4552671128180759E-3"/>
                </c:manualLayout>
              </c:layout>
              <c:tx>
                <c:rich>
                  <a:bodyPr/>
                  <a:lstStyle/>
                  <a:p>
                    <a:pPr>
                      <a:defRPr sz="800" b="0" i="0" u="none" strike="noStrike" baseline="0">
                        <a:solidFill>
                          <a:srgbClr val="0000FF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en-US"/>
                      <a:t>VALERO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535F-4920-821E-967DB4CA5E95}"/>
                </c:ext>
              </c:extLst>
            </c:dLbl>
            <c:dLbl>
              <c:idx val="3"/>
              <c:layout>
                <c:manualLayout>
                  <c:x val="1.8527095877721168E-5"/>
                  <c:y val="-4.4029235334163981E-2"/>
                </c:manualLayout>
              </c:layout>
              <c:tx>
                <c:rich>
                  <a:bodyPr/>
                  <a:lstStyle/>
                  <a:p>
                    <a:pPr>
                      <a:defRPr sz="800" b="0" i="0" u="none" strike="noStrike" baseline="0">
                        <a:solidFill>
                          <a:srgbClr val="0000FF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en-US"/>
                      <a:t>OXXO GAS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535F-4920-821E-967DB4CA5E95}"/>
                </c:ext>
              </c:extLst>
            </c:dLbl>
            <c:dLbl>
              <c:idx val="4"/>
              <c:layout>
                <c:manualLayout>
                  <c:x val="-2.7820939696633394E-3"/>
                  <c:y val="3.2903880489653356E-2"/>
                </c:manualLayout>
              </c:layout>
              <c:tx>
                <c:rich>
                  <a:bodyPr/>
                  <a:lstStyle/>
                  <a:p>
                    <a:pPr>
                      <a:defRPr sz="800" b="0" i="0" u="none" strike="noStrike" baseline="0">
                        <a:solidFill>
                          <a:srgbClr val="0000FF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en-US"/>
                      <a:t>TOTAL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535F-4920-821E-967DB4CA5E95}"/>
                </c:ext>
              </c:extLst>
            </c:dLbl>
            <c:dLbl>
              <c:idx val="5"/>
              <c:layout>
                <c:manualLayout>
                  <c:x val="-5.3288938216796151E-2"/>
                  <c:y val="-4.6987364752326025E-2"/>
                </c:manualLayout>
              </c:layout>
              <c:tx>
                <c:rich>
                  <a:bodyPr/>
                  <a:lstStyle/>
                  <a:p>
                    <a:pPr>
                      <a:defRPr sz="800" b="0" i="0" u="none" strike="noStrike" baseline="0">
                        <a:solidFill>
                          <a:srgbClr val="0000FF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en-US"/>
                      <a:t>PETRO-7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535F-4920-821E-967DB4CA5E95}"/>
                </c:ext>
              </c:extLst>
            </c:dLbl>
            <c:dLbl>
              <c:idx val="6"/>
              <c:layout>
                <c:manualLayout>
                  <c:x val="6.7147322455947348E-3"/>
                  <c:y val="-1.1033041750694625E-2"/>
                </c:manualLayout>
              </c:layout>
              <c:tx>
                <c:rich>
                  <a:bodyPr/>
                  <a:lstStyle/>
                  <a:p>
                    <a:pPr>
                      <a:defRPr sz="800" b="0" i="0" u="none" strike="noStrike" baseline="0">
                        <a:solidFill>
                          <a:srgbClr val="0000FF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en-US"/>
                      <a:t>PETROBLUE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535F-4920-821E-967DB4CA5E95}"/>
                </c:ext>
              </c:extLst>
            </c:dLbl>
            <c:dLbl>
              <c:idx val="7"/>
              <c:layout>
                <c:manualLayout>
                  <c:x val="6.4005872739825392E-4"/>
                  <c:y val="-3.9682641627382224E-4"/>
                </c:manualLayout>
              </c:layout>
              <c:tx>
                <c:rich>
                  <a:bodyPr/>
                  <a:lstStyle/>
                  <a:p>
                    <a:pPr>
                      <a:defRPr sz="800" b="0" i="0" u="none" strike="noStrike" baseline="0">
                        <a:solidFill>
                          <a:srgbClr val="0000FF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en-US"/>
                      <a:t>REPSOL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535F-4920-821E-967DB4CA5E95}"/>
                </c:ext>
              </c:extLst>
            </c:dLbl>
            <c:dLbl>
              <c:idx val="8"/>
              <c:layout>
                <c:manualLayout>
                  <c:x val="8.586784587553636E-3"/>
                  <c:y val="-7.9879085261161283E-3"/>
                </c:manualLayout>
              </c:layout>
              <c:tx>
                <c:rich>
                  <a:bodyPr/>
                  <a:lstStyle/>
                  <a:p>
                    <a:pPr>
                      <a:defRPr sz="800" b="0" i="0" u="none" strike="noStrike" baseline="0">
                        <a:solidFill>
                          <a:srgbClr val="0000FF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en-US"/>
                      <a:t>SILVER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535F-4920-821E-967DB4CA5E95}"/>
                </c:ext>
              </c:extLst>
            </c:dLbl>
            <c:dLbl>
              <c:idx val="9"/>
              <c:layout>
                <c:manualLayout>
                  <c:x val="-2.298956248670914E-2"/>
                  <c:y val="-2.8020534953522327E-2"/>
                </c:manualLayout>
              </c:layout>
              <c:tx>
                <c:rich>
                  <a:bodyPr/>
                  <a:lstStyle/>
                  <a:p>
                    <a:pPr>
                      <a:defRPr sz="800" b="0" i="0" u="none" strike="noStrike" baseline="0">
                        <a:solidFill>
                          <a:srgbClr val="0000FF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en-US"/>
                      <a:t>KPETROM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535F-4920-821E-967DB4CA5E95}"/>
                </c:ext>
              </c:extLst>
            </c:dLbl>
            <c:dLbl>
              <c:idx val="10"/>
              <c:layout>
                <c:manualLayout>
                  <c:x val="-0.11464054229625292"/>
                  <c:y val="-2.3223850689136939E-3"/>
                </c:manualLayout>
              </c:layout>
              <c:tx>
                <c:rich>
                  <a:bodyPr/>
                  <a:lstStyle/>
                  <a:p>
                    <a:pPr>
                      <a:defRPr sz="800" b="0" i="0" u="none" strike="noStrike" baseline="0">
                        <a:solidFill>
                          <a:srgbClr val="0000FF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en-US"/>
                      <a:t>SHELL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535F-4920-821E-967DB4CA5E95}"/>
                </c:ext>
              </c:extLst>
            </c:dLbl>
            <c:dLbl>
              <c:idx val="11"/>
              <c:layout>
                <c:manualLayout>
                  <c:x val="-8.8790233074361818E-2"/>
                  <c:y val="-2.6101313192294681E-2"/>
                </c:manualLayout>
              </c:layout>
              <c:tx>
                <c:rich>
                  <a:bodyPr/>
                  <a:lstStyle/>
                  <a:p>
                    <a:pPr>
                      <a:defRPr sz="800" b="0" i="0" u="none" strike="noStrike" baseline="0">
                        <a:solidFill>
                          <a:srgbClr val="0000FF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en-US"/>
                      <a:t>AKRON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535F-4920-821E-967DB4CA5E95}"/>
                </c:ext>
              </c:extLst>
            </c:dLbl>
            <c:dLbl>
              <c:idx val="12"/>
              <c:layout>
                <c:manualLayout>
                  <c:x val="-4.4395116537180909E-2"/>
                  <c:y val="1.7400761283306143E-2"/>
                </c:manualLayout>
              </c:layout>
              <c:tx>
                <c:rich>
                  <a:bodyPr/>
                  <a:lstStyle/>
                  <a:p>
                    <a:pPr>
                      <a:defRPr sz="800" b="0" i="0" u="none" strike="noStrike" baseline="0">
                        <a:solidFill>
                          <a:srgbClr val="0000FF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en-US"/>
                      <a:t>ARCO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D-535F-4920-821E-967DB4CA5E95}"/>
                </c:ext>
              </c:extLst>
            </c:dLbl>
            <c:dLbl>
              <c:idx val="13"/>
              <c:layout>
                <c:manualLayout>
                  <c:x val="1.4798372179060304E-3"/>
                  <c:y val="-1.0875475802066341E-2"/>
                </c:manualLayout>
              </c:layout>
              <c:tx>
                <c:rich>
                  <a:bodyPr/>
                  <a:lstStyle/>
                  <a:p>
                    <a:pPr>
                      <a:defRPr sz="800" b="0" i="0" u="none" strike="noStrike" baseline="0">
                        <a:solidFill>
                          <a:srgbClr val="0000FF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en-US"/>
                      <a:t>BRISTOIL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E-535F-4920-821E-967DB4CA5E95}"/>
                </c:ext>
              </c:extLst>
            </c:dLbl>
            <c:dLbl>
              <c:idx val="14"/>
              <c:tx>
                <c:rich>
                  <a:bodyPr/>
                  <a:lstStyle/>
                  <a:p>
                    <a:pPr>
                      <a:defRPr sz="800" b="0" i="0" u="none" strike="noStrike" baseline="0">
                        <a:solidFill>
                          <a:srgbClr val="0000FF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en-US"/>
                      <a:t>ENER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F-535F-4920-821E-967DB4CA5E95}"/>
                </c:ext>
              </c:extLst>
            </c:dLbl>
            <c:dLbl>
              <c:idx val="15"/>
              <c:tx>
                <c:rich>
                  <a:bodyPr/>
                  <a:lstStyle/>
                  <a:p>
                    <a:pPr>
                      <a:defRPr sz="800" b="0" i="0" u="none" strike="noStrike" baseline="0">
                        <a:solidFill>
                          <a:srgbClr val="0000FF"/>
                        </a:solidFill>
                        <a:latin typeface="Arial"/>
                        <a:ea typeface="Arial"/>
                        <a:cs typeface="Arial"/>
                      </a:defRPr>
                    </a:pPr>
                    <a:r>
                      <a:rPr lang="en-US"/>
                      <a:t>ARO</a:t>
                    </a:r>
                  </a:p>
                </c:rich>
              </c:tx>
              <c:spPr>
                <a:noFill/>
                <a:ln w="25400">
                  <a:noFill/>
                </a:ln>
              </c:spPr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0-535F-4920-821E-967DB4CA5E95}"/>
                </c:ext>
              </c:extLst>
            </c:dLbl>
            <c:spPr>
              <a:noFill/>
              <a:ln w="25400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800" b="0" i="0" u="none" strike="noStrike" baseline="0">
                    <a:solidFill>
                      <a:srgbClr val="0000FF"/>
                    </a:solidFill>
                    <a:latin typeface="Arial"/>
                    <a:ea typeface="Arial"/>
                    <a:cs typeface="Arial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xVal>
            <c:numRef>
              <c:f>[0]!XSeriesOSDataGas</c:f>
              <c:numCache>
                <c:formatCode>0.00</c:formatCode>
                <c:ptCount val="15"/>
                <c:pt idx="0">
                  <c:v>37.553600000000003</c:v>
                </c:pt>
                <c:pt idx="1">
                  <c:v>7.5106999999999999</c:v>
                </c:pt>
                <c:pt idx="2">
                  <c:v>6.2232000000000003</c:v>
                </c:pt>
                <c:pt idx="3">
                  <c:v>6.0086000000000004</c:v>
                </c:pt>
                <c:pt idx="4">
                  <c:v>4.5064000000000002</c:v>
                </c:pt>
                <c:pt idx="5">
                  <c:v>3.6480999999999999</c:v>
                </c:pt>
                <c:pt idx="6">
                  <c:v>3.4335</c:v>
                </c:pt>
                <c:pt idx="7">
                  <c:v>3.2189000000000001</c:v>
                </c:pt>
                <c:pt idx="8">
                  <c:v>3.0043000000000002</c:v>
                </c:pt>
                <c:pt idx="9">
                  <c:v>3.0043000000000002</c:v>
                </c:pt>
                <c:pt idx="10">
                  <c:v>2.1459000000000001</c:v>
                </c:pt>
                <c:pt idx="11">
                  <c:v>1.9313</c:v>
                </c:pt>
                <c:pt idx="12">
                  <c:v>1.5021</c:v>
                </c:pt>
                <c:pt idx="13">
                  <c:v>1.5021</c:v>
                </c:pt>
                <c:pt idx="14">
                  <c:v>1.2876000000000001</c:v>
                </c:pt>
              </c:numCache>
            </c:numRef>
          </c:xVal>
          <c:yVal>
            <c:numRef>
              <c:f>[0]!XSeriesMSDataGas</c:f>
              <c:numCache>
                <c:formatCode>0.00</c:formatCode>
                <c:ptCount val="15"/>
                <c:pt idx="0">
                  <c:v>33.5888554213929</c:v>
                </c:pt>
                <c:pt idx="1">
                  <c:v>10.8679304466496</c:v>
                </c:pt>
                <c:pt idx="2">
                  <c:v>5.5486078152422502</c:v>
                </c:pt>
                <c:pt idx="3">
                  <c:v>6.0751990639764903</c:v>
                </c:pt>
                <c:pt idx="4">
                  <c:v>3.93811055665737</c:v>
                </c:pt>
                <c:pt idx="5">
                  <c:v>4.1223540959903904</c:v>
                </c:pt>
                <c:pt idx="6">
                  <c:v>4.95957468515227</c:v>
                </c:pt>
                <c:pt idx="7">
                  <c:v>2.82640708322287</c:v>
                </c:pt>
                <c:pt idx="8">
                  <c:v>2.6897215903582401</c:v>
                </c:pt>
                <c:pt idx="9">
                  <c:v>3.7382224097494299</c:v>
                </c:pt>
                <c:pt idx="10">
                  <c:v>2.7431512414152102</c:v>
                </c:pt>
                <c:pt idx="11">
                  <c:v>1.76741150214177</c:v>
                </c:pt>
                <c:pt idx="12">
                  <c:v>1.89799130651395</c:v>
                </c:pt>
                <c:pt idx="13">
                  <c:v>1.1320102520947</c:v>
                </c:pt>
                <c:pt idx="14">
                  <c:v>1.55837457599114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11-535F-4920-821E-967DB4CA5E95}"/>
            </c:ext>
          </c:extLst>
        </c:ser>
        <c:ser>
          <c:idx val="2"/>
          <c:order val="2"/>
          <c:tx>
            <c:strRef>
              <c:f>GasInput!$H$48</c:f>
              <c:strCache>
                <c:ptCount val="1"/>
                <c:pt idx="0">
                  <c:v> Critical Mass = 5.5</c:v>
                </c:pt>
              </c:strCache>
            </c:strRef>
          </c:tx>
          <c:spPr>
            <a:ln w="38100">
              <a:solidFill>
                <a:srgbClr val="00FF00"/>
              </a:solidFill>
              <a:prstDash val="solid"/>
            </a:ln>
          </c:spPr>
          <c:marker>
            <c:symbol val="none"/>
          </c:marker>
          <c:xVal>
            <c:numRef>
              <c:f>GasInput!$H$54:$H$55</c:f>
              <c:numCache>
                <c:formatCode>General</c:formatCode>
                <c:ptCount val="2"/>
                <c:pt idx="0">
                  <c:v>5.5</c:v>
                </c:pt>
                <c:pt idx="1">
                  <c:v>5.5</c:v>
                </c:pt>
              </c:numCache>
            </c:numRef>
          </c:xVal>
          <c:yVal>
            <c:numRef>
              <c:f>GasInput!$I$54:$I$55</c:f>
              <c:numCache>
                <c:formatCode>General</c:formatCode>
                <c:ptCount val="2"/>
                <c:pt idx="0">
                  <c:v>0</c:v>
                </c:pt>
                <c:pt idx="1">
                  <c:v>3.7584490818020715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2-535F-4920-821E-967DB4CA5E95}"/>
            </c:ext>
          </c:extLst>
        </c:ser>
        <c:ser>
          <c:idx val="3"/>
          <c:order val="3"/>
          <c:tx>
            <c:strRef>
              <c:f>GasInput!$H$49</c:f>
              <c:strCache>
                <c:ptCount val="1"/>
                <c:pt idx="0">
                  <c:v> Saturation = 21.3</c:v>
                </c:pt>
              </c:strCache>
            </c:strRef>
          </c:tx>
          <c:spPr>
            <a:ln w="38100">
              <a:solidFill>
                <a:srgbClr val="FF00FF"/>
              </a:solidFill>
              <a:prstDash val="solid"/>
            </a:ln>
          </c:spPr>
          <c:marker>
            <c:symbol val="none"/>
          </c:marker>
          <c:xVal>
            <c:numRef>
              <c:f>GasInput!$H$58:$H$59</c:f>
              <c:numCache>
                <c:formatCode>General</c:formatCode>
                <c:ptCount val="2"/>
                <c:pt idx="0">
                  <c:v>21.3</c:v>
                </c:pt>
                <c:pt idx="1">
                  <c:v>21.3</c:v>
                </c:pt>
              </c:numCache>
            </c:numRef>
          </c:xVal>
          <c:yVal>
            <c:numRef>
              <c:f>GasInput!$I$58:$I$59</c:f>
              <c:numCache>
                <c:formatCode>0.00</c:formatCode>
                <c:ptCount val="2"/>
                <c:pt idx="0" formatCode="General">
                  <c:v>0</c:v>
                </c:pt>
                <c:pt idx="1">
                  <c:v>28.204382236170705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3-535F-4920-821E-967DB4CA5E95}"/>
            </c:ext>
          </c:extLst>
        </c:ser>
        <c:ser>
          <c:idx val="4"/>
          <c:order val="4"/>
          <c:tx>
            <c:v> Effectiveness = 1.0 </c:v>
          </c:tx>
          <c:spPr>
            <a:ln w="25400">
              <a:solidFill>
                <a:srgbClr val="000000"/>
              </a:solidFill>
              <a:prstDash val="solid"/>
            </a:ln>
          </c:spPr>
          <c:marker>
            <c:symbol val="none"/>
          </c:marker>
          <c:dPt>
            <c:idx val="1"/>
            <c:bubble3D val="0"/>
            <c:spPr>
              <a:ln w="25400">
                <a:solidFill>
                  <a:srgbClr val="000000"/>
                </a:solidFill>
                <a:prstDash val="lgDash"/>
              </a:ln>
            </c:spPr>
            <c:extLst>
              <c:ext xmlns:c16="http://schemas.microsoft.com/office/drawing/2014/chart" uri="{C3380CC4-5D6E-409C-BE32-E72D297353CC}">
                <c16:uniqueId val="{00000015-535F-4920-821E-967DB4CA5E95}"/>
              </c:ext>
            </c:extLst>
          </c:dPt>
          <c:xVal>
            <c:numRef>
              <c:f>GasInput!$H$62:$H$63</c:f>
              <c:numCache>
                <c:formatCode>General</c:formatCode>
                <c:ptCount val="2"/>
                <c:pt idx="0">
                  <c:v>0</c:v>
                </c:pt>
                <c:pt idx="1">
                  <c:v>100</c:v>
                </c:pt>
              </c:numCache>
            </c:numRef>
          </c:xVal>
          <c:yVal>
            <c:numRef>
              <c:f>GasInput!$I$62:$I$63</c:f>
              <c:numCache>
                <c:formatCode>General</c:formatCode>
                <c:ptCount val="2"/>
                <c:pt idx="0">
                  <c:v>0</c:v>
                </c:pt>
                <c:pt idx="1">
                  <c:v>100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6-535F-4920-821E-967DB4CA5E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15362800"/>
        <c:axId val="1"/>
      </c:scatterChart>
      <c:valAx>
        <c:axId val="2015362800"/>
        <c:scaling>
          <c:orientation val="minMax"/>
          <c:max val="38"/>
          <c:min val="0"/>
        </c:scaling>
        <c:delete val="0"/>
        <c:axPos val="b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800" b="0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US"/>
                  <a:t>Outlet Share %</a:t>
                </a:r>
              </a:p>
            </c:rich>
          </c:tx>
          <c:layout>
            <c:manualLayout>
              <c:xMode val="edge"/>
              <c:yMode val="edge"/>
              <c:x val="0.85127640711577712"/>
              <c:y val="0.81402936658722214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8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"/>
        <c:crossesAt val="0"/>
        <c:crossBetween val="midCat"/>
        <c:majorUnit val="5"/>
        <c:minorUnit val="0.5"/>
      </c:valAx>
      <c:valAx>
        <c:axId val="1"/>
        <c:scaling>
          <c:orientation val="minMax"/>
          <c:max val="38"/>
          <c:min val="0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 rot="0" vert="horz"/>
              <a:lstStyle/>
              <a:p>
                <a:pPr algn="just">
                  <a:defRPr sz="800" b="0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US"/>
                  <a:t>Market Share % </a:t>
                </a:r>
              </a:p>
            </c:rich>
          </c:tx>
          <c:layout>
            <c:manualLayout>
              <c:xMode val="edge"/>
              <c:yMode val="edge"/>
              <c:x val="0.1109878098571012"/>
              <c:y val="0.11745518210194313"/>
            </c:manualLayout>
          </c:layout>
          <c:overlay val="0"/>
          <c:spPr>
            <a:noFill/>
            <a:ln w="25400">
              <a:noFill/>
            </a:ln>
          </c:spPr>
        </c:title>
        <c:numFmt formatCode="#,##0" sourceLinked="0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8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2015362800"/>
        <c:crossesAt val="0"/>
        <c:crossBetween val="midCat"/>
        <c:majorUnit val="5"/>
        <c:minorUnit val="0.5"/>
      </c:valAx>
      <c:spPr>
        <a:solidFill>
          <a:srgbClr val="FFFFC0"/>
        </a:solidFill>
        <a:ln w="12700">
          <a:solidFill>
            <a:srgbClr val="000000"/>
          </a:solidFill>
          <a:prstDash val="solid"/>
        </a:ln>
      </c:spPr>
    </c:plotArea>
    <c:legend>
      <c:legendPos val="b"/>
      <c:legendEntry>
        <c:idx val="0"/>
        <c:delete val="1"/>
      </c:legendEntry>
      <c:layout>
        <c:manualLayout>
          <c:xMode val="edge"/>
          <c:yMode val="edge"/>
          <c:x val="0.14650393700787401"/>
          <c:y val="0.93964111322211097"/>
          <c:w val="0.62597118693496645"/>
          <c:h val="3.915178463288671E-2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1400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8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Petro-7 BCG Markets Gasoline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Sheet1!$C$3</c:f>
              <c:strCache>
                <c:ptCount val="1"/>
                <c:pt idx="0">
                  <c:v>LOC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Sheet1!$B$4:$B$8</c:f>
              <c:strCache>
                <c:ptCount val="5"/>
                <c:pt idx="0">
                  <c:v>GDJ 17
11001</c:v>
                </c:pt>
                <c:pt idx="1">
                  <c:v>MTY 115
10078</c:v>
                </c:pt>
                <c:pt idx="2">
                  <c:v>SALtillo 27
9516</c:v>
                </c:pt>
                <c:pt idx="3">
                  <c:v>REYNOSA 38
9517</c:v>
                </c:pt>
                <c:pt idx="4">
                  <c:v>CUERNAVACA 2
12752</c:v>
                </c:pt>
              </c:strCache>
            </c:strRef>
          </c:cat>
          <c:val>
            <c:numRef>
              <c:f>Sheet1!$C$4:$C$8</c:f>
              <c:numCache>
                <c:formatCode>#,##0</c:formatCode>
                <c:ptCount val="5"/>
                <c:pt idx="0">
                  <c:v>12060</c:v>
                </c:pt>
                <c:pt idx="1">
                  <c:v>10338</c:v>
                </c:pt>
                <c:pt idx="2">
                  <c:v>9032</c:v>
                </c:pt>
                <c:pt idx="3">
                  <c:v>10139</c:v>
                </c:pt>
                <c:pt idx="4">
                  <c:v>12978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F7-48E8-BD5B-F6D1FF062BAF}"/>
            </c:ext>
          </c:extLst>
        </c:ser>
        <c:ser>
          <c:idx val="1"/>
          <c:order val="1"/>
          <c:tx>
            <c:strRef>
              <c:f>Sheet1!$D$3</c:f>
              <c:strCache>
                <c:ptCount val="1"/>
                <c:pt idx="0">
                  <c:v>FAC/LOC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Sheet1!$B$4:$B$8</c:f>
              <c:strCache>
                <c:ptCount val="5"/>
                <c:pt idx="0">
                  <c:v>GDJ 17
11001</c:v>
                </c:pt>
                <c:pt idx="1">
                  <c:v>MTY 115
10078</c:v>
                </c:pt>
                <c:pt idx="2">
                  <c:v>SALtillo 27
9516</c:v>
                </c:pt>
                <c:pt idx="3">
                  <c:v>REYNOSA 38
9517</c:v>
                </c:pt>
                <c:pt idx="4">
                  <c:v>CUERNAVACA 2
12752</c:v>
                </c:pt>
              </c:strCache>
            </c:strRef>
          </c:cat>
          <c:val>
            <c:numRef>
              <c:f>Sheet1!$D$4:$D$8</c:f>
              <c:numCache>
                <c:formatCode>#,##0</c:formatCode>
                <c:ptCount val="5"/>
                <c:pt idx="0">
                  <c:v>13737</c:v>
                </c:pt>
                <c:pt idx="1">
                  <c:v>10908</c:v>
                </c:pt>
                <c:pt idx="2">
                  <c:v>8964</c:v>
                </c:pt>
                <c:pt idx="3">
                  <c:v>10708</c:v>
                </c:pt>
                <c:pt idx="4">
                  <c:v>12971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AF7-48E8-BD5B-F6D1FF062BAF}"/>
            </c:ext>
          </c:extLst>
        </c:ser>
        <c:ser>
          <c:idx val="2"/>
          <c:order val="2"/>
          <c:tx>
            <c:strRef>
              <c:f>Sheet1!$E$3</c:f>
              <c:strCache>
                <c:ptCount val="1"/>
                <c:pt idx="0">
                  <c:v>Brand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Sheet1!$B$4:$B$8</c:f>
              <c:strCache>
                <c:ptCount val="5"/>
                <c:pt idx="0">
                  <c:v>GDJ 17
11001</c:v>
                </c:pt>
                <c:pt idx="1">
                  <c:v>MTY 115
10078</c:v>
                </c:pt>
                <c:pt idx="2">
                  <c:v>SALtillo 27
9516</c:v>
                </c:pt>
                <c:pt idx="3">
                  <c:v>REYNOSA 38
9517</c:v>
                </c:pt>
                <c:pt idx="4">
                  <c:v>CUERNAVACA 2
12752</c:v>
                </c:pt>
              </c:strCache>
            </c:strRef>
          </c:cat>
          <c:val>
            <c:numRef>
              <c:f>Sheet1!$E$4:$E$8</c:f>
              <c:numCache>
                <c:formatCode>#,##0</c:formatCode>
                <c:ptCount val="5"/>
                <c:pt idx="0">
                  <c:v>9842</c:v>
                </c:pt>
                <c:pt idx="1">
                  <c:v>10710</c:v>
                </c:pt>
                <c:pt idx="2">
                  <c:v>8709</c:v>
                </c:pt>
                <c:pt idx="3">
                  <c:v>13083</c:v>
                </c:pt>
                <c:pt idx="4">
                  <c:v>11927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AF7-48E8-BD5B-F6D1FF062BAF}"/>
            </c:ext>
          </c:extLst>
        </c:ser>
        <c:ser>
          <c:idx val="3"/>
          <c:order val="3"/>
          <c:tx>
            <c:strRef>
              <c:f>Sheet1!$F$3</c:f>
              <c:strCache>
                <c:ptCount val="1"/>
                <c:pt idx="0">
                  <c:v>Price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Sheet1!$B$4:$B$8</c:f>
              <c:strCache>
                <c:ptCount val="5"/>
                <c:pt idx="0">
                  <c:v>GDJ 17
11001</c:v>
                </c:pt>
                <c:pt idx="1">
                  <c:v>MTY 115
10078</c:v>
                </c:pt>
                <c:pt idx="2">
                  <c:v>SALtillo 27
9516</c:v>
                </c:pt>
                <c:pt idx="3">
                  <c:v>REYNOSA 38
9517</c:v>
                </c:pt>
                <c:pt idx="4">
                  <c:v>CUERNAVACA 2
12752</c:v>
                </c:pt>
              </c:strCache>
            </c:strRef>
          </c:cat>
          <c:val>
            <c:numRef>
              <c:f>Sheet1!$F$4:$F$8</c:f>
              <c:numCache>
                <c:formatCode>#,##0</c:formatCode>
                <c:ptCount val="5"/>
                <c:pt idx="0">
                  <c:v>12365</c:v>
                </c:pt>
                <c:pt idx="1">
                  <c:v>10545</c:v>
                </c:pt>
                <c:pt idx="2">
                  <c:v>6349</c:v>
                </c:pt>
                <c:pt idx="3">
                  <c:v>12471</c:v>
                </c:pt>
                <c:pt idx="4">
                  <c:v>13356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AF7-48E8-BD5B-F6D1FF062BAF}"/>
            </c:ext>
          </c:extLst>
        </c:ser>
        <c:ser>
          <c:idx val="4"/>
          <c:order val="4"/>
          <c:tx>
            <c:strRef>
              <c:f>Sheet1!$G$3</c:f>
              <c:strCache>
                <c:ptCount val="1"/>
                <c:pt idx="0">
                  <c:v>OPER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Sheet1!$B$4:$B$8</c:f>
              <c:strCache>
                <c:ptCount val="5"/>
                <c:pt idx="0">
                  <c:v>GDJ 17
11001</c:v>
                </c:pt>
                <c:pt idx="1">
                  <c:v>MTY 115
10078</c:v>
                </c:pt>
                <c:pt idx="2">
                  <c:v>SALtillo 27
9516</c:v>
                </c:pt>
                <c:pt idx="3">
                  <c:v>REYNOSA 38
9517</c:v>
                </c:pt>
                <c:pt idx="4">
                  <c:v>CUERNAVACA 2
12752</c:v>
                </c:pt>
              </c:strCache>
            </c:strRef>
          </c:cat>
          <c:val>
            <c:numRef>
              <c:f>Sheet1!$G$4:$G$8</c:f>
              <c:numCache>
                <c:formatCode>#,##0</c:formatCode>
                <c:ptCount val="5"/>
                <c:pt idx="0">
                  <c:v>12890</c:v>
                </c:pt>
                <c:pt idx="1">
                  <c:v>10378</c:v>
                </c:pt>
                <c:pt idx="2">
                  <c:v>6830</c:v>
                </c:pt>
                <c:pt idx="3">
                  <c:v>12852</c:v>
                </c:pt>
                <c:pt idx="4">
                  <c:v>10353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AF7-48E8-BD5B-F6D1FF062BAF}"/>
            </c:ext>
          </c:extLst>
        </c:ser>
        <c:ser>
          <c:idx val="5"/>
          <c:order val="5"/>
          <c:tx>
            <c:strRef>
              <c:f>Sheet1!$H$3</c:f>
              <c:strCache>
                <c:ptCount val="1"/>
                <c:pt idx="0">
                  <c:v>CALC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2">
                  <a:lumMod val="90000"/>
                </a:schemeClr>
              </a:solidFill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Sheet1!$B$4:$B$8</c:f>
              <c:strCache>
                <c:ptCount val="5"/>
                <c:pt idx="0">
                  <c:v>GDJ 17
11001</c:v>
                </c:pt>
                <c:pt idx="1">
                  <c:v>MTY 115
10078</c:v>
                </c:pt>
                <c:pt idx="2">
                  <c:v>SALtillo 27
9516</c:v>
                </c:pt>
                <c:pt idx="3">
                  <c:v>REYNOSA 38
9517</c:v>
                </c:pt>
                <c:pt idx="4">
                  <c:v>CUERNAVACA 2
12752</c:v>
                </c:pt>
              </c:strCache>
            </c:strRef>
          </c:cat>
          <c:val>
            <c:numRef>
              <c:f>Sheet1!$H$4:$H$8</c:f>
              <c:numCache>
                <c:formatCode>#,##0</c:formatCode>
                <c:ptCount val="5"/>
                <c:pt idx="0">
                  <c:v>12431</c:v>
                </c:pt>
                <c:pt idx="1">
                  <c:v>10270</c:v>
                </c:pt>
                <c:pt idx="2">
                  <c:v>6098</c:v>
                </c:pt>
                <c:pt idx="3">
                  <c:v>13434</c:v>
                </c:pt>
                <c:pt idx="4">
                  <c:v>10517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AF7-48E8-BD5B-F6D1FF062B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96502176"/>
        <c:axId val="696502592"/>
      </c:barChart>
      <c:catAx>
        <c:axId val="696502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6502592"/>
        <c:crosses val="autoZero"/>
        <c:auto val="1"/>
        <c:lblAlgn val="ctr"/>
        <c:lblOffset val="100"/>
        <c:noMultiLvlLbl val="0"/>
      </c:catAx>
      <c:valAx>
        <c:axId val="6965025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6502176"/>
        <c:crosses val="autoZero"/>
        <c:crossBetween val="between"/>
      </c:valAx>
      <c:spPr>
        <a:noFill/>
        <a:ln w="15875">
          <a:solidFill>
            <a:schemeClr val="accent1"/>
          </a:solidFill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12700" cap="flat" cmpd="sng" algn="ctr">
      <a:solidFill>
        <a:schemeClr val="tx1">
          <a:lumMod val="85000"/>
          <a:lumOff val="1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400" b="1" dirty="0"/>
              <a:t>Petro-7 BCG Markets Diesel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Diesel!$C$3</c:f>
              <c:strCache>
                <c:ptCount val="1"/>
                <c:pt idx="0">
                  <c:v>LOC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Diesel!$B$4:$B$8</c:f>
              <c:strCache>
                <c:ptCount val="5"/>
                <c:pt idx="0">
                  <c:v>GDL 17
5497</c:v>
                </c:pt>
                <c:pt idx="1">
                  <c:v>MTY 115
3963</c:v>
                </c:pt>
                <c:pt idx="2">
                  <c:v>SALTILLO 27
5286</c:v>
                </c:pt>
                <c:pt idx="3">
                  <c:v>REYNOSA 38
4685</c:v>
                </c:pt>
                <c:pt idx="4">
                  <c:v>CUERNAVACA 2
3122</c:v>
                </c:pt>
              </c:strCache>
            </c:strRef>
          </c:cat>
          <c:val>
            <c:numRef>
              <c:f>Diesel!$C$4:$C$8</c:f>
              <c:numCache>
                <c:formatCode>#,##0</c:formatCode>
                <c:ptCount val="5"/>
                <c:pt idx="0">
                  <c:v>8191</c:v>
                </c:pt>
                <c:pt idx="1">
                  <c:v>4710</c:v>
                </c:pt>
                <c:pt idx="2">
                  <c:v>5746</c:v>
                </c:pt>
                <c:pt idx="3">
                  <c:v>4540</c:v>
                </c:pt>
                <c:pt idx="4">
                  <c:v>2712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411-4453-81FD-B5A0E13E4437}"/>
            </c:ext>
          </c:extLst>
        </c:ser>
        <c:ser>
          <c:idx val="1"/>
          <c:order val="1"/>
          <c:tx>
            <c:strRef>
              <c:f>Diesel!$D$3</c:f>
              <c:strCache>
                <c:ptCount val="1"/>
                <c:pt idx="0">
                  <c:v>FAC/LOC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Diesel!$B$4:$B$8</c:f>
              <c:strCache>
                <c:ptCount val="5"/>
                <c:pt idx="0">
                  <c:v>GDL 17
5497</c:v>
                </c:pt>
                <c:pt idx="1">
                  <c:v>MTY 115
3963</c:v>
                </c:pt>
                <c:pt idx="2">
                  <c:v>SALTILLO 27
5286</c:v>
                </c:pt>
                <c:pt idx="3">
                  <c:v>REYNOSA 38
4685</c:v>
                </c:pt>
                <c:pt idx="4">
                  <c:v>CUERNAVACA 2
3122</c:v>
                </c:pt>
              </c:strCache>
            </c:strRef>
          </c:cat>
          <c:val>
            <c:numRef>
              <c:f>Diesel!$D$4:$D$8</c:f>
              <c:numCache>
                <c:formatCode>#,##0</c:formatCode>
                <c:ptCount val="5"/>
                <c:pt idx="0">
                  <c:v>8697</c:v>
                </c:pt>
                <c:pt idx="1">
                  <c:v>4980</c:v>
                </c:pt>
                <c:pt idx="2">
                  <c:v>5653</c:v>
                </c:pt>
                <c:pt idx="3">
                  <c:v>4512</c:v>
                </c:pt>
                <c:pt idx="4">
                  <c:v>3398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411-4453-81FD-B5A0E13E4437}"/>
            </c:ext>
          </c:extLst>
        </c:ser>
        <c:ser>
          <c:idx val="2"/>
          <c:order val="2"/>
          <c:tx>
            <c:strRef>
              <c:f>Diesel!$E$3</c:f>
              <c:strCache>
                <c:ptCount val="1"/>
                <c:pt idx="0">
                  <c:v>Brand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cat>
            <c:strRef>
              <c:f>Diesel!$B$4:$B$8</c:f>
              <c:strCache>
                <c:ptCount val="5"/>
                <c:pt idx="0">
                  <c:v>GDL 17
5497</c:v>
                </c:pt>
                <c:pt idx="1">
                  <c:v>MTY 115
3963</c:v>
                </c:pt>
                <c:pt idx="2">
                  <c:v>SALTILLO 27
5286</c:v>
                </c:pt>
                <c:pt idx="3">
                  <c:v>REYNOSA 38
4685</c:v>
                </c:pt>
                <c:pt idx="4">
                  <c:v>CUERNAVACA 2
3122</c:v>
                </c:pt>
              </c:strCache>
            </c:strRef>
          </c:cat>
          <c:val>
            <c:numRef>
              <c:f>Diesel!$E$4:$E$8</c:f>
              <c:numCache>
                <c:formatCode>#,##0</c:formatCode>
                <c:ptCount val="5"/>
                <c:pt idx="0">
                  <c:v>4720</c:v>
                </c:pt>
                <c:pt idx="1">
                  <c:v>3880</c:v>
                </c:pt>
                <c:pt idx="2">
                  <c:v>4557</c:v>
                </c:pt>
                <c:pt idx="3">
                  <c:v>2149</c:v>
                </c:pt>
                <c:pt idx="4">
                  <c:v>2461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411-4453-81FD-B5A0E13E4437}"/>
            </c:ext>
          </c:extLst>
        </c:ser>
        <c:ser>
          <c:idx val="3"/>
          <c:order val="3"/>
          <c:tx>
            <c:strRef>
              <c:f>Diesel!$F$3</c:f>
              <c:strCache>
                <c:ptCount val="1"/>
                <c:pt idx="0">
                  <c:v>Price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Diesel!$B$4:$B$8</c:f>
              <c:strCache>
                <c:ptCount val="5"/>
                <c:pt idx="0">
                  <c:v>GDL 17
5497</c:v>
                </c:pt>
                <c:pt idx="1">
                  <c:v>MTY 115
3963</c:v>
                </c:pt>
                <c:pt idx="2">
                  <c:v>SALTILLO 27
5286</c:v>
                </c:pt>
                <c:pt idx="3">
                  <c:v>REYNOSA 38
4685</c:v>
                </c:pt>
                <c:pt idx="4">
                  <c:v>CUERNAVACA 2
3122</c:v>
                </c:pt>
              </c:strCache>
            </c:strRef>
          </c:cat>
          <c:val>
            <c:numRef>
              <c:f>Diesel!$F$4:$F$8</c:f>
              <c:numCache>
                <c:formatCode>#,##0</c:formatCode>
                <c:ptCount val="5"/>
                <c:pt idx="0">
                  <c:v>5556</c:v>
                </c:pt>
                <c:pt idx="1">
                  <c:v>3945</c:v>
                </c:pt>
                <c:pt idx="2">
                  <c:v>4265</c:v>
                </c:pt>
                <c:pt idx="3">
                  <c:v>2111</c:v>
                </c:pt>
                <c:pt idx="4">
                  <c:v>2524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411-4453-81FD-B5A0E13E4437}"/>
            </c:ext>
          </c:extLst>
        </c:ser>
        <c:ser>
          <c:idx val="4"/>
          <c:order val="4"/>
          <c:tx>
            <c:strRef>
              <c:f>Diesel!$G$3</c:f>
              <c:strCache>
                <c:ptCount val="1"/>
                <c:pt idx="0">
                  <c:v>OPER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Diesel!$B$4:$B$8</c:f>
              <c:strCache>
                <c:ptCount val="5"/>
                <c:pt idx="0">
                  <c:v>GDL 17
5497</c:v>
                </c:pt>
                <c:pt idx="1">
                  <c:v>MTY 115
3963</c:v>
                </c:pt>
                <c:pt idx="2">
                  <c:v>SALTILLO 27
5286</c:v>
                </c:pt>
                <c:pt idx="3">
                  <c:v>REYNOSA 38
4685</c:v>
                </c:pt>
                <c:pt idx="4">
                  <c:v>CUERNAVACA 2
3122</c:v>
                </c:pt>
              </c:strCache>
            </c:strRef>
          </c:cat>
          <c:val>
            <c:numRef>
              <c:f>Diesel!$G$4:$G$8</c:f>
              <c:numCache>
                <c:formatCode>#,##0</c:formatCode>
                <c:ptCount val="5"/>
                <c:pt idx="0">
                  <c:v>9254</c:v>
                </c:pt>
                <c:pt idx="1">
                  <c:v>3765</c:v>
                </c:pt>
                <c:pt idx="2">
                  <c:v>3521</c:v>
                </c:pt>
                <c:pt idx="3">
                  <c:v>1867</c:v>
                </c:pt>
                <c:pt idx="4">
                  <c:v>1553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411-4453-81FD-B5A0E13E4437}"/>
            </c:ext>
          </c:extLst>
        </c:ser>
        <c:ser>
          <c:idx val="5"/>
          <c:order val="5"/>
          <c:tx>
            <c:strRef>
              <c:f>Diesel!$H$3</c:f>
              <c:strCache>
                <c:ptCount val="1"/>
                <c:pt idx="0">
                  <c:v>CALC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Diesel!$B$4:$B$8</c:f>
              <c:strCache>
                <c:ptCount val="5"/>
                <c:pt idx="0">
                  <c:v>GDL 17
5497</c:v>
                </c:pt>
                <c:pt idx="1">
                  <c:v>MTY 115
3963</c:v>
                </c:pt>
                <c:pt idx="2">
                  <c:v>SALTILLO 27
5286</c:v>
                </c:pt>
                <c:pt idx="3">
                  <c:v>REYNOSA 38
4685</c:v>
                </c:pt>
                <c:pt idx="4">
                  <c:v>CUERNAVACA 2
3122</c:v>
                </c:pt>
              </c:strCache>
            </c:strRef>
          </c:cat>
          <c:val>
            <c:numRef>
              <c:f>Diesel!$H$4:$H$8</c:f>
              <c:numCache>
                <c:formatCode>#,##0</c:formatCode>
                <c:ptCount val="5"/>
                <c:pt idx="0">
                  <c:v>8517</c:v>
                </c:pt>
                <c:pt idx="1">
                  <c:v>3542</c:v>
                </c:pt>
                <c:pt idx="2">
                  <c:v>3434</c:v>
                </c:pt>
                <c:pt idx="3">
                  <c:v>1493</c:v>
                </c:pt>
                <c:pt idx="4">
                  <c:v>1471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D411-4453-81FD-B5A0E13E44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96502176"/>
        <c:axId val="696502592"/>
      </c:barChart>
      <c:catAx>
        <c:axId val="696502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6502592"/>
        <c:crosses val="autoZero"/>
        <c:auto val="1"/>
        <c:lblAlgn val="ctr"/>
        <c:lblOffset val="100"/>
        <c:noMultiLvlLbl val="0"/>
      </c:catAx>
      <c:valAx>
        <c:axId val="6965025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6502176"/>
        <c:crosses val="autoZero"/>
        <c:crossBetween val="between"/>
      </c:valAx>
      <c:spPr>
        <a:noFill/>
        <a:ln w="15875">
          <a:solidFill>
            <a:schemeClr val="accent1"/>
          </a:solidFill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12700" cap="flat" cmpd="sng" algn="ctr">
      <a:solidFill>
        <a:schemeClr val="tx1">
          <a:lumMod val="85000"/>
          <a:lumOff val="1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866838FF-6CD3-47DA-B467-1377177C9AA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D3670B58-960D-4D4D-9E85-BE34C40A7B0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431248-4D5F-4121-BDEA-5AEA1DAAB7ED}" type="datetimeFigureOut">
              <a:rPr lang="es-PE" smtClean="0"/>
              <a:t>16/03/2022</a:t>
            </a:fld>
            <a:endParaRPr lang="es-PE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E3678FF-DEC1-40E9-88BE-BECB215E6A7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D387D5A-6905-4628-8BC3-111F679DBB1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AF1291-0D79-4B14-9108-56230EA4B7D5}" type="slidenum">
              <a:rPr lang="es-PE" smtClean="0"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1249118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50514D-0521-4C13-8275-C55BE9E1FEF8}" type="datetimeFigureOut">
              <a:rPr lang="en-US" smtClean="0"/>
              <a:t>3/16/2022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E85D0A-9D1A-401F-8E74-CD68A2C75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0325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36%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E85D0A-9D1A-401F-8E74-CD68A2C7517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7869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>
                <a:latin typeface="Microsoft Sans Serif" panose="020B0604020202020204" pitchFamily="34" charset="0"/>
              </a:rPr>
              <a:t>if(</a:t>
            </a:r>
            <a:r>
              <a:rPr lang="en-US" sz="1800" b="1">
                <a:solidFill>
                  <a:srgbClr val="008000"/>
                </a:solidFill>
                <a:latin typeface="Arial" panose="020B0604020202020204" pitchFamily="34" charset="0"/>
              </a:rPr>
              <a:t>SUM</a:t>
            </a:r>
            <a:r>
              <a:rPr lang="en-US" sz="1800" b="0">
                <a:solidFill>
                  <a:prstClr val="black"/>
                </a:solidFill>
                <a:latin typeface="Microsoft Sans Serif" panose="020B0604020202020204" pitchFamily="34" charset="0"/>
              </a:rPr>
              <a:t>(LOC_VOL)</a:t>
            </a:r>
            <a:r>
              <a:rPr lang="en-US" sz="1800" b="1">
                <a:solidFill>
                  <a:srgbClr val="0000FF"/>
                </a:solidFill>
                <a:latin typeface="Arial" panose="020B0604020202020204" pitchFamily="34" charset="0"/>
              </a:rPr>
              <a:t>&gt;</a:t>
            </a:r>
            <a:r>
              <a:rPr lang="en-US" sz="1800" b="0">
                <a:solidFill>
                  <a:prstClr val="black"/>
                </a:solidFill>
                <a:latin typeface="Microsoft Sans Serif" panose="020B0604020202020204" pitchFamily="34" charset="0"/>
              </a:rPr>
              <a:t>24000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RED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endParaRPr lang="en-US" sz="1800" b="0" u="sng">
              <a:solidFill>
                <a:prstClr val="black"/>
              </a:solidFill>
              <a:highlight>
                <a:srgbClr val="FFFFE0"/>
              </a:highlight>
              <a:latin typeface="Microsoft Sans Serif" panose="020B0604020202020204" pitchFamily="34" charset="0"/>
            </a:endParaRPr>
          </a:p>
          <a:p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if(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sum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(LOC_VOL)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&gt;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21000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ORANGE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 </a:t>
            </a:r>
          </a:p>
          <a:p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if(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sum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(LOC_VOL)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&gt;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15000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GREEN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Yellow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))) </a:t>
            </a:r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820006-ED71-4020-BE34-8D3645601D01}" type="slidenum">
              <a:rPr lang="es-MX" smtClean="0"/>
              <a:t>19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53501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s-CO" dirty="0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9864430" y="6445251"/>
            <a:ext cx="565151" cy="365125"/>
          </a:xfrm>
        </p:spPr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272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s-CO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3/16/2022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BB6FDA4A-AC7D-4888-BEB6-DE904D5E89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972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3/16/2022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CE12F624-5120-4108-A8B7-634FA5FA65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103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00014"/>
            <a:ext cx="11176000" cy="73818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0" y="1066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half" idx="10"/>
          </p:nvPr>
        </p:nvSpPr>
        <p:spPr>
          <a:xfrm>
            <a:off x="101600" y="1066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11"/>
          </p:nvPr>
        </p:nvSpPr>
        <p:spPr>
          <a:xfrm>
            <a:off x="6096000" y="3733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12"/>
          </p:nvPr>
        </p:nvSpPr>
        <p:spPr>
          <a:xfrm>
            <a:off x="101600" y="3733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78A2D7B1-6C9E-480F-9BBF-6CA16EBABD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6354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Arial" pitchFamily="34" charset="0"/>
              <a:buChar char="•"/>
              <a:defRPr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/>
            </a:lvl2pPr>
            <a:lvl3pPr>
              <a:buClr>
                <a:schemeClr val="bg2">
                  <a:lumMod val="25000"/>
                </a:schemeClr>
              </a:buClr>
              <a:defRPr/>
            </a:lvl3pPr>
            <a:lvl4pPr>
              <a:buClr>
                <a:schemeClr val="bg2">
                  <a:lumMod val="25000"/>
                </a:schemeClr>
              </a:buClr>
              <a:defRPr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5171018" y="6503988"/>
            <a:ext cx="1534583" cy="304800"/>
          </a:xfrm>
        </p:spPr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3/16/2022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400800" y="6492876"/>
            <a:ext cx="3860800" cy="365125"/>
          </a:xfr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1616267" y="6492876"/>
            <a:ext cx="575733" cy="365125"/>
          </a:xfrm>
        </p:spPr>
        <p:txBody>
          <a:bodyPr/>
          <a:lstStyle>
            <a:lvl1pPr>
              <a:defRPr smtClean="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0796DF0A-5D4C-43DB-8023-B9D8C3ABF0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691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3/16/2022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ACC5D2A7-22F1-4BB2-827A-350A9E9E04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760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Wingdings" pitchFamily="2" charset="2"/>
              <a:buChar char="§"/>
              <a:defRPr sz="2800"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Wingdings" pitchFamily="2" charset="2"/>
              <a:buChar char="§"/>
              <a:defRPr sz="2800"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3/16/2022</a:t>
            </a:fld>
            <a:endParaRPr lang="en-U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F81ADC7D-FC40-49C1-9F08-C54D3CF61B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046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s-CO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3/16/2022</a:t>
            </a:fld>
            <a:endParaRPr lang="en-U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Imagen 9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833605F3-3CEE-412E-8C60-FA283500D1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009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s-CO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3/16/2022</a:t>
            </a:fld>
            <a:endParaRPr lang="en-U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Imagen 5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68252FA9-86E0-4E1B-9F98-61992C023A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228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3/16/2022</a:t>
            </a:fld>
            <a:endParaRPr lang="en-U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Imagen 4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5D92AF52-D2D8-4460-B268-F5877F4065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823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3/16/2022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203201" y="6492876"/>
            <a:ext cx="554567" cy="365125"/>
          </a:xfrm>
        </p:spPr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973DD388-1D0D-4D5B-AA11-43D21B899A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197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s-CO" noProof="0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3/16/2022</a:t>
            </a:fld>
            <a:endParaRPr lang="en-U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4D364D71-A85C-4C2D-B8F2-07B69B2368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76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A68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3 Rectángulo"/>
          <p:cNvSpPr/>
          <p:nvPr/>
        </p:nvSpPr>
        <p:spPr>
          <a:xfrm rot="10800000">
            <a:off x="0" y="1"/>
            <a:ext cx="12192000" cy="6430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sz="1800" dirty="0">
              <a:solidFill>
                <a:schemeClr val="tx2">
                  <a:lumMod val="75000"/>
                </a:schemeClr>
              </a:solidFill>
              <a:latin typeface="DIN" pitchFamily="2" charset="0"/>
            </a:endParaRPr>
          </a:p>
        </p:txBody>
      </p:sp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1219200" y="46038"/>
            <a:ext cx="108712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/>
              <a:t>Haga </a:t>
            </a:r>
            <a:r>
              <a:rPr lang="es-ES" noProof="0" dirty="0"/>
              <a:t>clic</a:t>
            </a:r>
            <a:r>
              <a:rPr lang="es-ES" dirty="0"/>
              <a:t> para modificar el estilo de título del patrón</a:t>
            </a:r>
            <a:endParaRPr lang="es-CO" dirty="0"/>
          </a:p>
        </p:txBody>
      </p:sp>
      <p:sp>
        <p:nvSpPr>
          <p:cNvPr id="1028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5308600" y="645318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fld id="{7D3D0F99-DB27-4F79-ABB1-CA4E67F90249}" type="datetimeFigureOut">
              <a:rPr lang="en-US" smtClean="0"/>
              <a:t>3/16/2022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4452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508001" y="6477001"/>
            <a:ext cx="5545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fld id="{1B015FED-282E-4BA6-B9F9-AD8D839736DB}" type="slidenum">
              <a:rPr lang="en-US" smtClean="0"/>
              <a:t>‹#›</a:t>
            </a:fld>
            <a:endParaRPr lang="en-US"/>
          </a:p>
        </p:txBody>
      </p:sp>
      <p:pic>
        <p:nvPicPr>
          <p:cNvPr id="14" name="Picture 13" descr="BCGBravoConsultingG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21265" y="25860"/>
            <a:ext cx="981521" cy="736141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grpSp>
        <p:nvGrpSpPr>
          <p:cNvPr id="1034" name="Group 16"/>
          <p:cNvGrpSpPr>
            <a:grpSpLocks/>
          </p:cNvGrpSpPr>
          <p:nvPr/>
        </p:nvGrpSpPr>
        <p:grpSpPr bwMode="auto">
          <a:xfrm>
            <a:off x="101600" y="838200"/>
            <a:ext cx="11988800" cy="152400"/>
            <a:chOff x="914400" y="990600"/>
            <a:chExt cx="8153400" cy="152400"/>
          </a:xfrm>
        </p:grpSpPr>
        <p:sp>
          <p:nvSpPr>
            <p:cNvPr id="13" name="Rectangle 12"/>
            <p:cNvSpPr/>
            <p:nvPr/>
          </p:nvSpPr>
          <p:spPr>
            <a:xfrm>
              <a:off x="914400" y="990600"/>
              <a:ext cx="8153400" cy="55563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914400" y="1066800"/>
              <a:ext cx="8153400" cy="36513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914400" y="1087438"/>
              <a:ext cx="8153400" cy="5556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3935458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>
    <p:blinds dir="vert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3800" kern="1200" cap="all">
          <a:solidFill>
            <a:srgbClr val="10253F"/>
          </a:solidFill>
          <a:latin typeface="DIN" pitchFamily="2" charset="0"/>
          <a:ea typeface="+mj-ea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Arial" charset="0"/>
        <a:buChar char="•"/>
        <a:defRPr sz="3200" kern="1200">
          <a:solidFill>
            <a:srgbClr val="10253F"/>
          </a:solidFill>
          <a:latin typeface="DIN" pitchFamily="2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DIN" pitchFamily="2" charset="0"/>
        <a:buChar char="–"/>
        <a:defRPr sz="28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DIN" pitchFamily="2" charset="0"/>
        <a:buChar char="»"/>
        <a:defRPr sz="24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Wingdings" pitchFamily="2" charset="2"/>
        <a:buChar char="Ø"/>
        <a:defRPr sz="20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</a:rPr>
              <a:t>Executive summary</a:t>
            </a:r>
            <a:br>
              <a:rPr lang="en-US" b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</a:rPr>
            </a:br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</a:rPr>
              <a:t>Guadalajara, Mexico 2022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95600" y="3886200"/>
            <a:ext cx="6400800" cy="2286000"/>
          </a:xfrm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Prepared by </a:t>
            </a: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Bravo Consulting Group</a:t>
            </a: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for</a:t>
            </a: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endParaRPr lang="en-US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endParaRPr lang="en-US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</a:endParaRP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March 13 ,2022</a:t>
            </a:r>
          </a:p>
        </p:txBody>
      </p:sp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689B5EEB-18B6-4D52-AEC2-0CE7BB4E62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850" y="4876800"/>
            <a:ext cx="2146300" cy="680684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1B8181-E2F8-4396-AF8B-D13731227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solidFill>
                  <a:schemeClr val="bg2">
                    <a:lumMod val="50000"/>
                  </a:schemeClr>
                </a:solidFill>
              </a:rPr>
              <a:t>Tendencias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50000"/>
                  </a:schemeClr>
                </a:solidFill>
              </a:rPr>
              <a:t>instalaciones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707BC23-6E5B-497E-A318-FA266A5E7C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3702" y="1230191"/>
            <a:ext cx="11686697" cy="5133287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FFD9ACA-C4A3-41A4-81EB-98B46C56859D}"/>
              </a:ext>
            </a:extLst>
          </p:cNvPr>
          <p:cNvSpPr/>
          <p:nvPr/>
        </p:nvSpPr>
        <p:spPr>
          <a:xfrm>
            <a:off x="1116990" y="4765965"/>
            <a:ext cx="647156" cy="1403926"/>
          </a:xfrm>
          <a:prstGeom prst="rect">
            <a:avLst/>
          </a:prstGeom>
          <a:noFill/>
          <a:ln w="3492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7871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ACAF5-F3D8-454C-9017-3A66A2650B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 err="1"/>
              <a:t>EvaluaciÓn</a:t>
            </a:r>
            <a:r>
              <a:rPr lang="es-ES" dirty="0"/>
              <a:t> de </a:t>
            </a:r>
            <a:r>
              <a:rPr lang="es-ES" dirty="0" err="1"/>
              <a:t>ContribuciÓn</a:t>
            </a:r>
            <a:r>
              <a:rPr lang="es-ES" dirty="0"/>
              <a:t> de la marca</a:t>
            </a: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6D9F4B38-F1AC-48AB-A2C7-7133657D5C28}"/>
              </a:ext>
            </a:extLst>
          </p:cNvPr>
          <p:cNvSpPr txBox="1"/>
          <p:nvPr/>
        </p:nvSpPr>
        <p:spPr>
          <a:xfrm>
            <a:off x="0" y="6473408"/>
            <a:ext cx="103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Se calcula de la substracción del volumen Marca del volumen instalaciones</a:t>
            </a:r>
            <a:endParaRPr lang="es-MX" sz="1600" dirty="0">
              <a:highlight>
                <a:srgbClr val="FFFF00"/>
              </a:highlight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137D9B9-6B0A-42AD-B5A8-E08A8B0A14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682" y="1102506"/>
            <a:ext cx="11730636" cy="5235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6794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349079-B9C5-4995-9F41-E370DAB89A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sz="3000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Tendencias</a:t>
            </a:r>
            <a:r>
              <a:rPr lang="en-US" sz="30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contribucion</a:t>
            </a:r>
            <a:r>
              <a:rPr lang="en-US" sz="30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de </a:t>
            </a:r>
            <a:r>
              <a:rPr lang="en-US" sz="3000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marca</a:t>
            </a:r>
            <a:r>
              <a:rPr lang="en-US" sz="30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2020 vs 2021</a:t>
            </a:r>
          </a:p>
        </p:txBody>
      </p:sp>
      <p:pic>
        <p:nvPicPr>
          <p:cNvPr id="11" name="Content Placeholder 4">
            <a:extLst>
              <a:ext uri="{FF2B5EF4-FFF2-40B4-BE49-F238E27FC236}">
                <a16:creationId xmlns:a16="http://schemas.microsoft.com/office/drawing/2014/main" id="{B5EF0EAB-DCF1-4396-A45B-9A38328104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922578" y="1065368"/>
            <a:ext cx="8593022" cy="53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189548E-B543-4F7F-876A-34EFA4BCCC3F}"/>
              </a:ext>
            </a:extLst>
          </p:cNvPr>
          <p:cNvSpPr/>
          <p:nvPr/>
        </p:nvSpPr>
        <p:spPr>
          <a:xfrm>
            <a:off x="9180335" y="4695122"/>
            <a:ext cx="362310" cy="1474769"/>
          </a:xfrm>
          <a:prstGeom prst="rect">
            <a:avLst/>
          </a:prstGeom>
          <a:noFill/>
          <a:ln w="3492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7300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A10D9-4CC8-42BF-AD50-475E49DF92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b="1" dirty="0">
                <a:latin typeface="ARIAL" panose="020B0604020202020204" pitchFamily="34" charset="0"/>
              </a:rPr>
              <a:t>Calificación Prácticas de mercadeo - </a:t>
            </a:r>
            <a:r>
              <a:rPr lang="es-MX" sz="3200" dirty="0"/>
              <a:t>GASOLINAS</a:t>
            </a:r>
            <a:endParaRPr lang="es-ES" b="1" dirty="0">
              <a:latin typeface="ARIAL" panose="020B0604020202020204" pitchFamily="34" charset="0"/>
            </a:endParaRP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92EE7E8D-9779-4DD9-A33E-70E24F4DCF28}"/>
              </a:ext>
            </a:extLst>
          </p:cNvPr>
          <p:cNvSpPr txBox="1"/>
          <p:nvPr/>
        </p:nvSpPr>
        <p:spPr>
          <a:xfrm>
            <a:off x="0" y="6473408"/>
            <a:ext cx="12090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dirty="0"/>
              <a:t>Prácticas de mercadeo incluye: horas de operación, crédito, y servicios complementarios (c-store, car </a:t>
            </a:r>
            <a:r>
              <a:rPr lang="es-MX" sz="1500" dirty="0" err="1"/>
              <a:t>wash</a:t>
            </a:r>
            <a:r>
              <a:rPr lang="es-MX" sz="1500" dirty="0"/>
              <a:t>, otros negocios, etc.)</a:t>
            </a:r>
            <a:endParaRPr lang="es-MX" sz="1500" dirty="0">
              <a:highlight>
                <a:srgbClr val="FFFF00"/>
              </a:highlight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11716EF-A40E-4C7A-A423-65F65434E1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53" y="1141079"/>
            <a:ext cx="11582293" cy="5169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401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709A2-986C-4E03-8964-06941C4BA6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800" b="1" dirty="0">
                <a:latin typeface="ARIAL" panose="020B0604020202020204" pitchFamily="34" charset="0"/>
              </a:rPr>
              <a:t>Calificación de precio - </a:t>
            </a:r>
            <a:r>
              <a:rPr lang="es-MX" sz="3800" dirty="0"/>
              <a:t>GASOLINAS</a:t>
            </a:r>
            <a:endParaRPr lang="es-ES" sz="3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06D2AF7C-8495-4762-93FE-7124371F0FAF}"/>
              </a:ext>
            </a:extLst>
          </p:cNvPr>
          <p:cNvSpPr txBox="1"/>
          <p:nvPr/>
        </p:nvSpPr>
        <p:spPr>
          <a:xfrm>
            <a:off x="-1" y="6473408"/>
            <a:ext cx="116946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Incluye relación de los precios de la estación vs sus áreas de influencia inmediatas.</a:t>
            </a:r>
            <a:endParaRPr lang="es-MX" sz="1600" dirty="0">
              <a:highlight>
                <a:srgbClr val="FFFF00"/>
              </a:highlight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EC46BFA-AA1F-48E8-90EB-5E80E64346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872" y="1085528"/>
            <a:ext cx="11802256" cy="5267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2769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368923-D73C-4CF5-94FA-B10635CFB6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solidFill>
                  <a:schemeClr val="bg2">
                    <a:lumMod val="50000"/>
                  </a:schemeClr>
                </a:solidFill>
              </a:rPr>
              <a:t>Tendencias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dirty="0" err="1">
                <a:solidFill>
                  <a:schemeClr val="bg2">
                    <a:lumMod val="50000"/>
                  </a:schemeClr>
                </a:solidFill>
              </a:rPr>
              <a:t>precio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2554052-34E1-4F10-B2EC-A6F2398C1B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41663" y="1049988"/>
            <a:ext cx="9569160" cy="5368065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4AD132C-FBAE-4628-B34B-A756559C98F5}"/>
              </a:ext>
            </a:extLst>
          </p:cNvPr>
          <p:cNvSpPr/>
          <p:nvPr/>
        </p:nvSpPr>
        <p:spPr>
          <a:xfrm>
            <a:off x="5393426" y="4667412"/>
            <a:ext cx="362310" cy="1548661"/>
          </a:xfrm>
          <a:prstGeom prst="rect">
            <a:avLst/>
          </a:prstGeom>
          <a:noFill/>
          <a:ln w="3492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5338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EB336-2F33-44D3-A509-26EDD28901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s-ES" sz="3800" dirty="0">
                <a:latin typeface="ARIAL" panose="020B0604020202020204" pitchFamily="34" charset="0"/>
              </a:rPr>
              <a:t>Efectividad operacional - </a:t>
            </a:r>
            <a:r>
              <a:rPr lang="es-MX" sz="3800" dirty="0"/>
              <a:t>GASOLINAS</a:t>
            </a:r>
            <a:endParaRPr lang="es-ES" sz="3800" dirty="0">
              <a:latin typeface="ARIAL" panose="020B0604020202020204" pitchFamily="34" charset="0"/>
            </a:endParaRP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D1C748C1-4593-4DD8-8EA1-E9E76FA15762}"/>
              </a:ext>
            </a:extLst>
          </p:cNvPr>
          <p:cNvSpPr txBox="1"/>
          <p:nvPr/>
        </p:nvSpPr>
        <p:spPr>
          <a:xfrm>
            <a:off x="50800" y="6473408"/>
            <a:ext cx="12090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dirty="0"/>
              <a:t>Operación mide la calidad del servicio de las estaciones y/o intangibles. (calidad de servicio, número de octanos, reputación, etc.)  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62E34790-3E8E-46C8-AC8D-0ECBE64C4E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206" y="1099029"/>
            <a:ext cx="11805587" cy="5269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7225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45BDF2-22C8-4E89-974F-4662A23EA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b="1" dirty="0" err="1">
                <a:solidFill>
                  <a:schemeClr val="bg2">
                    <a:lumMod val="50000"/>
                  </a:schemeClr>
                </a:solidFill>
              </a:rPr>
              <a:t>Tendencias</a:t>
            </a:r>
            <a:r>
              <a:rPr lang="en-US" sz="5400" b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5400" b="1" dirty="0" err="1">
                <a:solidFill>
                  <a:schemeClr val="bg2">
                    <a:lumMod val="50000"/>
                  </a:schemeClr>
                </a:solidFill>
              </a:rPr>
              <a:t>operaciones</a:t>
            </a:r>
            <a:endParaRPr lang="en-US" sz="5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4289C8F2-34E4-4448-B373-B93D1F49BF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947" y="1518249"/>
            <a:ext cx="12156956" cy="4684143"/>
          </a:xfrm>
        </p:spPr>
      </p:pic>
      <p:sp>
        <p:nvSpPr>
          <p:cNvPr id="13" name="CuadroTexto 1">
            <a:extLst>
              <a:ext uri="{FF2B5EF4-FFF2-40B4-BE49-F238E27FC236}">
                <a16:creationId xmlns:a16="http://schemas.microsoft.com/office/drawing/2014/main" id="{BDA89375-43BC-45E1-AB70-46ED80AE69E3}"/>
              </a:ext>
            </a:extLst>
          </p:cNvPr>
          <p:cNvSpPr txBox="1"/>
          <p:nvPr/>
        </p:nvSpPr>
        <p:spPr>
          <a:xfrm>
            <a:off x="50800" y="6473408"/>
            <a:ext cx="12090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dirty="0"/>
              <a:t>Operación mide la calidad del servicio de las estaciones y/o intangibles. (calidad de servicio, número de octanos, reputación, etc.) 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667D90C-0730-4328-8C45-7D4C7C1D9E8F}"/>
              </a:ext>
            </a:extLst>
          </p:cNvPr>
          <p:cNvSpPr/>
          <p:nvPr/>
        </p:nvSpPr>
        <p:spPr>
          <a:xfrm>
            <a:off x="10002371" y="4639703"/>
            <a:ext cx="362310" cy="1373170"/>
          </a:xfrm>
          <a:prstGeom prst="rect">
            <a:avLst/>
          </a:prstGeom>
          <a:noFill/>
          <a:ln w="3492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554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377AFD3-C596-474B-BD07-723996AAB3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 de redes - GASOLINAS</a:t>
            </a: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227A2E24-B564-498D-8CB5-9F440DBD3258}"/>
              </a:ext>
            </a:extLst>
          </p:cNvPr>
          <p:cNvSpPr txBox="1"/>
          <p:nvPr/>
        </p:nvSpPr>
        <p:spPr>
          <a:xfrm>
            <a:off x="163901" y="6473408"/>
            <a:ext cx="103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Problemas operacional consistente en toda la red. </a:t>
            </a:r>
          </a:p>
        </p:txBody>
      </p:sp>
      <p:pic>
        <p:nvPicPr>
          <p:cNvPr id="6" name="Content Placeholder 7">
            <a:extLst>
              <a:ext uri="{FF2B5EF4-FFF2-40B4-BE49-F238E27FC236}">
                <a16:creationId xmlns:a16="http://schemas.microsoft.com/office/drawing/2014/main" id="{4E1EECC6-2AAE-4479-9DFD-F59E82DA18F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61" y="1331704"/>
            <a:ext cx="12184639" cy="4572000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58B75CD-35B2-4DE3-BA8E-6CDE3F19030F}"/>
              </a:ext>
            </a:extLst>
          </p:cNvPr>
          <p:cNvSpPr/>
          <p:nvPr/>
        </p:nvSpPr>
        <p:spPr>
          <a:xfrm>
            <a:off x="5495026" y="4528867"/>
            <a:ext cx="362310" cy="1243859"/>
          </a:xfrm>
          <a:prstGeom prst="rect">
            <a:avLst/>
          </a:prstGeom>
          <a:noFill/>
          <a:ln w="3492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DF87C95-B424-4729-BCB9-2370827912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2509" y="2687782"/>
            <a:ext cx="444827" cy="810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435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 Título">
            <a:extLst>
              <a:ext uri="{FF2B5EF4-FFF2-40B4-BE49-F238E27FC236}">
                <a16:creationId xmlns:a16="http://schemas.microsoft.com/office/drawing/2014/main" id="{5C4F3799-A899-40F5-BDC5-D121FFFC5BE1}"/>
              </a:ext>
            </a:extLst>
          </p:cNvPr>
          <p:cNvSpPr txBox="1">
            <a:spLocks/>
          </p:cNvSpPr>
          <p:nvPr/>
        </p:nvSpPr>
        <p:spPr>
          <a:xfrm>
            <a:off x="175908" y="10813"/>
            <a:ext cx="9638011" cy="60342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051011" rtl="0" eaLnBrk="1" latinLnBrk="0" hangingPunct="1">
              <a:spcBef>
                <a:spcPct val="0"/>
              </a:spcBef>
              <a:buNone/>
              <a:defRPr sz="5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609570">
              <a:spcBef>
                <a:spcPct val="20000"/>
              </a:spcBef>
              <a:defRPr/>
            </a:pPr>
            <a:endParaRPr lang="es-MX" sz="2800" b="1">
              <a:solidFill>
                <a:srgbClr val="F83807"/>
              </a:solidFill>
              <a:latin typeface="Calibri" pitchFamily="34" charset="0"/>
            </a:endParaRPr>
          </a:p>
        </p:txBody>
      </p:sp>
      <p:sp>
        <p:nvSpPr>
          <p:cNvPr id="136" name="CuadroTexto 18">
            <a:extLst>
              <a:ext uri="{FF2B5EF4-FFF2-40B4-BE49-F238E27FC236}">
                <a16:creationId xmlns:a16="http://schemas.microsoft.com/office/drawing/2014/main" id="{5D3FDB83-D4F1-4995-B78A-11F6F02DE0C4}"/>
              </a:ext>
            </a:extLst>
          </p:cNvPr>
          <p:cNvSpPr txBox="1"/>
          <p:nvPr/>
        </p:nvSpPr>
        <p:spPr>
          <a:xfrm>
            <a:off x="175908" y="6460872"/>
            <a:ext cx="79165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Clasifica cada estación de la red en base a su desempeño básico.</a:t>
            </a: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FEBBF483-E3E5-4AEB-BB71-73CCA3ACA34F}"/>
              </a:ext>
            </a:extLst>
          </p:cNvPr>
          <p:cNvGrpSpPr/>
          <p:nvPr/>
        </p:nvGrpSpPr>
        <p:grpSpPr>
          <a:xfrm>
            <a:off x="770132" y="886968"/>
            <a:ext cx="10651736" cy="5524016"/>
            <a:chOff x="770132" y="886968"/>
            <a:chExt cx="10651736" cy="5524016"/>
          </a:xfrm>
        </p:grpSpPr>
        <p:sp>
          <p:nvSpPr>
            <p:cNvPr id="19" name="1 Título">
              <a:extLst>
                <a:ext uri="{FF2B5EF4-FFF2-40B4-BE49-F238E27FC236}">
                  <a16:creationId xmlns:a16="http://schemas.microsoft.com/office/drawing/2014/main" id="{E792A65F-C764-41E1-846F-53220F1E086D}"/>
                </a:ext>
              </a:extLst>
            </p:cNvPr>
            <p:cNvSpPr txBox="1">
              <a:spLocks/>
            </p:cNvSpPr>
            <p:nvPr/>
          </p:nvSpPr>
          <p:spPr>
            <a:xfrm>
              <a:off x="1948841" y="886968"/>
              <a:ext cx="8705617" cy="556610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ctr" defTabSz="1051011" rtl="0" eaLnBrk="1" latinLnBrk="0" hangingPunct="1">
                <a:spcBef>
                  <a:spcPct val="0"/>
                </a:spcBef>
                <a:buNone/>
                <a:defRPr sz="51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 defTabSz="609570">
                <a:spcBef>
                  <a:spcPct val="20000"/>
                </a:spcBef>
                <a:defRPr/>
              </a:pPr>
              <a:endParaRPr lang="es-MX" sz="2800" b="1" dirty="0">
                <a:solidFill>
                  <a:srgbClr val="F83807"/>
                </a:solidFill>
                <a:latin typeface="Calibri" pitchFamily="34" charset="0"/>
              </a:endParaRPr>
            </a:p>
          </p:txBody>
        </p:sp>
        <p:sp>
          <p:nvSpPr>
            <p:cNvPr id="31" name="Triángulo rectángulo 30">
              <a:extLst>
                <a:ext uri="{FF2B5EF4-FFF2-40B4-BE49-F238E27FC236}">
                  <a16:creationId xmlns:a16="http://schemas.microsoft.com/office/drawing/2014/main" id="{178B50EF-A775-4320-A930-0AB307DC4E6B}"/>
                </a:ext>
              </a:extLst>
            </p:cNvPr>
            <p:cNvSpPr/>
            <p:nvPr/>
          </p:nvSpPr>
          <p:spPr>
            <a:xfrm flipV="1">
              <a:off x="1364410" y="1094603"/>
              <a:ext cx="9341633" cy="4776264"/>
            </a:xfrm>
            <a:prstGeom prst="rtTriangl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33" name="Triángulo rectángulo 24">
              <a:extLst>
                <a:ext uri="{FF2B5EF4-FFF2-40B4-BE49-F238E27FC236}">
                  <a16:creationId xmlns:a16="http://schemas.microsoft.com/office/drawing/2014/main" id="{21706458-BDA5-4F24-87CB-C74AB12ADD4D}"/>
                </a:ext>
              </a:extLst>
            </p:cNvPr>
            <p:cNvSpPr/>
            <p:nvPr/>
          </p:nvSpPr>
          <p:spPr>
            <a:xfrm flipV="1">
              <a:off x="1359019" y="3397053"/>
              <a:ext cx="4956376" cy="2490620"/>
            </a:xfrm>
            <a:prstGeom prst="rt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35" name="Triángulo rectángulo 15">
              <a:extLst>
                <a:ext uri="{FF2B5EF4-FFF2-40B4-BE49-F238E27FC236}">
                  <a16:creationId xmlns:a16="http://schemas.microsoft.com/office/drawing/2014/main" id="{FA8B1ED2-837C-4AC7-81C3-6618BBD719A3}"/>
                </a:ext>
              </a:extLst>
            </p:cNvPr>
            <p:cNvSpPr/>
            <p:nvPr/>
          </p:nvSpPr>
          <p:spPr>
            <a:xfrm rot="10800000" flipV="1">
              <a:off x="1353093" y="1111408"/>
              <a:ext cx="9341633" cy="4776264"/>
            </a:xfrm>
            <a:prstGeom prst="rtTriangle">
              <a:avLst/>
            </a:prstGeom>
            <a:solidFill>
              <a:srgbClr val="FF5050"/>
            </a:solidFill>
            <a:ln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cxnSp>
          <p:nvCxnSpPr>
            <p:cNvPr id="37" name="Conector recto 4">
              <a:extLst>
                <a:ext uri="{FF2B5EF4-FFF2-40B4-BE49-F238E27FC236}">
                  <a16:creationId xmlns:a16="http://schemas.microsoft.com/office/drawing/2014/main" id="{B7C5438A-CB0E-4F56-8A66-655F449F074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67190" y="3366345"/>
              <a:ext cx="9352907" cy="2443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Conector recto de flecha 6">
              <a:extLst>
                <a:ext uri="{FF2B5EF4-FFF2-40B4-BE49-F238E27FC236}">
                  <a16:creationId xmlns:a16="http://schemas.microsoft.com/office/drawing/2014/main" id="{F295CE92-BFB8-4A2E-BA36-AE77D9483DE2}"/>
                </a:ext>
              </a:extLst>
            </p:cNvPr>
            <p:cNvCxnSpPr>
              <a:cxnSpLocks/>
            </p:cNvCxnSpPr>
            <p:nvPr/>
          </p:nvCxnSpPr>
          <p:spPr>
            <a:xfrm>
              <a:off x="1167509" y="6043034"/>
              <a:ext cx="10254359" cy="0"/>
            </a:xfrm>
            <a:prstGeom prst="straightConnector1">
              <a:avLst/>
            </a:prstGeom>
            <a:ln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Conector recto de flecha 8">
              <a:extLst>
                <a:ext uri="{FF2B5EF4-FFF2-40B4-BE49-F238E27FC236}">
                  <a16:creationId xmlns:a16="http://schemas.microsoft.com/office/drawing/2014/main" id="{0AA23C89-8D12-42E8-88BC-70C008872F9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67509" y="1147754"/>
              <a:ext cx="12703" cy="489528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3" name="CuadroTexto 13">
              <a:extLst>
                <a:ext uri="{FF2B5EF4-FFF2-40B4-BE49-F238E27FC236}">
                  <a16:creationId xmlns:a16="http://schemas.microsoft.com/office/drawing/2014/main" id="{29157B7E-527D-4E57-B37B-07A32BA3679E}"/>
                </a:ext>
              </a:extLst>
            </p:cNvPr>
            <p:cNvSpPr txBox="1"/>
            <p:nvPr/>
          </p:nvSpPr>
          <p:spPr>
            <a:xfrm>
              <a:off x="5619168" y="6127087"/>
              <a:ext cx="2575182" cy="283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 dirty="0"/>
                <a:t>Volumen de Ubicación</a:t>
              </a:r>
            </a:p>
          </p:txBody>
        </p:sp>
        <p:sp>
          <p:nvSpPr>
            <p:cNvPr id="74" name="CuadroTexto 17">
              <a:extLst>
                <a:ext uri="{FF2B5EF4-FFF2-40B4-BE49-F238E27FC236}">
                  <a16:creationId xmlns:a16="http://schemas.microsoft.com/office/drawing/2014/main" id="{BCECC67B-B083-4ED9-99EF-BB6FDFFE25B9}"/>
                </a:ext>
              </a:extLst>
            </p:cNvPr>
            <p:cNvSpPr txBox="1"/>
            <p:nvPr/>
          </p:nvSpPr>
          <p:spPr>
            <a:xfrm rot="16200000">
              <a:off x="-405761" y="2593973"/>
              <a:ext cx="2629788" cy="2780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Volumen Actual</a:t>
              </a:r>
            </a:p>
          </p:txBody>
        </p:sp>
        <p:sp>
          <p:nvSpPr>
            <p:cNvPr id="76" name="CuadroTexto 19">
              <a:extLst>
                <a:ext uri="{FF2B5EF4-FFF2-40B4-BE49-F238E27FC236}">
                  <a16:creationId xmlns:a16="http://schemas.microsoft.com/office/drawing/2014/main" id="{439CE2D0-4C75-4D74-A81E-619BFD129C1C}"/>
                </a:ext>
              </a:extLst>
            </p:cNvPr>
            <p:cNvSpPr txBox="1"/>
            <p:nvPr/>
          </p:nvSpPr>
          <p:spPr>
            <a:xfrm>
              <a:off x="7079045" y="4315424"/>
              <a:ext cx="2230608" cy="4826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Alto volumen de ubicación / Bajo volumen actual</a:t>
              </a:r>
            </a:p>
          </p:txBody>
        </p:sp>
        <p:sp>
          <p:nvSpPr>
            <p:cNvPr id="78" name="CuadroTexto 21">
              <a:extLst>
                <a:ext uri="{FF2B5EF4-FFF2-40B4-BE49-F238E27FC236}">
                  <a16:creationId xmlns:a16="http://schemas.microsoft.com/office/drawing/2014/main" id="{8D950951-0DB7-4A36-A54C-B530C3999CDE}"/>
                </a:ext>
              </a:extLst>
            </p:cNvPr>
            <p:cNvSpPr txBox="1"/>
            <p:nvPr/>
          </p:nvSpPr>
          <p:spPr>
            <a:xfrm>
              <a:off x="6680620" y="1418080"/>
              <a:ext cx="1755610" cy="681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Alto volumen de ubicación / Alto volumen actual</a:t>
              </a:r>
            </a:p>
          </p:txBody>
        </p:sp>
        <p:sp>
          <p:nvSpPr>
            <p:cNvPr id="80" name="CuadroTexto 23">
              <a:extLst>
                <a:ext uri="{FF2B5EF4-FFF2-40B4-BE49-F238E27FC236}">
                  <a16:creationId xmlns:a16="http://schemas.microsoft.com/office/drawing/2014/main" id="{58CE8BD7-8EA5-442B-829C-47C0A4E0CB63}"/>
                </a:ext>
              </a:extLst>
            </p:cNvPr>
            <p:cNvSpPr txBox="1"/>
            <p:nvPr/>
          </p:nvSpPr>
          <p:spPr>
            <a:xfrm>
              <a:off x="2332177" y="3595394"/>
              <a:ext cx="1784965" cy="1078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Bajo volumen de ubicación / Bajo volumen actual (por encima de vol. ubicación</a:t>
              </a:r>
            </a:p>
          </p:txBody>
        </p:sp>
        <p:sp>
          <p:nvSpPr>
            <p:cNvPr id="82" name="CuadroTexto 25">
              <a:extLst>
                <a:ext uri="{FF2B5EF4-FFF2-40B4-BE49-F238E27FC236}">
                  <a16:creationId xmlns:a16="http://schemas.microsoft.com/office/drawing/2014/main" id="{07950825-2591-4E5A-9382-21365116FC1E}"/>
                </a:ext>
              </a:extLst>
            </p:cNvPr>
            <p:cNvSpPr txBox="1"/>
            <p:nvPr/>
          </p:nvSpPr>
          <p:spPr>
            <a:xfrm>
              <a:off x="2468648" y="1473821"/>
              <a:ext cx="1696291" cy="681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 dirty="0"/>
                <a:t>Bajo volumen de ubicación / Alto volumen actual</a:t>
              </a:r>
            </a:p>
          </p:txBody>
        </p:sp>
        <p:cxnSp>
          <p:nvCxnSpPr>
            <p:cNvPr id="84" name="Conector recto 1">
              <a:extLst>
                <a:ext uri="{FF2B5EF4-FFF2-40B4-BE49-F238E27FC236}">
                  <a16:creationId xmlns:a16="http://schemas.microsoft.com/office/drawing/2014/main" id="{E5F32C5A-1E6D-43F5-A284-8B5C96A86F60}"/>
                </a:ext>
              </a:extLst>
            </p:cNvPr>
            <p:cNvCxnSpPr>
              <a:cxnSpLocks/>
              <a:stCxn id="35" idx="4"/>
              <a:endCxn id="35" idx="0"/>
            </p:cNvCxnSpPr>
            <p:nvPr/>
          </p:nvCxnSpPr>
          <p:spPr>
            <a:xfrm flipV="1">
              <a:off x="1353093" y="1111408"/>
              <a:ext cx="9341633" cy="4776264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86" name="Diagrama de flujo: conector 3">
              <a:extLst>
                <a:ext uri="{FF2B5EF4-FFF2-40B4-BE49-F238E27FC236}">
                  <a16:creationId xmlns:a16="http://schemas.microsoft.com/office/drawing/2014/main" id="{7411D0F8-8F07-4F3E-993C-793396E6EB87}"/>
                </a:ext>
              </a:extLst>
            </p:cNvPr>
            <p:cNvSpPr/>
            <p:nvPr/>
          </p:nvSpPr>
          <p:spPr>
            <a:xfrm>
              <a:off x="6434611" y="3495711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1</a:t>
              </a:r>
            </a:p>
          </p:txBody>
        </p:sp>
        <p:sp>
          <p:nvSpPr>
            <p:cNvPr id="88" name="Diagrama de flujo: conector 5">
              <a:extLst>
                <a:ext uri="{FF2B5EF4-FFF2-40B4-BE49-F238E27FC236}">
                  <a16:creationId xmlns:a16="http://schemas.microsoft.com/office/drawing/2014/main" id="{6D1D1BB4-3F1E-4E05-9C26-75919069268D}"/>
                </a:ext>
              </a:extLst>
            </p:cNvPr>
            <p:cNvSpPr/>
            <p:nvPr/>
          </p:nvSpPr>
          <p:spPr>
            <a:xfrm>
              <a:off x="6869844" y="3089976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2</a:t>
              </a:r>
            </a:p>
          </p:txBody>
        </p:sp>
        <p:sp>
          <p:nvSpPr>
            <p:cNvPr id="90" name="Diagrama de flujo: conector 7">
              <a:extLst>
                <a:ext uri="{FF2B5EF4-FFF2-40B4-BE49-F238E27FC236}">
                  <a16:creationId xmlns:a16="http://schemas.microsoft.com/office/drawing/2014/main" id="{179125BA-1627-4FF6-A22D-583D06735D7A}"/>
                </a:ext>
              </a:extLst>
            </p:cNvPr>
            <p:cNvSpPr/>
            <p:nvPr/>
          </p:nvSpPr>
          <p:spPr>
            <a:xfrm>
              <a:off x="6371412" y="2828485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3</a:t>
              </a:r>
            </a:p>
          </p:txBody>
        </p:sp>
        <p:sp>
          <p:nvSpPr>
            <p:cNvPr id="92" name="Diagrama de flujo: conector 9">
              <a:extLst>
                <a:ext uri="{FF2B5EF4-FFF2-40B4-BE49-F238E27FC236}">
                  <a16:creationId xmlns:a16="http://schemas.microsoft.com/office/drawing/2014/main" id="{D7937B73-BDBF-440F-8F05-6078EE6C68FE}"/>
                </a:ext>
              </a:extLst>
            </p:cNvPr>
            <p:cNvSpPr/>
            <p:nvPr/>
          </p:nvSpPr>
          <p:spPr>
            <a:xfrm>
              <a:off x="5756907" y="2995790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4</a:t>
              </a:r>
            </a:p>
          </p:txBody>
        </p:sp>
        <p:sp>
          <p:nvSpPr>
            <p:cNvPr id="94" name="Diagrama de flujo: conector 10">
              <a:extLst>
                <a:ext uri="{FF2B5EF4-FFF2-40B4-BE49-F238E27FC236}">
                  <a16:creationId xmlns:a16="http://schemas.microsoft.com/office/drawing/2014/main" id="{0FF1AC94-5904-4530-92D3-F75A3E241076}"/>
                </a:ext>
              </a:extLst>
            </p:cNvPr>
            <p:cNvSpPr/>
            <p:nvPr/>
          </p:nvSpPr>
          <p:spPr>
            <a:xfrm>
              <a:off x="5372812" y="3419918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5</a:t>
              </a:r>
            </a:p>
          </p:txBody>
        </p:sp>
        <p:sp>
          <p:nvSpPr>
            <p:cNvPr id="96" name="Diagrama de flujo: conector 11">
              <a:extLst>
                <a:ext uri="{FF2B5EF4-FFF2-40B4-BE49-F238E27FC236}">
                  <a16:creationId xmlns:a16="http://schemas.microsoft.com/office/drawing/2014/main" id="{57C695D6-7A29-4831-9014-6980D67F21A6}"/>
                </a:ext>
              </a:extLst>
            </p:cNvPr>
            <p:cNvSpPr/>
            <p:nvPr/>
          </p:nvSpPr>
          <p:spPr>
            <a:xfrm>
              <a:off x="5802710" y="3623506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6</a:t>
              </a:r>
            </a:p>
          </p:txBody>
        </p:sp>
        <p:cxnSp>
          <p:nvCxnSpPr>
            <p:cNvPr id="138" name="Conector recto 22">
              <a:extLst>
                <a:ext uri="{FF2B5EF4-FFF2-40B4-BE49-F238E27FC236}">
                  <a16:creationId xmlns:a16="http://schemas.microsoft.com/office/drawing/2014/main" id="{5901ECCF-BCCE-4291-9A29-B6966569F2C6}"/>
                </a:ext>
              </a:extLst>
            </p:cNvPr>
            <p:cNvCxnSpPr>
              <a:cxnSpLocks/>
            </p:cNvCxnSpPr>
            <p:nvPr/>
          </p:nvCxnSpPr>
          <p:spPr>
            <a:xfrm>
              <a:off x="6301650" y="1111407"/>
              <a:ext cx="0" cy="4793544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5" name="CuadroTexto 21">
              <a:extLst>
                <a:ext uri="{FF2B5EF4-FFF2-40B4-BE49-F238E27FC236}">
                  <a16:creationId xmlns:a16="http://schemas.microsoft.com/office/drawing/2014/main" id="{71C759F1-6C03-4B23-BE41-A68AFEF7D263}"/>
                </a:ext>
              </a:extLst>
            </p:cNvPr>
            <p:cNvSpPr txBox="1"/>
            <p:nvPr/>
          </p:nvSpPr>
          <p:spPr>
            <a:xfrm>
              <a:off x="8937321" y="2146401"/>
              <a:ext cx="1755610" cy="1078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Alto volumen de ubicación / Alto volumen actual (por debajo de volumen de ubicación)</a:t>
              </a:r>
            </a:p>
          </p:txBody>
        </p:sp>
        <p:sp>
          <p:nvSpPr>
            <p:cNvPr id="46" name="CuadroTexto 23">
              <a:extLst>
                <a:ext uri="{FF2B5EF4-FFF2-40B4-BE49-F238E27FC236}">
                  <a16:creationId xmlns:a16="http://schemas.microsoft.com/office/drawing/2014/main" id="{7D77ABA1-6F6C-4A7E-B78B-EA84E9BFA045}"/>
                </a:ext>
              </a:extLst>
            </p:cNvPr>
            <p:cNvSpPr txBox="1"/>
            <p:nvPr/>
          </p:nvSpPr>
          <p:spPr>
            <a:xfrm>
              <a:off x="4281150" y="4841769"/>
              <a:ext cx="1784965" cy="681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Bajo volumen de ubicación / Bajo volumen actual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6EA8BEB-0870-4E5A-8333-9BED3F49F4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 de redes – </a:t>
            </a:r>
            <a:r>
              <a:rPr lang="es-E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quad</a:t>
            </a:r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es-E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analysis</a:t>
            </a:r>
            <a:endParaRPr lang="es-ES" b="1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49156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3DC50C-D788-434A-B28A-F8863442BA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Guadalajara 2021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0B628D15-2B0C-4D94-AB7F-8263C7E3F1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8031" y="1030715"/>
            <a:ext cx="6265890" cy="5375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1033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FA93859-642D-4D2A-BCDA-CE3E6ED452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Guadalajara 2020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CEDF5E-FAA1-427D-9E6A-C1D1968E9C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4027" y="2110937"/>
            <a:ext cx="6974111" cy="3644568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A13931D1-3477-47EF-A541-1612797D6C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433" y="1026366"/>
            <a:ext cx="9894617" cy="535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78259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7F899C-5275-496B-881B-DD483CB6F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Guadalajara 2021</a:t>
            </a:r>
          </a:p>
        </p:txBody>
      </p:sp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0649BBFA-BFC9-4A81-B607-9770E3ED45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693674" y="1066800"/>
            <a:ext cx="9298800" cy="5310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256866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C1DCAB-6DBC-4AC5-B352-98EA785C3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petro-7 - GASOLINAS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025E792-4F45-4BAC-B777-D97CF69FB8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450410" y="1079703"/>
            <a:ext cx="9276207" cy="5297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683552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33AE59-499A-4E3B-820D-F1813881DE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S-curve analysis</a:t>
            </a:r>
          </a:p>
        </p:txBody>
      </p:sp>
      <p:graphicFrame>
        <p:nvGraphicFramePr>
          <p:cNvPr id="10" name="Content Placeholder 9">
            <a:extLst>
              <a:ext uri="{FF2B5EF4-FFF2-40B4-BE49-F238E27FC236}">
                <a16:creationId xmlns:a16="http://schemas.microsoft.com/office/drawing/2014/main" id="{3E321591-C3CB-4188-A6AA-CC279A783C3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04676037"/>
              </p:ext>
            </p:extLst>
          </p:nvPr>
        </p:nvGraphicFramePr>
        <p:xfrm>
          <a:off x="360221" y="1274618"/>
          <a:ext cx="11573163" cy="50245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1" name="Picture 10">
            <a:extLst>
              <a:ext uri="{FF2B5EF4-FFF2-40B4-BE49-F238E27FC236}">
                <a16:creationId xmlns:a16="http://schemas.microsoft.com/office/drawing/2014/main" id="{CCF6C262-AF12-4A1A-8ECB-97ADF00EC0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5232" y="4918305"/>
            <a:ext cx="519423" cy="665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896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4561E5-94C2-4FC7-9B33-50C71969D8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Petro-7 network performance by market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48671207-D132-4321-8CC4-BFEC167FF4B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67163649"/>
              </p:ext>
            </p:extLst>
          </p:nvPr>
        </p:nvGraphicFramePr>
        <p:xfrm>
          <a:off x="203200" y="1366982"/>
          <a:ext cx="11887200" cy="4978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701732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69C50F-6C08-40D7-BE9A-885DE51E8B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Petro-7 network performance by market</a:t>
            </a:r>
            <a:endParaRPr lang="en-US" sz="3200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CD2C002C-16FE-4F01-8CEB-B39CD7585DE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4361563"/>
              </p:ext>
            </p:extLst>
          </p:nvPr>
        </p:nvGraphicFramePr>
        <p:xfrm>
          <a:off x="182883" y="1097280"/>
          <a:ext cx="11841018" cy="53201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00389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476F1-B406-4158-A7FB-86ADBE83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s-MX" sz="3800" dirty="0"/>
              <a:t>Participación de mercado- GASOLINAS</a:t>
            </a:r>
            <a:endParaRPr lang="en-US" sz="3800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FD6260E6-99E4-437F-A3FF-1E94588ADB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917" y="1042862"/>
            <a:ext cx="9800166" cy="5321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6260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2A020B-F5BD-4DF9-8DBB-56F0E99EA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s-MX" sz="3800" dirty="0"/>
              <a:t>Efectividad del mercado - GASOLINAS</a:t>
            </a:r>
            <a:endParaRPr lang="en-US" sz="3800" dirty="0"/>
          </a:p>
        </p:txBody>
      </p:sp>
      <p:sp>
        <p:nvSpPr>
          <p:cNvPr id="6" name="CuadroTexto 1">
            <a:extLst>
              <a:ext uri="{FF2B5EF4-FFF2-40B4-BE49-F238E27FC236}">
                <a16:creationId xmlns:a16="http://schemas.microsoft.com/office/drawing/2014/main" id="{64C4C741-23D2-4C27-8696-A948A6E3AFC2}"/>
              </a:ext>
            </a:extLst>
          </p:cNvPr>
          <p:cNvSpPr txBox="1"/>
          <p:nvPr/>
        </p:nvSpPr>
        <p:spPr>
          <a:xfrm>
            <a:off x="0" y="6473408"/>
            <a:ext cx="103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Efectividad de mercado = </a:t>
            </a:r>
            <a:r>
              <a:rPr lang="es-MX" sz="1600" dirty="0" err="1"/>
              <a:t>Market</a:t>
            </a:r>
            <a:r>
              <a:rPr lang="es-MX" sz="1600" dirty="0"/>
              <a:t> Share / Outlet Share</a:t>
            </a:r>
            <a:endParaRPr lang="es-MX" sz="1600" dirty="0">
              <a:highlight>
                <a:srgbClr val="FFFF00"/>
              </a:highlight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ECA4F1F5-72CC-44A2-B86B-62469713D2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924" y="1124223"/>
            <a:ext cx="11708151" cy="5225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604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476F1-B406-4158-A7FB-86ADBE83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br>
              <a:rPr lang="es-MX" sz="3800" dirty="0"/>
            </a:br>
            <a:endParaRPr lang="en-US" sz="38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1B6B0A5-6D76-41DE-AC78-2517A40959AE}"/>
              </a:ext>
            </a:extLst>
          </p:cNvPr>
          <p:cNvSpPr txBox="1">
            <a:spLocks/>
          </p:cNvSpPr>
          <p:nvPr/>
        </p:nvSpPr>
        <p:spPr>
          <a:xfrm>
            <a:off x="1219200" y="46038"/>
            <a:ext cx="108712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lang="es-CO" sz="3200" b="1" kern="1200" cap="all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9pPr>
          </a:lstStyle>
          <a:p>
            <a:r>
              <a:rPr lang="es-MX" sz="3800" dirty="0"/>
              <a:t>VOLUMEN PROMEDIO - GASOLINAS</a:t>
            </a:r>
            <a:endParaRPr lang="en-US" sz="3800" dirty="0">
              <a:solidFill>
                <a:srgbClr val="000000"/>
              </a:solidFill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4EAE79D-C08F-424D-8001-991A790F6E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406" y="1089998"/>
            <a:ext cx="11907187" cy="5314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0792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0AF4FC-EA76-40A8-9EE4-0DF516C47D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Tendencias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2020 vs. 2021</a:t>
            </a:r>
          </a:p>
        </p:txBody>
      </p:sp>
      <p:sp>
        <p:nvSpPr>
          <p:cNvPr id="5" name="CuadroTexto 1">
            <a:extLst>
              <a:ext uri="{FF2B5EF4-FFF2-40B4-BE49-F238E27FC236}">
                <a16:creationId xmlns:a16="http://schemas.microsoft.com/office/drawing/2014/main" id="{896BC67B-105F-4B3A-89FA-A9E55B44361B}"/>
              </a:ext>
            </a:extLst>
          </p:cNvPr>
          <p:cNvSpPr txBox="1"/>
          <p:nvPr/>
        </p:nvSpPr>
        <p:spPr>
          <a:xfrm>
            <a:off x="0" y="6473408"/>
            <a:ext cx="121920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dirty="0"/>
              <a:t>Petro-7 marca mas notada a no regresar al volumen prepandemia</a:t>
            </a:r>
            <a:r>
              <a:rPr lang="es-MX" sz="1500"/>
              <a:t>. Indicación </a:t>
            </a:r>
            <a:r>
              <a:rPr lang="es-MX" sz="1500" dirty="0"/>
              <a:t>de alguna deficiencia en la cadena de valor.</a:t>
            </a:r>
            <a:endParaRPr lang="es-MX" sz="1500" dirty="0">
              <a:highlight>
                <a:srgbClr val="FFFF00"/>
              </a:highlight>
            </a:endParaRPr>
          </a:p>
        </p:txBody>
      </p:sp>
      <p:pic>
        <p:nvPicPr>
          <p:cNvPr id="7" name="Content Placeholder 4">
            <a:extLst>
              <a:ext uri="{FF2B5EF4-FFF2-40B4-BE49-F238E27FC236}">
                <a16:creationId xmlns:a16="http://schemas.microsoft.com/office/drawing/2014/main" id="{0E6445C8-C037-4B40-A153-E0274772068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988901" y="1019162"/>
            <a:ext cx="8601558" cy="5313274"/>
          </a:xfr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49AF22C-C1D7-4C15-84DE-DF56AD427D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6359" y="2372263"/>
            <a:ext cx="879641" cy="112630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F7F1D5B-3ADF-46F0-A0E9-143413B95F40}"/>
              </a:ext>
            </a:extLst>
          </p:cNvPr>
          <p:cNvSpPr/>
          <p:nvPr/>
        </p:nvSpPr>
        <p:spPr>
          <a:xfrm>
            <a:off x="5475024" y="4685885"/>
            <a:ext cx="362310" cy="1410115"/>
          </a:xfrm>
          <a:prstGeom prst="rect">
            <a:avLst/>
          </a:prstGeom>
          <a:noFill/>
          <a:ln w="3492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73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491F1E-3068-4B53-952E-738379468F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s-MX" sz="3800" dirty="0"/>
              <a:t>Volumen de ubicación - GASOLINAS</a:t>
            </a:r>
            <a:endParaRPr lang="en-US" sz="3800" dirty="0"/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21711DA6-E2D5-4C09-99A5-4F804757D904}"/>
              </a:ext>
            </a:extLst>
          </p:cNvPr>
          <p:cNvSpPr txBox="1"/>
          <p:nvPr/>
        </p:nvSpPr>
        <p:spPr>
          <a:xfrm>
            <a:off x="0" y="6473408"/>
            <a:ext cx="12090400" cy="315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50" dirty="0"/>
              <a:t>Volumen Ubicación representa la calidad del punto de ventas. Solo considera flujo vehicular, suporte residencial y competencia.</a:t>
            </a:r>
            <a:endParaRPr lang="es-MX" sz="1450" dirty="0">
              <a:highlight>
                <a:srgbClr val="FFFF00"/>
              </a:highlight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8E98781-8712-4DF1-8D75-B851698C44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51" y="1061487"/>
            <a:ext cx="11889698" cy="5306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313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1">
            <a:extLst>
              <a:ext uri="{FF2B5EF4-FFF2-40B4-BE49-F238E27FC236}">
                <a16:creationId xmlns:a16="http://schemas.microsoft.com/office/drawing/2014/main" id="{C281CF07-7428-4D66-B9B3-22CA7A1BE180}"/>
              </a:ext>
            </a:extLst>
          </p:cNvPr>
          <p:cNvSpPr txBox="1"/>
          <p:nvPr/>
        </p:nvSpPr>
        <p:spPr>
          <a:xfrm>
            <a:off x="0" y="6473408"/>
            <a:ext cx="103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Efectividad de ubicación indica el nivel de utilización de las ubicaciones.</a:t>
            </a:r>
            <a:endParaRPr lang="es-MX" sz="1600" dirty="0">
              <a:highlight>
                <a:srgbClr val="FFFF00"/>
              </a:highlight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085AA59-A738-487D-AB6F-C01B0442B2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46038"/>
            <a:ext cx="10871200" cy="715962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MX" sz="3800" dirty="0"/>
              <a:t>Efectividad de ubicación - GASOLINAS</a:t>
            </a:r>
            <a:endParaRPr lang="en-US" sz="3800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1E5129A8-AC33-4C5B-873F-ED5EFB3150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595" y="1109233"/>
            <a:ext cx="11720809" cy="5231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8103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C0ABE3-3E73-405B-9036-2288AA87A4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s-ES" sz="2800" dirty="0"/>
              <a:t>Calificación</a:t>
            </a:r>
            <a:r>
              <a:rPr lang="en-US" sz="2800" dirty="0"/>
              <a:t> de </a:t>
            </a:r>
            <a:r>
              <a:rPr lang="es-ES" sz="2800" dirty="0"/>
              <a:t>instalaciones</a:t>
            </a:r>
            <a:r>
              <a:rPr lang="en-US" sz="2800" dirty="0"/>
              <a:t> (</a:t>
            </a:r>
            <a:r>
              <a:rPr lang="es-ES" sz="2800" dirty="0"/>
              <a:t>infraestructura</a:t>
            </a:r>
            <a:r>
              <a:rPr lang="en-US" sz="2800" dirty="0"/>
              <a:t>)</a:t>
            </a: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1F905EA7-ACA3-4FB6-AE04-79D56BF51655}"/>
              </a:ext>
            </a:extLst>
          </p:cNvPr>
          <p:cNvSpPr txBox="1"/>
          <p:nvPr/>
        </p:nvSpPr>
        <p:spPr>
          <a:xfrm>
            <a:off x="0" y="6473408"/>
            <a:ext cx="12090400" cy="315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50" dirty="0"/>
              <a:t>Compuesto por los factores físicos de las estaciones: Tamaño, accesibilidad, visibilidad. Apariencia, posiciones abastecimiento, etc.</a:t>
            </a:r>
            <a:endParaRPr lang="es-MX" sz="1450" dirty="0">
              <a:highlight>
                <a:srgbClr val="FFFF00"/>
              </a:highlight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55349F2-48DA-4908-91AC-AB64DA3057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662" y="1112708"/>
            <a:ext cx="11670676" cy="5209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58911"/>
      </p:ext>
    </p:extLst>
  </p:cSld>
  <p:clrMapOvr>
    <a:masterClrMapping/>
  </p:clrMapOvr>
</p:sld>
</file>

<file path=ppt/theme/theme1.xml><?xml version="1.0" encoding="utf-8"?>
<a:theme xmlns:a="http://schemas.openxmlformats.org/drawingml/2006/main" name="BCG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CG_Template.potx" id="{40A729E5-4EFC-4454-A0D3-E84B0699488C}" vid="{C9ADC6A0-F3F4-4F18-8991-0EA84048F2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BCG_Template</Template>
  <TotalTime>2158</TotalTime>
  <Words>478</Words>
  <Application>Microsoft Office PowerPoint</Application>
  <PresentationFormat>Widescreen</PresentationFormat>
  <Paragraphs>84</Paragraphs>
  <Slides>25</Slides>
  <Notes>2</Notes>
  <HiddenSlides>1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Arial</vt:lpstr>
      <vt:lpstr>Arial</vt:lpstr>
      <vt:lpstr>Calibri</vt:lpstr>
      <vt:lpstr>DIN</vt:lpstr>
      <vt:lpstr>Microsoft Sans Serif</vt:lpstr>
      <vt:lpstr>Wingdings</vt:lpstr>
      <vt:lpstr>BCG_Template</vt:lpstr>
      <vt:lpstr>Executive summary Guadalajara, Mexico 2022</vt:lpstr>
      <vt:lpstr>Guadalajara 2021</vt:lpstr>
      <vt:lpstr>Participación de mercado- GASOLINAS</vt:lpstr>
      <vt:lpstr>Efectividad del mercado - GASOLINAS</vt:lpstr>
      <vt:lpstr> </vt:lpstr>
      <vt:lpstr>Tendencias 2020 vs. 2021</vt:lpstr>
      <vt:lpstr>Volumen de ubicación - GASOLINAS</vt:lpstr>
      <vt:lpstr>Efectividad de ubicación - GASOLINAS</vt:lpstr>
      <vt:lpstr>Calificación de instalaciones (infraestructura)</vt:lpstr>
      <vt:lpstr>Tendencias instalaciones</vt:lpstr>
      <vt:lpstr>EvaluaciÓn de ContribuciÓn de la marca</vt:lpstr>
      <vt:lpstr>Tendencias contribucion de marca 2020 vs 2021</vt:lpstr>
      <vt:lpstr>Calificación Prácticas de mercadeo - GASOLINAS</vt:lpstr>
      <vt:lpstr>Calificación de precio - GASOLINAS</vt:lpstr>
      <vt:lpstr>Tendencias precio</vt:lpstr>
      <vt:lpstr>Efectividad operacional - GASOLINAS</vt:lpstr>
      <vt:lpstr>Tendencias operaciones</vt:lpstr>
      <vt:lpstr>Desempeño de redes - GASOLINAS</vt:lpstr>
      <vt:lpstr>Desempeño de redes – quad analysis</vt:lpstr>
      <vt:lpstr>Desempeño Guadalajara 2020</vt:lpstr>
      <vt:lpstr>Desempeño Guadalajara 2021</vt:lpstr>
      <vt:lpstr>Desempeño petro-7 - GASOLINAS</vt:lpstr>
      <vt:lpstr>S-curve analysis</vt:lpstr>
      <vt:lpstr>Petro-7 network performance by market</vt:lpstr>
      <vt:lpstr>Petro-7 network performance by market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Efectividad del mercado - Gasolinas </dc:title>
  <dc:creator>Simon Bravo</dc:creator>
  <cp:lastModifiedBy>Simon Bravo</cp:lastModifiedBy>
  <cp:revision>50</cp:revision>
  <dcterms:created xsi:type="dcterms:W3CDTF">2022-03-12T19:44:16Z</dcterms:created>
  <dcterms:modified xsi:type="dcterms:W3CDTF">2022-03-16T15:06:46Z</dcterms:modified>
</cp:coreProperties>
</file>