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73" r:id="rId3"/>
    <p:sldId id="3570" r:id="rId4"/>
    <p:sldId id="259" r:id="rId5"/>
    <p:sldId id="3572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3568" r:id="rId15"/>
    <p:sldId id="3569" r:id="rId16"/>
    <p:sldId id="274" r:id="rId17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01B9A2-CA96-401B-8C53-3DA3F046A9B8}" v="48" dt="2022-03-14T01:42:36.769"/>
    <p1510:client id="{43DCAAED-D209-4B09-BC92-A156E254FB8A}" v="2" dt="2022-03-14T15:24:16.671"/>
    <p1510:client id="{EC15B26A-8724-4D96-8424-1420D93097C9}" v="2" dt="2022-03-14T18:15:43.8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5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mar Díaz" userId="24efb74535e2f669" providerId="LiveId" clId="{8D6CF79C-2A1B-4A5A-AF7E-5C3FD85D0CE9}"/>
    <pc:docChg chg="modSld">
      <pc:chgData name="Omar Díaz" userId="24efb74535e2f669" providerId="LiveId" clId="{8D6CF79C-2A1B-4A5A-AF7E-5C3FD85D0CE9}" dt="2022-03-14T18:17:16.306" v="1" actId="255"/>
      <pc:docMkLst>
        <pc:docMk/>
      </pc:docMkLst>
      <pc:sldChg chg="modSp mod">
        <pc:chgData name="Omar Díaz" userId="24efb74535e2f669" providerId="LiveId" clId="{8D6CF79C-2A1B-4A5A-AF7E-5C3FD85D0CE9}" dt="2022-03-14T18:16:57.958" v="0" actId="20577"/>
        <pc:sldMkLst>
          <pc:docMk/>
          <pc:sldMk cId="284931389" sldId="261"/>
        </pc:sldMkLst>
        <pc:spChg chg="mod">
          <ac:chgData name="Omar Díaz" userId="24efb74535e2f669" providerId="LiveId" clId="{8D6CF79C-2A1B-4A5A-AF7E-5C3FD85D0CE9}" dt="2022-03-14T18:16:57.958" v="0" actId="20577"/>
          <ac:spMkLst>
            <pc:docMk/>
            <pc:sldMk cId="284931389" sldId="261"/>
            <ac:spMk id="4" creationId="{21711DA6-E2D5-4C09-99A5-4F804757D904}"/>
          </ac:spMkLst>
        </pc:spChg>
      </pc:sldChg>
      <pc:sldChg chg="modSp mod">
        <pc:chgData name="Omar Díaz" userId="24efb74535e2f669" providerId="LiveId" clId="{8D6CF79C-2A1B-4A5A-AF7E-5C3FD85D0CE9}" dt="2022-03-14T18:17:16.306" v="1" actId="255"/>
        <pc:sldMkLst>
          <pc:docMk/>
          <pc:sldMk cId="1983722544" sldId="267"/>
        </pc:sldMkLst>
        <pc:spChg chg="mod">
          <ac:chgData name="Omar Díaz" userId="24efb74535e2f669" providerId="LiveId" clId="{8D6CF79C-2A1B-4A5A-AF7E-5C3FD85D0CE9}" dt="2022-03-14T18:17:16.306" v="1" actId="255"/>
          <ac:spMkLst>
            <pc:docMk/>
            <pc:sldMk cId="1983722544" sldId="267"/>
            <ac:spMk id="4" creationId="{D1C748C1-4593-4DD8-8EA1-E9E76FA15762}"/>
          </ac:spMkLst>
        </pc:spChg>
      </pc:sldChg>
    </pc:docChg>
  </pc:docChgLst>
  <pc:docChgLst>
    <pc:chgData name="Edgar Zavaleta" userId="aebe7f2511fcbde0" providerId="LiveId" clId="{EC15B26A-8724-4D96-8424-1420D93097C9}"/>
    <pc:docChg chg="undo custSel modSld sldOrd">
      <pc:chgData name="Edgar Zavaleta" userId="aebe7f2511fcbde0" providerId="LiveId" clId="{EC15B26A-8724-4D96-8424-1420D93097C9}" dt="2022-03-14T18:15:49.858" v="206" actId="1076"/>
      <pc:docMkLst>
        <pc:docMk/>
      </pc:docMkLst>
      <pc:sldChg chg="modSp mod">
        <pc:chgData name="Edgar Zavaleta" userId="aebe7f2511fcbde0" providerId="LiveId" clId="{EC15B26A-8724-4D96-8424-1420D93097C9}" dt="2022-03-14T15:51:01.712" v="9" actId="20577"/>
        <pc:sldMkLst>
          <pc:docMk/>
          <pc:sldMk cId="0" sldId="256"/>
        </pc:sldMkLst>
        <pc:spChg chg="mod">
          <ac:chgData name="Edgar Zavaleta" userId="aebe7f2511fcbde0" providerId="LiveId" clId="{EC15B26A-8724-4D96-8424-1420D93097C9}" dt="2022-03-14T15:51:01.712" v="9" actId="20577"/>
          <ac:spMkLst>
            <pc:docMk/>
            <pc:sldMk cId="0" sldId="256"/>
            <ac:spMk id="2" creationId="{00000000-0000-0000-0000-000000000000}"/>
          </ac:spMkLst>
        </pc:spChg>
      </pc:sldChg>
      <pc:sldChg chg="addSp delSp modSp mod">
        <pc:chgData name="Edgar Zavaleta" userId="aebe7f2511fcbde0" providerId="LiveId" clId="{EC15B26A-8724-4D96-8424-1420D93097C9}" dt="2022-03-14T17:37:19.063" v="39" actId="1076"/>
        <pc:sldMkLst>
          <pc:docMk/>
          <pc:sldMk cId="2265281832" sldId="257"/>
        </pc:sldMkLst>
        <pc:picChg chg="add mod">
          <ac:chgData name="Edgar Zavaleta" userId="aebe7f2511fcbde0" providerId="LiveId" clId="{EC15B26A-8724-4D96-8424-1420D93097C9}" dt="2022-03-14T17:37:19.063" v="39" actId="1076"/>
          <ac:picMkLst>
            <pc:docMk/>
            <pc:sldMk cId="2265281832" sldId="257"/>
            <ac:picMk id="4" creationId="{936E2713-0B92-47A1-8910-7966A3AD30C3}"/>
          </ac:picMkLst>
        </pc:picChg>
        <pc:picChg chg="del">
          <ac:chgData name="Edgar Zavaleta" userId="aebe7f2511fcbde0" providerId="LiveId" clId="{EC15B26A-8724-4D96-8424-1420D93097C9}" dt="2022-03-14T17:36:57.637" v="33" actId="478"/>
          <ac:picMkLst>
            <pc:docMk/>
            <pc:sldMk cId="2265281832" sldId="257"/>
            <ac:picMk id="5" creationId="{B20A0502-2C41-469C-B01F-A765D7751C1F}"/>
          </ac:picMkLst>
        </pc:picChg>
      </pc:sldChg>
      <pc:sldChg chg="addSp delSp modSp mod">
        <pc:chgData name="Edgar Zavaleta" userId="aebe7f2511fcbde0" providerId="LiveId" clId="{EC15B26A-8724-4D96-8424-1420D93097C9}" dt="2022-03-14T17:40:53.783" v="57" actId="1076"/>
        <pc:sldMkLst>
          <pc:docMk/>
          <pc:sldMk cId="2345604609" sldId="259"/>
        </pc:sldMkLst>
        <pc:picChg chg="add mod">
          <ac:chgData name="Edgar Zavaleta" userId="aebe7f2511fcbde0" providerId="LiveId" clId="{EC15B26A-8724-4D96-8424-1420D93097C9}" dt="2022-03-14T17:40:53.783" v="57" actId="1076"/>
          <ac:picMkLst>
            <pc:docMk/>
            <pc:sldMk cId="2345604609" sldId="259"/>
            <ac:picMk id="4" creationId="{9ED703AB-A335-42B9-9BAE-C4930DB68627}"/>
          </ac:picMkLst>
        </pc:picChg>
        <pc:picChg chg="del">
          <ac:chgData name="Edgar Zavaleta" userId="aebe7f2511fcbde0" providerId="LiveId" clId="{EC15B26A-8724-4D96-8424-1420D93097C9}" dt="2022-03-14T17:40:42.260" v="54" actId="478"/>
          <ac:picMkLst>
            <pc:docMk/>
            <pc:sldMk cId="2345604609" sldId="259"/>
            <ac:picMk id="5" creationId="{66B0C520-2D9F-4474-B3AA-8285A28F3129}"/>
          </ac:picMkLst>
        </pc:picChg>
      </pc:sldChg>
      <pc:sldChg chg="addSp delSp modSp mod">
        <pc:chgData name="Edgar Zavaleta" userId="aebe7f2511fcbde0" providerId="LiveId" clId="{EC15B26A-8724-4D96-8424-1420D93097C9}" dt="2022-03-14T17:42:48.215" v="80" actId="1036"/>
        <pc:sldMkLst>
          <pc:docMk/>
          <pc:sldMk cId="284931389" sldId="261"/>
        </pc:sldMkLst>
        <pc:picChg chg="del">
          <ac:chgData name="Edgar Zavaleta" userId="aebe7f2511fcbde0" providerId="LiveId" clId="{EC15B26A-8724-4D96-8424-1420D93097C9}" dt="2022-03-14T17:42:28.457" v="65" actId="478"/>
          <ac:picMkLst>
            <pc:docMk/>
            <pc:sldMk cId="284931389" sldId="261"/>
            <ac:picMk id="5" creationId="{81D56BE7-53D6-4319-8241-3013D067984C}"/>
          </ac:picMkLst>
        </pc:picChg>
        <pc:picChg chg="add mod">
          <ac:chgData name="Edgar Zavaleta" userId="aebe7f2511fcbde0" providerId="LiveId" clId="{EC15B26A-8724-4D96-8424-1420D93097C9}" dt="2022-03-14T17:42:48.215" v="80" actId="1036"/>
          <ac:picMkLst>
            <pc:docMk/>
            <pc:sldMk cId="284931389" sldId="261"/>
            <ac:picMk id="6" creationId="{52F4BA2C-C323-44B8-8DCC-FB79D106884B}"/>
          </ac:picMkLst>
        </pc:picChg>
      </pc:sldChg>
      <pc:sldChg chg="addSp delSp modSp mod">
        <pc:chgData name="Edgar Zavaleta" userId="aebe7f2511fcbde0" providerId="LiveId" clId="{EC15B26A-8724-4D96-8424-1420D93097C9}" dt="2022-03-14T17:44:05.032" v="105" actId="1036"/>
        <pc:sldMkLst>
          <pc:docMk/>
          <pc:sldMk cId="2976810304" sldId="262"/>
        </pc:sldMkLst>
        <pc:picChg chg="del">
          <ac:chgData name="Edgar Zavaleta" userId="aebe7f2511fcbde0" providerId="LiveId" clId="{EC15B26A-8724-4D96-8424-1420D93097C9}" dt="2022-03-14T17:43:33.216" v="87" actId="478"/>
          <ac:picMkLst>
            <pc:docMk/>
            <pc:sldMk cId="2976810304" sldId="262"/>
            <ac:picMk id="3" creationId="{0D4A4CEC-6969-4CC1-BFA5-EB650EFD39F2}"/>
          </ac:picMkLst>
        </pc:picChg>
        <pc:picChg chg="add mod">
          <ac:chgData name="Edgar Zavaleta" userId="aebe7f2511fcbde0" providerId="LiveId" clId="{EC15B26A-8724-4D96-8424-1420D93097C9}" dt="2022-03-14T17:44:05.032" v="105" actId="1036"/>
          <ac:picMkLst>
            <pc:docMk/>
            <pc:sldMk cId="2976810304" sldId="262"/>
            <ac:picMk id="5" creationId="{15102F24-5751-4303-B3D4-13E140BF71B8}"/>
          </ac:picMkLst>
        </pc:picChg>
        <pc:picChg chg="add del mod">
          <ac:chgData name="Edgar Zavaleta" userId="aebe7f2511fcbde0" providerId="LiveId" clId="{EC15B26A-8724-4D96-8424-1420D93097C9}" dt="2022-03-14T17:43:22.970" v="85" actId="22"/>
          <ac:picMkLst>
            <pc:docMk/>
            <pc:sldMk cId="2976810304" sldId="262"/>
            <ac:picMk id="8" creationId="{B149FE88-0BED-445C-BD41-06B8341F65AA}"/>
          </ac:picMkLst>
        </pc:picChg>
      </pc:sldChg>
      <pc:sldChg chg="addSp delSp modSp mod">
        <pc:chgData name="Edgar Zavaleta" userId="aebe7f2511fcbde0" providerId="LiveId" clId="{EC15B26A-8724-4D96-8424-1420D93097C9}" dt="2022-03-14T17:44:44.762" v="121" actId="1035"/>
        <pc:sldMkLst>
          <pc:docMk/>
          <pc:sldMk cId="249458911" sldId="263"/>
        </pc:sldMkLst>
        <pc:picChg chg="del">
          <ac:chgData name="Edgar Zavaleta" userId="aebe7f2511fcbde0" providerId="LiveId" clId="{EC15B26A-8724-4D96-8424-1420D93097C9}" dt="2022-03-14T17:44:28.790" v="106" actId="478"/>
          <ac:picMkLst>
            <pc:docMk/>
            <pc:sldMk cId="249458911" sldId="263"/>
            <ac:picMk id="5" creationId="{AE364B3A-D227-4E66-B6D1-F3B5806A3ACE}"/>
          </ac:picMkLst>
        </pc:picChg>
        <pc:picChg chg="add mod">
          <ac:chgData name="Edgar Zavaleta" userId="aebe7f2511fcbde0" providerId="LiveId" clId="{EC15B26A-8724-4D96-8424-1420D93097C9}" dt="2022-03-14T17:44:44.762" v="121" actId="1035"/>
          <ac:picMkLst>
            <pc:docMk/>
            <pc:sldMk cId="249458911" sldId="263"/>
            <ac:picMk id="6" creationId="{DFEE9B38-D282-4F9F-A133-67A78C1668F7}"/>
          </ac:picMkLst>
        </pc:picChg>
      </pc:sldChg>
      <pc:sldChg chg="addSp delSp modSp mod">
        <pc:chgData name="Edgar Zavaleta" userId="aebe7f2511fcbde0" providerId="LiveId" clId="{EC15B26A-8724-4D96-8424-1420D93097C9}" dt="2022-03-14T17:45:51.774" v="141" actId="1036"/>
        <pc:sldMkLst>
          <pc:docMk/>
          <pc:sldMk cId="1198679472" sldId="264"/>
        </pc:sldMkLst>
        <pc:picChg chg="del">
          <ac:chgData name="Edgar Zavaleta" userId="aebe7f2511fcbde0" providerId="LiveId" clId="{EC15B26A-8724-4D96-8424-1420D93097C9}" dt="2022-03-14T17:45:18.912" v="122" actId="478"/>
          <ac:picMkLst>
            <pc:docMk/>
            <pc:sldMk cId="1198679472" sldId="264"/>
            <ac:picMk id="5" creationId="{F58F2384-6BF5-4923-9687-00935C23711C}"/>
          </ac:picMkLst>
        </pc:picChg>
        <pc:picChg chg="add mod">
          <ac:chgData name="Edgar Zavaleta" userId="aebe7f2511fcbde0" providerId="LiveId" clId="{EC15B26A-8724-4D96-8424-1420D93097C9}" dt="2022-03-14T17:45:51.774" v="141" actId="1036"/>
          <ac:picMkLst>
            <pc:docMk/>
            <pc:sldMk cId="1198679472" sldId="264"/>
            <ac:picMk id="6" creationId="{B6FED4AD-B656-417E-A214-37EF86321DEB}"/>
          </ac:picMkLst>
        </pc:picChg>
      </pc:sldChg>
      <pc:sldChg chg="addSp delSp modSp mod">
        <pc:chgData name="Edgar Zavaleta" userId="aebe7f2511fcbde0" providerId="LiveId" clId="{EC15B26A-8724-4D96-8424-1420D93097C9}" dt="2022-03-14T17:46:29.343" v="146" actId="1076"/>
        <pc:sldMkLst>
          <pc:docMk/>
          <pc:sldMk cId="256240163" sldId="265"/>
        </pc:sldMkLst>
        <pc:picChg chg="del">
          <ac:chgData name="Edgar Zavaleta" userId="aebe7f2511fcbde0" providerId="LiveId" clId="{EC15B26A-8724-4D96-8424-1420D93097C9}" dt="2022-03-14T17:46:18.605" v="142" actId="478"/>
          <ac:picMkLst>
            <pc:docMk/>
            <pc:sldMk cId="256240163" sldId="265"/>
            <ac:picMk id="5" creationId="{DCB43FC1-8221-456A-B225-402391E543F7}"/>
          </ac:picMkLst>
        </pc:picChg>
        <pc:picChg chg="add mod">
          <ac:chgData name="Edgar Zavaleta" userId="aebe7f2511fcbde0" providerId="LiveId" clId="{EC15B26A-8724-4D96-8424-1420D93097C9}" dt="2022-03-14T17:46:29.343" v="146" actId="1076"/>
          <ac:picMkLst>
            <pc:docMk/>
            <pc:sldMk cId="256240163" sldId="265"/>
            <ac:picMk id="6" creationId="{A2393B57-6123-4FD1-A058-F16A60DC297F}"/>
          </ac:picMkLst>
        </pc:picChg>
      </pc:sldChg>
      <pc:sldChg chg="addSp delSp modSp mod">
        <pc:chgData name="Edgar Zavaleta" userId="aebe7f2511fcbde0" providerId="LiveId" clId="{EC15B26A-8724-4D96-8424-1420D93097C9}" dt="2022-03-14T17:47:02.253" v="151" actId="1076"/>
        <pc:sldMkLst>
          <pc:docMk/>
          <pc:sldMk cId="950276914" sldId="266"/>
        </pc:sldMkLst>
        <pc:picChg chg="del">
          <ac:chgData name="Edgar Zavaleta" userId="aebe7f2511fcbde0" providerId="LiveId" clId="{EC15B26A-8724-4D96-8424-1420D93097C9}" dt="2022-03-14T17:46:53.073" v="147" actId="478"/>
          <ac:picMkLst>
            <pc:docMk/>
            <pc:sldMk cId="950276914" sldId="266"/>
            <ac:picMk id="5" creationId="{D8F42CC1-D556-4415-A171-994F3826B168}"/>
          </ac:picMkLst>
        </pc:picChg>
        <pc:picChg chg="add mod">
          <ac:chgData name="Edgar Zavaleta" userId="aebe7f2511fcbde0" providerId="LiveId" clId="{EC15B26A-8724-4D96-8424-1420D93097C9}" dt="2022-03-14T17:47:02.253" v="151" actId="1076"/>
          <ac:picMkLst>
            <pc:docMk/>
            <pc:sldMk cId="950276914" sldId="266"/>
            <ac:picMk id="6" creationId="{AE0A6064-E880-44F0-AE99-C3351267687F}"/>
          </ac:picMkLst>
        </pc:picChg>
      </pc:sldChg>
      <pc:sldChg chg="addSp delSp modSp mod">
        <pc:chgData name="Edgar Zavaleta" userId="aebe7f2511fcbde0" providerId="LiveId" clId="{EC15B26A-8724-4D96-8424-1420D93097C9}" dt="2022-03-14T17:47:33.380" v="157" actId="1036"/>
        <pc:sldMkLst>
          <pc:docMk/>
          <pc:sldMk cId="1983722544" sldId="267"/>
        </pc:sldMkLst>
        <pc:picChg chg="del">
          <ac:chgData name="Edgar Zavaleta" userId="aebe7f2511fcbde0" providerId="LiveId" clId="{EC15B26A-8724-4D96-8424-1420D93097C9}" dt="2022-03-14T17:47:22.591" v="152" actId="478"/>
          <ac:picMkLst>
            <pc:docMk/>
            <pc:sldMk cId="1983722544" sldId="267"/>
            <ac:picMk id="5" creationId="{5FF415C4-2172-4283-A5B5-0B889685D4C0}"/>
          </ac:picMkLst>
        </pc:picChg>
        <pc:picChg chg="add mod">
          <ac:chgData name="Edgar Zavaleta" userId="aebe7f2511fcbde0" providerId="LiveId" clId="{EC15B26A-8724-4D96-8424-1420D93097C9}" dt="2022-03-14T17:47:33.380" v="157" actId="1036"/>
          <ac:picMkLst>
            <pc:docMk/>
            <pc:sldMk cId="1983722544" sldId="267"/>
            <ac:picMk id="6" creationId="{960F80D6-02CE-4114-AA55-FDD1038CFEF7}"/>
          </ac:picMkLst>
        </pc:picChg>
      </pc:sldChg>
      <pc:sldChg chg="addSp delSp modSp mod">
        <pc:chgData name="Edgar Zavaleta" userId="aebe7f2511fcbde0" providerId="LiveId" clId="{EC15B26A-8724-4D96-8424-1420D93097C9}" dt="2022-03-14T17:48:05.980" v="169" actId="1035"/>
        <pc:sldMkLst>
          <pc:docMk/>
          <pc:sldMk cId="4033435694" sldId="268"/>
        </pc:sldMkLst>
        <pc:picChg chg="del">
          <ac:chgData name="Edgar Zavaleta" userId="aebe7f2511fcbde0" providerId="LiveId" clId="{EC15B26A-8724-4D96-8424-1420D93097C9}" dt="2022-03-14T17:47:54.559" v="158" actId="478"/>
          <ac:picMkLst>
            <pc:docMk/>
            <pc:sldMk cId="4033435694" sldId="268"/>
            <ac:picMk id="6" creationId="{3BB0E4A1-4903-4C88-95F4-2FBCF6CFAE7D}"/>
          </ac:picMkLst>
        </pc:picChg>
        <pc:picChg chg="add mod">
          <ac:chgData name="Edgar Zavaleta" userId="aebe7f2511fcbde0" providerId="LiveId" clId="{EC15B26A-8724-4D96-8424-1420D93097C9}" dt="2022-03-14T17:48:05.980" v="169" actId="1035"/>
          <ac:picMkLst>
            <pc:docMk/>
            <pc:sldMk cId="4033435694" sldId="268"/>
            <ac:picMk id="7" creationId="{9FFECCF2-DEE1-48D6-8250-D2517A88AA7D}"/>
          </ac:picMkLst>
        </pc:picChg>
      </pc:sldChg>
      <pc:sldChg chg="addSp delSp modSp mod">
        <pc:chgData name="Edgar Zavaleta" userId="aebe7f2511fcbde0" providerId="LiveId" clId="{EC15B26A-8724-4D96-8424-1420D93097C9}" dt="2022-03-14T18:10:18.249" v="186" actId="20577"/>
        <pc:sldMkLst>
          <pc:docMk/>
          <pc:sldMk cId="2718103344" sldId="273"/>
        </pc:sldMkLst>
        <pc:spChg chg="mod">
          <ac:chgData name="Edgar Zavaleta" userId="aebe7f2511fcbde0" providerId="LiveId" clId="{EC15B26A-8724-4D96-8424-1420D93097C9}" dt="2022-03-14T18:10:18.249" v="186" actId="20577"/>
          <ac:spMkLst>
            <pc:docMk/>
            <pc:sldMk cId="2718103344" sldId="273"/>
            <ac:spMk id="2" creationId="{EB3DC50C-D788-434A-B28A-F8863442BA28}"/>
          </ac:spMkLst>
        </pc:spChg>
        <pc:picChg chg="del">
          <ac:chgData name="Edgar Zavaleta" userId="aebe7f2511fcbde0" providerId="LiveId" clId="{EC15B26A-8724-4D96-8424-1420D93097C9}" dt="2022-03-14T17:33:27.379" v="25" actId="478"/>
          <ac:picMkLst>
            <pc:docMk/>
            <pc:sldMk cId="2718103344" sldId="273"/>
            <ac:picMk id="4" creationId="{0D2A8133-9F7C-4E69-8277-A6EC0332032A}"/>
          </ac:picMkLst>
        </pc:picChg>
        <pc:picChg chg="add mod modCrop">
          <ac:chgData name="Edgar Zavaleta" userId="aebe7f2511fcbde0" providerId="LiveId" clId="{EC15B26A-8724-4D96-8424-1420D93097C9}" dt="2022-03-14T17:33:56.475" v="32" actId="1076"/>
          <ac:picMkLst>
            <pc:docMk/>
            <pc:sldMk cId="2718103344" sldId="273"/>
            <ac:picMk id="5" creationId="{D2C30C12-1F5E-42E0-BB49-5E94836C6B30}"/>
          </ac:picMkLst>
        </pc:picChg>
      </pc:sldChg>
      <pc:sldChg chg="addSp delSp modSp mod">
        <pc:chgData name="Edgar Zavaleta" userId="aebe7f2511fcbde0" providerId="LiveId" clId="{EC15B26A-8724-4D96-8424-1420D93097C9}" dt="2022-03-14T18:15:49.858" v="206" actId="1076"/>
        <pc:sldMkLst>
          <pc:docMk/>
          <pc:sldMk cId="1868355277" sldId="274"/>
        </pc:sldMkLst>
        <pc:spChg chg="mod">
          <ac:chgData name="Edgar Zavaleta" userId="aebe7f2511fcbde0" providerId="LiveId" clId="{EC15B26A-8724-4D96-8424-1420D93097C9}" dt="2022-03-14T17:51:16.207" v="184" actId="20577"/>
          <ac:spMkLst>
            <pc:docMk/>
            <pc:sldMk cId="1868355277" sldId="274"/>
            <ac:spMk id="2" creationId="{33C1DCAB-6DBC-4AC5-B352-98EA785C3420}"/>
          </ac:spMkLst>
        </pc:spChg>
        <pc:picChg chg="add del mod">
          <ac:chgData name="Edgar Zavaleta" userId="aebe7f2511fcbde0" providerId="LiveId" clId="{EC15B26A-8724-4D96-8424-1420D93097C9}" dt="2022-03-14T18:15:42.284" v="204" actId="21"/>
          <ac:picMkLst>
            <pc:docMk/>
            <pc:sldMk cId="1868355277" sldId="274"/>
            <ac:picMk id="4" creationId="{D4CF1652-DF64-49B9-8103-0CDB485DBE89}"/>
          </ac:picMkLst>
        </pc:picChg>
        <pc:picChg chg="add mod">
          <ac:chgData name="Edgar Zavaleta" userId="aebe7f2511fcbde0" providerId="LiveId" clId="{EC15B26A-8724-4D96-8424-1420D93097C9}" dt="2022-03-14T18:15:49.858" v="206" actId="1076"/>
          <ac:picMkLst>
            <pc:docMk/>
            <pc:sldMk cId="1868355277" sldId="274"/>
            <ac:picMk id="5" creationId="{268C2151-E7F3-4594-B61D-02CA99D27ECE}"/>
          </ac:picMkLst>
        </pc:picChg>
        <pc:picChg chg="del">
          <ac:chgData name="Edgar Zavaleta" userId="aebe7f2511fcbde0" providerId="LiveId" clId="{EC15B26A-8724-4D96-8424-1420D93097C9}" dt="2022-03-14T17:49:23.647" v="170" actId="478"/>
          <ac:picMkLst>
            <pc:docMk/>
            <pc:sldMk cId="1868355277" sldId="274"/>
            <ac:picMk id="7" creationId="{5AA0000D-9999-4C9D-9ED5-456C3DF65886}"/>
          </ac:picMkLst>
        </pc:picChg>
      </pc:sldChg>
      <pc:sldChg chg="addSp delSp modSp mod ord">
        <pc:chgData name="Edgar Zavaleta" userId="aebe7f2511fcbde0" providerId="LiveId" clId="{EC15B26A-8724-4D96-8424-1420D93097C9}" dt="2022-03-14T18:15:43.855" v="205"/>
        <pc:sldMkLst>
          <pc:docMk/>
          <pc:sldMk cId="1125686615" sldId="3569"/>
        </pc:sldMkLst>
        <pc:spChg chg="mod">
          <ac:chgData name="Edgar Zavaleta" userId="aebe7f2511fcbde0" providerId="LiveId" clId="{EC15B26A-8724-4D96-8424-1420D93097C9}" dt="2022-03-14T18:11:15.529" v="198" actId="20577"/>
          <ac:spMkLst>
            <pc:docMk/>
            <pc:sldMk cId="1125686615" sldId="3569"/>
            <ac:spMk id="2" creationId="{777F899C-5275-496B-881B-DD483CB6F94A}"/>
          </ac:spMkLst>
        </pc:spChg>
        <pc:picChg chg="add mod">
          <ac:chgData name="Edgar Zavaleta" userId="aebe7f2511fcbde0" providerId="LiveId" clId="{EC15B26A-8724-4D96-8424-1420D93097C9}" dt="2022-03-14T18:15:43.855" v="205"/>
          <ac:picMkLst>
            <pc:docMk/>
            <pc:sldMk cId="1125686615" sldId="3569"/>
            <ac:picMk id="4" creationId="{E2DE5F7E-8F98-4560-A6C0-1BFE79A18B10}"/>
          </ac:picMkLst>
        </pc:picChg>
        <pc:picChg chg="del">
          <ac:chgData name="Edgar Zavaleta" userId="aebe7f2511fcbde0" providerId="LiveId" clId="{EC15B26A-8724-4D96-8424-1420D93097C9}" dt="2022-03-14T17:50:03.982" v="175" actId="478"/>
          <ac:picMkLst>
            <pc:docMk/>
            <pc:sldMk cId="1125686615" sldId="3569"/>
            <ac:picMk id="4" creationId="{ED4CB2E3-40DC-4383-B4A3-21E858987231}"/>
          </ac:picMkLst>
        </pc:picChg>
        <pc:picChg chg="add del mod">
          <ac:chgData name="Edgar Zavaleta" userId="aebe7f2511fcbde0" providerId="LiveId" clId="{EC15B26A-8724-4D96-8424-1420D93097C9}" dt="2022-03-14T18:15:36.614" v="201" actId="21"/>
          <ac:picMkLst>
            <pc:docMk/>
            <pc:sldMk cId="1125686615" sldId="3569"/>
            <ac:picMk id="5" creationId="{6D5EB718-7774-4929-B903-C2E78B1246D9}"/>
          </ac:picMkLst>
        </pc:picChg>
      </pc:sldChg>
      <pc:sldChg chg="addSp delSp modSp mod">
        <pc:chgData name="Edgar Zavaleta" userId="aebe7f2511fcbde0" providerId="LiveId" clId="{EC15B26A-8724-4D96-8424-1420D93097C9}" dt="2022-03-14T17:39:15.051" v="47" actId="1076"/>
        <pc:sldMkLst>
          <pc:docMk/>
          <pc:sldMk cId="3042088924" sldId="3570"/>
        </pc:sldMkLst>
        <pc:picChg chg="del">
          <ac:chgData name="Edgar Zavaleta" userId="aebe7f2511fcbde0" providerId="LiveId" clId="{EC15B26A-8724-4D96-8424-1420D93097C9}" dt="2022-03-14T17:38:40.846" v="41" actId="478"/>
          <ac:picMkLst>
            <pc:docMk/>
            <pc:sldMk cId="3042088924" sldId="3570"/>
            <ac:picMk id="4" creationId="{81556168-18CA-44D6-952F-ECD66C085A34}"/>
          </ac:picMkLst>
        </pc:picChg>
        <pc:picChg chg="add mod">
          <ac:chgData name="Edgar Zavaleta" userId="aebe7f2511fcbde0" providerId="LiveId" clId="{EC15B26A-8724-4D96-8424-1420D93097C9}" dt="2022-03-14T17:39:15.051" v="47" actId="1076"/>
          <ac:picMkLst>
            <pc:docMk/>
            <pc:sldMk cId="3042088924" sldId="3570"/>
            <ac:picMk id="5" creationId="{D80B9202-3556-40F0-A435-E28A911A4238}"/>
          </ac:picMkLst>
        </pc:picChg>
      </pc:sldChg>
      <pc:sldChg chg="addSp delSp modSp mod">
        <pc:chgData name="Edgar Zavaleta" userId="aebe7f2511fcbde0" providerId="LiveId" clId="{EC15B26A-8724-4D96-8424-1420D93097C9}" dt="2022-03-14T17:39:57.398" v="52" actId="1076"/>
        <pc:sldMkLst>
          <pc:docMk/>
          <pc:sldMk cId="1990160594" sldId="3571"/>
        </pc:sldMkLst>
        <pc:picChg chg="add mod">
          <ac:chgData name="Edgar Zavaleta" userId="aebe7f2511fcbde0" providerId="LiveId" clId="{EC15B26A-8724-4D96-8424-1420D93097C9}" dt="2022-03-14T17:39:57.398" v="52" actId="1076"/>
          <ac:picMkLst>
            <pc:docMk/>
            <pc:sldMk cId="1990160594" sldId="3571"/>
            <ac:picMk id="4" creationId="{D126AC24-2B61-444A-9DAA-3BBB8B7B3A35}"/>
          </ac:picMkLst>
        </pc:picChg>
        <pc:picChg chg="del">
          <ac:chgData name="Edgar Zavaleta" userId="aebe7f2511fcbde0" providerId="LiveId" clId="{EC15B26A-8724-4D96-8424-1420D93097C9}" dt="2022-03-14T17:39:46.498" v="49" actId="478"/>
          <ac:picMkLst>
            <pc:docMk/>
            <pc:sldMk cId="1990160594" sldId="3571"/>
            <ac:picMk id="5" creationId="{F6BDAED9-9E3F-48B9-B8D5-1531DF3436A7}"/>
          </ac:picMkLst>
        </pc:picChg>
      </pc:sldChg>
      <pc:sldChg chg="addSp delSp modSp mod">
        <pc:chgData name="Edgar Zavaleta" userId="aebe7f2511fcbde0" providerId="LiveId" clId="{EC15B26A-8724-4D96-8424-1420D93097C9}" dt="2022-03-14T17:41:59.639" v="63" actId="1076"/>
        <pc:sldMkLst>
          <pc:docMk/>
          <pc:sldMk cId="4173079253" sldId="3572"/>
        </pc:sldMkLst>
        <pc:picChg chg="add mod">
          <ac:chgData name="Edgar Zavaleta" userId="aebe7f2511fcbde0" providerId="LiveId" clId="{EC15B26A-8724-4D96-8424-1420D93097C9}" dt="2022-03-14T17:41:59.639" v="63" actId="1076"/>
          <ac:picMkLst>
            <pc:docMk/>
            <pc:sldMk cId="4173079253" sldId="3572"/>
            <ac:picMk id="4" creationId="{B3E3CF89-4312-455B-AEC6-4F3AA1DF4590}"/>
          </ac:picMkLst>
        </pc:picChg>
        <pc:picChg chg="del">
          <ac:chgData name="Edgar Zavaleta" userId="aebe7f2511fcbde0" providerId="LiveId" clId="{EC15B26A-8724-4D96-8424-1420D93097C9}" dt="2022-03-14T17:41:48.047" v="59" actId="478"/>
          <ac:picMkLst>
            <pc:docMk/>
            <pc:sldMk cId="4173079253" sldId="3572"/>
            <ac:picMk id="6" creationId="{0F1F407E-CC22-43BD-8255-1B5957255271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866838FF-6CD3-47DA-B467-1377177C9AA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3670B58-960D-4D4D-9E85-BE34C40A7B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31248-4D5F-4121-BDEA-5AEA1DAAB7ED}" type="datetimeFigureOut">
              <a:rPr lang="es-PE" smtClean="0"/>
              <a:t>14/03/2022</a:t>
            </a:fld>
            <a:endParaRPr lang="es-PE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E3678FF-DEC1-40E9-88BE-BECB215E6A7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D387D5A-6905-4628-8BC3-111F679DBB1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F1291-0D79-4B14-9108-56230EA4B7D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24911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0514D-0521-4C13-8275-C55BE9E1FEF8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85D0A-9D1A-401F-8E74-CD68A2C75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32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>
                <a:latin typeface="Microsoft Sans Serif" panose="020B0604020202020204" pitchFamily="34" charset="0"/>
              </a:rPr>
              <a:t>if(</a:t>
            </a:r>
            <a:r>
              <a:rPr lang="en-US" sz="1800" b="1">
                <a:solidFill>
                  <a:srgbClr val="008000"/>
                </a:solidFill>
                <a:latin typeface="Arial" panose="020B0604020202020204" pitchFamily="34" charset="0"/>
              </a:rPr>
              <a:t>SUM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(LOC_VOL)</a:t>
            </a:r>
            <a:r>
              <a:rPr 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&gt;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24000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RED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endParaRPr lang="en-US" sz="1800" b="0" u="sng">
              <a:solidFill>
                <a:prstClr val="black"/>
              </a:solidFill>
              <a:highlight>
                <a:srgbClr val="FFFFE0"/>
              </a:highlight>
              <a:latin typeface="Microsoft Sans Serif" panose="020B0604020202020204" pitchFamily="34" charset="0"/>
            </a:endParaRP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21000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ORANGE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 </a:t>
            </a: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15000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GREEN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Yellow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))) </a:t>
            </a:r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820006-ED71-4020-BE34-8D3645601D01}" type="slidenum">
              <a:rPr lang="es-MX" smtClean="0"/>
              <a:t>14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3501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s-CO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9864430" y="6445251"/>
            <a:ext cx="565151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72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BB6FDA4A-AC7D-4888-BEB6-DE904D5E89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972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CE12F624-5120-4108-A8B7-634FA5FA65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10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00014"/>
            <a:ext cx="11176000" cy="73818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1016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60960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2"/>
          </p:nvPr>
        </p:nvSpPr>
        <p:spPr>
          <a:xfrm>
            <a:off x="1016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78A2D7B1-6C9E-480F-9BBF-6CA16EBABD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354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/>
            </a:lvl2pPr>
            <a:lvl3pPr>
              <a:buClr>
                <a:schemeClr val="bg2">
                  <a:lumMod val="25000"/>
                </a:schemeClr>
              </a:buClr>
              <a:defRPr/>
            </a:lvl3pPr>
            <a:lvl4pPr>
              <a:buClr>
                <a:schemeClr val="bg2">
                  <a:lumMod val="25000"/>
                </a:schemeClr>
              </a:buClr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5171018" y="6503988"/>
            <a:ext cx="1534583" cy="304800"/>
          </a:xfrm>
        </p:spPr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400800" y="6492876"/>
            <a:ext cx="38608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1616267" y="6492876"/>
            <a:ext cx="575733" cy="365125"/>
          </a:xfrm>
        </p:spPr>
        <p:txBody>
          <a:bodyPr/>
          <a:lstStyle>
            <a:lvl1pPr>
              <a:defRPr smtClean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0796DF0A-5D4C-43DB-8023-B9D8C3ABF0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691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ACC5D2A7-22F1-4BB2-827A-350A9E9E04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760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F81ADC7D-FC40-49C1-9F08-C54D3CF61B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046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Imagen 9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833605F3-3CEE-412E-8C60-FA283500D1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09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Imagen 5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68252FA9-86E0-4E1B-9F98-61992C023A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228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Imagen 4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5D92AF52-D2D8-4460-B268-F5877F4065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23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03201" y="6492876"/>
            <a:ext cx="554567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973DD388-1D0D-4D5B-AA11-43D21B899A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197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s-CO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4D364D71-A85C-4C2D-B8F2-07B69B2368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76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0" y="1"/>
            <a:ext cx="12192000" cy="6430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800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/>
              <a:t>Haga </a:t>
            </a:r>
            <a:r>
              <a:rPr lang="es-ES" noProof="0" dirty="0"/>
              <a:t>clic</a:t>
            </a:r>
            <a:r>
              <a:rPr lang="es-ES" dirty="0"/>
              <a:t> para modificar el estilo de título del patrón</a:t>
            </a:r>
            <a:endParaRPr lang="es-CO" dirty="0"/>
          </a:p>
        </p:txBody>
      </p:sp>
      <p:sp>
        <p:nvSpPr>
          <p:cNvPr id="1028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308600" y="645318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4452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508001" y="6477001"/>
            <a:ext cx="5545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 descr="BCGBravoConsultingG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21265" y="25860"/>
            <a:ext cx="981521" cy="736141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101600" y="838200"/>
            <a:ext cx="119888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/>
          </p:nvSpPr>
          <p:spPr>
            <a:xfrm>
              <a:off x="914400" y="990600"/>
              <a:ext cx="8153400" cy="55563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14400" y="1066800"/>
              <a:ext cx="8153400" cy="3651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4400" y="1087438"/>
              <a:ext cx="8153400" cy="5556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935458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blinds dir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 kern="1200" cap="all">
          <a:solidFill>
            <a:srgbClr val="10253F"/>
          </a:solidFill>
          <a:latin typeface="DIN" pitchFamily="2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Arial" charset="0"/>
        <a:buChar char="•"/>
        <a:defRPr sz="3200" kern="1200">
          <a:solidFill>
            <a:srgbClr val="10253F"/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Executive summary</a:t>
            </a:r>
            <a:br>
              <a:rPr lang="en-US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CUERNAVACA, Mexico 2022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400800" cy="22860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Prepared by 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Bravo Consulting Group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for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March 13 ,2022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689B5EEB-18B6-4D52-AEC2-0CE7BB4E6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850" y="4876800"/>
            <a:ext cx="2146300" cy="680684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A10D9-4CC8-42BF-AD50-475E49DF9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anose="020B0604020202020204" pitchFamily="34" charset="0"/>
              </a:rPr>
              <a:t>Calificación Prácticas de mercadeo - </a:t>
            </a:r>
            <a:r>
              <a:rPr lang="es-MX" sz="3200" dirty="0"/>
              <a:t>GASOLINAS</a:t>
            </a:r>
            <a:endParaRPr lang="es-ES" b="1" dirty="0"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92EE7E8D-9779-4DD9-A33E-70E24F4DCF28}"/>
              </a:ext>
            </a:extLst>
          </p:cNvPr>
          <p:cNvSpPr txBox="1"/>
          <p:nvPr/>
        </p:nvSpPr>
        <p:spPr>
          <a:xfrm>
            <a:off x="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Prácticas de mercadeo incluye: horas de operación, crédito, y servicios complementarios (c-store, lavad, Cambios aceite, etc.)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2393B57-6123-4FD1-A058-F16A60DC29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041" y="1053693"/>
            <a:ext cx="11437918" cy="530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40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09A2-986C-4E03-8964-06941C4BA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800" b="1" dirty="0">
                <a:latin typeface="ARIAL" panose="020B0604020202020204" pitchFamily="34" charset="0"/>
              </a:rPr>
              <a:t>Calificación de precio - </a:t>
            </a:r>
            <a:r>
              <a:rPr lang="es-MX" sz="3800" dirty="0"/>
              <a:t>GASOLINAS</a:t>
            </a:r>
            <a:endParaRPr lang="es-ES" sz="3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06D2AF7C-8495-4762-93FE-7124371F0FAF}"/>
              </a:ext>
            </a:extLst>
          </p:cNvPr>
          <p:cNvSpPr txBox="1"/>
          <p:nvPr/>
        </p:nvSpPr>
        <p:spPr>
          <a:xfrm>
            <a:off x="-1" y="6473408"/>
            <a:ext cx="11694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Incluye relación de los precios de la estación vs sus áreas de influencia inmediatas.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E0A6064-E880-44F0-AE99-C335126768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754" y="1067496"/>
            <a:ext cx="11428491" cy="530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769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EB336-2F33-44D3-A509-26EDD2890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sz="3800" dirty="0">
                <a:latin typeface="ARIAL" panose="020B0604020202020204" pitchFamily="34" charset="0"/>
              </a:rPr>
              <a:t>Efectividad operacional - </a:t>
            </a:r>
            <a:r>
              <a:rPr lang="es-MX" sz="3800" dirty="0"/>
              <a:t>GASOLINAS</a:t>
            </a:r>
            <a:endParaRPr lang="es-ES" sz="3800" dirty="0"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D1C748C1-4593-4DD8-8EA1-E9E76FA15762}"/>
              </a:ext>
            </a:extLst>
          </p:cNvPr>
          <p:cNvSpPr txBox="1"/>
          <p:nvPr/>
        </p:nvSpPr>
        <p:spPr>
          <a:xfrm>
            <a:off x="5080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Operación mide la calidad del servicio en las estaciones e intangibles. (calidad de servicio, número de octanos, reputación, etc.) 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60F80D6-02CE-4114-AA55-FDD1038CFE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651" y="1036191"/>
            <a:ext cx="11522697" cy="5348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7225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377AFD3-C596-474B-BD07-723996AAB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- </a:t>
            </a:r>
            <a:r>
              <a:rPr lang="es-MX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GASOLINAS</a:t>
            </a:r>
            <a:endParaRPr lang="es-E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12FD23F-3029-4D52-AF1B-E23DDAA934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PE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FFECCF2-DEE1-48D6-8250-D2517A88AA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079" y="1043255"/>
            <a:ext cx="11503842" cy="53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356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 Título">
            <a:extLst>
              <a:ext uri="{FF2B5EF4-FFF2-40B4-BE49-F238E27FC236}">
                <a16:creationId xmlns:a16="http://schemas.microsoft.com/office/drawing/2014/main" id="{5C4F3799-A899-40F5-BDC5-D121FFFC5BE1}"/>
              </a:ext>
            </a:extLst>
          </p:cNvPr>
          <p:cNvSpPr txBox="1">
            <a:spLocks/>
          </p:cNvSpPr>
          <p:nvPr/>
        </p:nvSpPr>
        <p:spPr>
          <a:xfrm>
            <a:off x="175908" y="10813"/>
            <a:ext cx="9638011" cy="60342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51011" rtl="0" eaLnBrk="1" latinLnBrk="0" hangingPunct="1"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09570">
              <a:spcBef>
                <a:spcPct val="20000"/>
              </a:spcBef>
              <a:defRPr/>
            </a:pPr>
            <a:endParaRPr lang="es-MX" sz="2800" b="1">
              <a:solidFill>
                <a:srgbClr val="F83807"/>
              </a:solidFill>
              <a:latin typeface="Calibri" pitchFamily="34" charset="0"/>
            </a:endParaRPr>
          </a:p>
        </p:txBody>
      </p:sp>
      <p:sp>
        <p:nvSpPr>
          <p:cNvPr id="136" name="CuadroTexto 18">
            <a:extLst>
              <a:ext uri="{FF2B5EF4-FFF2-40B4-BE49-F238E27FC236}">
                <a16:creationId xmlns:a16="http://schemas.microsoft.com/office/drawing/2014/main" id="{5D3FDB83-D4F1-4995-B78A-11F6F02DE0C4}"/>
              </a:ext>
            </a:extLst>
          </p:cNvPr>
          <p:cNvSpPr txBox="1"/>
          <p:nvPr/>
        </p:nvSpPr>
        <p:spPr>
          <a:xfrm>
            <a:off x="175908" y="6460872"/>
            <a:ext cx="79165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i="1" dirty="0"/>
              <a:t>Clasifica cada estación de la red en base a su desempeño básico.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FEBBF483-E3E5-4AEB-BB71-73CCA3ACA34F}"/>
              </a:ext>
            </a:extLst>
          </p:cNvPr>
          <p:cNvGrpSpPr/>
          <p:nvPr/>
        </p:nvGrpSpPr>
        <p:grpSpPr>
          <a:xfrm>
            <a:off x="770132" y="886968"/>
            <a:ext cx="10651736" cy="5524016"/>
            <a:chOff x="770132" y="886968"/>
            <a:chExt cx="10651736" cy="5524016"/>
          </a:xfrm>
        </p:grpSpPr>
        <p:sp>
          <p:nvSpPr>
            <p:cNvPr id="19" name="1 Título">
              <a:extLst>
                <a:ext uri="{FF2B5EF4-FFF2-40B4-BE49-F238E27FC236}">
                  <a16:creationId xmlns:a16="http://schemas.microsoft.com/office/drawing/2014/main" id="{E792A65F-C764-41E1-846F-53220F1E086D}"/>
                </a:ext>
              </a:extLst>
            </p:cNvPr>
            <p:cNvSpPr txBox="1">
              <a:spLocks/>
            </p:cNvSpPr>
            <p:nvPr/>
          </p:nvSpPr>
          <p:spPr>
            <a:xfrm>
              <a:off x="1948841" y="886968"/>
              <a:ext cx="8705617" cy="55661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1051011" rtl="0" eaLnBrk="1" latinLnBrk="0" hangingPunct="1">
                <a:spcBef>
                  <a:spcPct val="0"/>
                </a:spcBef>
                <a:buNone/>
                <a:defRPr sz="51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defTabSz="609570">
                <a:spcBef>
                  <a:spcPct val="20000"/>
                </a:spcBef>
                <a:defRPr/>
              </a:pPr>
              <a:endParaRPr lang="es-MX" sz="2800" b="1" dirty="0">
                <a:solidFill>
                  <a:srgbClr val="F83807"/>
                </a:solidFill>
                <a:latin typeface="Calibri" pitchFamily="34" charset="0"/>
              </a:endParaRPr>
            </a:p>
          </p:txBody>
        </p:sp>
        <p:sp>
          <p:nvSpPr>
            <p:cNvPr id="31" name="Triángulo rectángulo 30">
              <a:extLst>
                <a:ext uri="{FF2B5EF4-FFF2-40B4-BE49-F238E27FC236}">
                  <a16:creationId xmlns:a16="http://schemas.microsoft.com/office/drawing/2014/main" id="{178B50EF-A775-4320-A930-0AB307DC4E6B}"/>
                </a:ext>
              </a:extLst>
            </p:cNvPr>
            <p:cNvSpPr/>
            <p:nvPr/>
          </p:nvSpPr>
          <p:spPr>
            <a:xfrm flipV="1">
              <a:off x="1364410" y="1094603"/>
              <a:ext cx="9341633" cy="4776264"/>
            </a:xfrm>
            <a:prstGeom prst="rtTriangl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3" name="Triángulo rectángulo 24">
              <a:extLst>
                <a:ext uri="{FF2B5EF4-FFF2-40B4-BE49-F238E27FC236}">
                  <a16:creationId xmlns:a16="http://schemas.microsoft.com/office/drawing/2014/main" id="{21706458-BDA5-4F24-87CB-C74AB12ADD4D}"/>
                </a:ext>
              </a:extLst>
            </p:cNvPr>
            <p:cNvSpPr/>
            <p:nvPr/>
          </p:nvSpPr>
          <p:spPr>
            <a:xfrm flipV="1">
              <a:off x="1359019" y="3397053"/>
              <a:ext cx="4956376" cy="2490620"/>
            </a:xfrm>
            <a:prstGeom prst="rt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5" name="Triángulo rectángulo 15">
              <a:extLst>
                <a:ext uri="{FF2B5EF4-FFF2-40B4-BE49-F238E27FC236}">
                  <a16:creationId xmlns:a16="http://schemas.microsoft.com/office/drawing/2014/main" id="{FA8B1ED2-837C-4AC7-81C3-6618BBD719A3}"/>
                </a:ext>
              </a:extLst>
            </p:cNvPr>
            <p:cNvSpPr/>
            <p:nvPr/>
          </p:nvSpPr>
          <p:spPr>
            <a:xfrm rot="10800000" flipV="1">
              <a:off x="1353093" y="1111408"/>
              <a:ext cx="9341633" cy="4776264"/>
            </a:xfrm>
            <a:prstGeom prst="rtTriangle">
              <a:avLst/>
            </a:prstGeom>
            <a:solidFill>
              <a:srgbClr val="FF5050"/>
            </a:solidFill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cxnSp>
          <p:nvCxnSpPr>
            <p:cNvPr id="37" name="Conector recto 4">
              <a:extLst>
                <a:ext uri="{FF2B5EF4-FFF2-40B4-BE49-F238E27FC236}">
                  <a16:creationId xmlns:a16="http://schemas.microsoft.com/office/drawing/2014/main" id="{B7C5438A-CB0E-4F56-8A66-655F449F07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67190" y="3366345"/>
              <a:ext cx="9352907" cy="2443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Conector recto de flecha 6">
              <a:extLst>
                <a:ext uri="{FF2B5EF4-FFF2-40B4-BE49-F238E27FC236}">
                  <a16:creationId xmlns:a16="http://schemas.microsoft.com/office/drawing/2014/main" id="{F295CE92-BFB8-4A2E-BA36-AE77D9483DE2}"/>
                </a:ext>
              </a:extLst>
            </p:cNvPr>
            <p:cNvCxnSpPr>
              <a:cxnSpLocks/>
            </p:cNvCxnSpPr>
            <p:nvPr/>
          </p:nvCxnSpPr>
          <p:spPr>
            <a:xfrm>
              <a:off x="1167509" y="6043034"/>
              <a:ext cx="10254359" cy="0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Conector recto de flecha 8">
              <a:extLst>
                <a:ext uri="{FF2B5EF4-FFF2-40B4-BE49-F238E27FC236}">
                  <a16:creationId xmlns:a16="http://schemas.microsoft.com/office/drawing/2014/main" id="{0AA23C89-8D12-42E8-88BC-70C008872F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67509" y="1147754"/>
              <a:ext cx="12703" cy="48952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CuadroTexto 13">
              <a:extLst>
                <a:ext uri="{FF2B5EF4-FFF2-40B4-BE49-F238E27FC236}">
                  <a16:creationId xmlns:a16="http://schemas.microsoft.com/office/drawing/2014/main" id="{29157B7E-527D-4E57-B37B-07A32BA3679E}"/>
                </a:ext>
              </a:extLst>
            </p:cNvPr>
            <p:cNvSpPr txBox="1"/>
            <p:nvPr/>
          </p:nvSpPr>
          <p:spPr>
            <a:xfrm>
              <a:off x="5619168" y="6127087"/>
              <a:ext cx="2575182" cy="28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Volumen de Ubicación</a:t>
              </a:r>
            </a:p>
          </p:txBody>
        </p:sp>
        <p:sp>
          <p:nvSpPr>
            <p:cNvPr id="74" name="CuadroTexto 17">
              <a:extLst>
                <a:ext uri="{FF2B5EF4-FFF2-40B4-BE49-F238E27FC236}">
                  <a16:creationId xmlns:a16="http://schemas.microsoft.com/office/drawing/2014/main" id="{BCECC67B-B083-4ED9-99EF-BB6FDFFE25B9}"/>
                </a:ext>
              </a:extLst>
            </p:cNvPr>
            <p:cNvSpPr txBox="1"/>
            <p:nvPr/>
          </p:nvSpPr>
          <p:spPr>
            <a:xfrm rot="16200000">
              <a:off x="-405761" y="2593973"/>
              <a:ext cx="2629788" cy="278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Volumen Actual</a:t>
              </a:r>
            </a:p>
          </p:txBody>
        </p:sp>
        <p:sp>
          <p:nvSpPr>
            <p:cNvPr id="76" name="CuadroTexto 19">
              <a:extLst>
                <a:ext uri="{FF2B5EF4-FFF2-40B4-BE49-F238E27FC236}">
                  <a16:creationId xmlns:a16="http://schemas.microsoft.com/office/drawing/2014/main" id="{439CE2D0-4C75-4D74-A81E-619BFD129C1C}"/>
                </a:ext>
              </a:extLst>
            </p:cNvPr>
            <p:cNvSpPr txBox="1"/>
            <p:nvPr/>
          </p:nvSpPr>
          <p:spPr>
            <a:xfrm>
              <a:off x="7079045" y="4315424"/>
              <a:ext cx="2230608" cy="482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Bajo volumen actual</a:t>
              </a:r>
            </a:p>
          </p:txBody>
        </p:sp>
        <p:sp>
          <p:nvSpPr>
            <p:cNvPr id="78" name="CuadroTexto 21">
              <a:extLst>
                <a:ext uri="{FF2B5EF4-FFF2-40B4-BE49-F238E27FC236}">
                  <a16:creationId xmlns:a16="http://schemas.microsoft.com/office/drawing/2014/main" id="{8D950951-0DB7-4A36-A54C-B530C3999CDE}"/>
                </a:ext>
              </a:extLst>
            </p:cNvPr>
            <p:cNvSpPr txBox="1"/>
            <p:nvPr/>
          </p:nvSpPr>
          <p:spPr>
            <a:xfrm>
              <a:off x="6680620" y="1418080"/>
              <a:ext cx="1755610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</a:t>
              </a:r>
            </a:p>
          </p:txBody>
        </p:sp>
        <p:sp>
          <p:nvSpPr>
            <p:cNvPr id="80" name="CuadroTexto 23">
              <a:extLst>
                <a:ext uri="{FF2B5EF4-FFF2-40B4-BE49-F238E27FC236}">
                  <a16:creationId xmlns:a16="http://schemas.microsoft.com/office/drawing/2014/main" id="{58CE8BD7-8EA5-442B-829C-47C0A4E0CB63}"/>
                </a:ext>
              </a:extLst>
            </p:cNvPr>
            <p:cNvSpPr txBox="1"/>
            <p:nvPr/>
          </p:nvSpPr>
          <p:spPr>
            <a:xfrm>
              <a:off x="2332177" y="3595394"/>
              <a:ext cx="1784965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 (por encima de vol. ubicación</a:t>
              </a:r>
            </a:p>
          </p:txBody>
        </p:sp>
        <p:sp>
          <p:nvSpPr>
            <p:cNvPr id="82" name="CuadroTexto 25">
              <a:extLst>
                <a:ext uri="{FF2B5EF4-FFF2-40B4-BE49-F238E27FC236}">
                  <a16:creationId xmlns:a16="http://schemas.microsoft.com/office/drawing/2014/main" id="{07950825-2591-4E5A-9382-21365116FC1E}"/>
                </a:ext>
              </a:extLst>
            </p:cNvPr>
            <p:cNvSpPr txBox="1"/>
            <p:nvPr/>
          </p:nvSpPr>
          <p:spPr>
            <a:xfrm>
              <a:off x="2468648" y="1473821"/>
              <a:ext cx="1696291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Bajo volumen de ubicación / Alto volumen actual</a:t>
              </a:r>
            </a:p>
          </p:txBody>
        </p:sp>
        <p:cxnSp>
          <p:nvCxnSpPr>
            <p:cNvPr id="84" name="Conector recto 1">
              <a:extLst>
                <a:ext uri="{FF2B5EF4-FFF2-40B4-BE49-F238E27FC236}">
                  <a16:creationId xmlns:a16="http://schemas.microsoft.com/office/drawing/2014/main" id="{E5F32C5A-1E6D-43F5-A284-8B5C96A86F60}"/>
                </a:ext>
              </a:extLst>
            </p:cNvPr>
            <p:cNvCxnSpPr>
              <a:cxnSpLocks/>
              <a:stCxn id="35" idx="4"/>
              <a:endCxn id="35" idx="0"/>
            </p:cNvCxnSpPr>
            <p:nvPr/>
          </p:nvCxnSpPr>
          <p:spPr>
            <a:xfrm flipV="1">
              <a:off x="1353093" y="1111408"/>
              <a:ext cx="9341633" cy="477626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Diagrama de flujo: conector 3">
              <a:extLst>
                <a:ext uri="{FF2B5EF4-FFF2-40B4-BE49-F238E27FC236}">
                  <a16:creationId xmlns:a16="http://schemas.microsoft.com/office/drawing/2014/main" id="{7411D0F8-8F07-4F3E-993C-793396E6EB87}"/>
                </a:ext>
              </a:extLst>
            </p:cNvPr>
            <p:cNvSpPr/>
            <p:nvPr/>
          </p:nvSpPr>
          <p:spPr>
            <a:xfrm>
              <a:off x="6434611" y="3495711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1</a:t>
              </a:r>
            </a:p>
          </p:txBody>
        </p:sp>
        <p:sp>
          <p:nvSpPr>
            <p:cNvPr id="88" name="Diagrama de flujo: conector 5">
              <a:extLst>
                <a:ext uri="{FF2B5EF4-FFF2-40B4-BE49-F238E27FC236}">
                  <a16:creationId xmlns:a16="http://schemas.microsoft.com/office/drawing/2014/main" id="{6D1D1BB4-3F1E-4E05-9C26-75919069268D}"/>
                </a:ext>
              </a:extLst>
            </p:cNvPr>
            <p:cNvSpPr/>
            <p:nvPr/>
          </p:nvSpPr>
          <p:spPr>
            <a:xfrm>
              <a:off x="6869844" y="308997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2</a:t>
              </a:r>
            </a:p>
          </p:txBody>
        </p:sp>
        <p:sp>
          <p:nvSpPr>
            <p:cNvPr id="90" name="Diagrama de flujo: conector 7">
              <a:extLst>
                <a:ext uri="{FF2B5EF4-FFF2-40B4-BE49-F238E27FC236}">
                  <a16:creationId xmlns:a16="http://schemas.microsoft.com/office/drawing/2014/main" id="{179125BA-1627-4FF6-A22D-583D06735D7A}"/>
                </a:ext>
              </a:extLst>
            </p:cNvPr>
            <p:cNvSpPr/>
            <p:nvPr/>
          </p:nvSpPr>
          <p:spPr>
            <a:xfrm>
              <a:off x="6371412" y="2828485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3</a:t>
              </a:r>
            </a:p>
          </p:txBody>
        </p:sp>
        <p:sp>
          <p:nvSpPr>
            <p:cNvPr id="92" name="Diagrama de flujo: conector 9">
              <a:extLst>
                <a:ext uri="{FF2B5EF4-FFF2-40B4-BE49-F238E27FC236}">
                  <a16:creationId xmlns:a16="http://schemas.microsoft.com/office/drawing/2014/main" id="{D7937B73-BDBF-440F-8F05-6078EE6C68FE}"/>
                </a:ext>
              </a:extLst>
            </p:cNvPr>
            <p:cNvSpPr/>
            <p:nvPr/>
          </p:nvSpPr>
          <p:spPr>
            <a:xfrm>
              <a:off x="5756907" y="2995790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4</a:t>
              </a:r>
            </a:p>
          </p:txBody>
        </p:sp>
        <p:sp>
          <p:nvSpPr>
            <p:cNvPr id="94" name="Diagrama de flujo: conector 10">
              <a:extLst>
                <a:ext uri="{FF2B5EF4-FFF2-40B4-BE49-F238E27FC236}">
                  <a16:creationId xmlns:a16="http://schemas.microsoft.com/office/drawing/2014/main" id="{0FF1AC94-5904-4530-92D3-F75A3E241076}"/>
                </a:ext>
              </a:extLst>
            </p:cNvPr>
            <p:cNvSpPr/>
            <p:nvPr/>
          </p:nvSpPr>
          <p:spPr>
            <a:xfrm>
              <a:off x="5372812" y="3419918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5</a:t>
              </a:r>
            </a:p>
          </p:txBody>
        </p:sp>
        <p:sp>
          <p:nvSpPr>
            <p:cNvPr id="96" name="Diagrama de flujo: conector 11">
              <a:extLst>
                <a:ext uri="{FF2B5EF4-FFF2-40B4-BE49-F238E27FC236}">
                  <a16:creationId xmlns:a16="http://schemas.microsoft.com/office/drawing/2014/main" id="{57C695D6-7A29-4831-9014-6980D67F21A6}"/>
                </a:ext>
              </a:extLst>
            </p:cNvPr>
            <p:cNvSpPr/>
            <p:nvPr/>
          </p:nvSpPr>
          <p:spPr>
            <a:xfrm>
              <a:off x="5802710" y="362350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6</a:t>
              </a:r>
            </a:p>
          </p:txBody>
        </p:sp>
        <p:cxnSp>
          <p:nvCxnSpPr>
            <p:cNvPr id="138" name="Conector recto 22">
              <a:extLst>
                <a:ext uri="{FF2B5EF4-FFF2-40B4-BE49-F238E27FC236}">
                  <a16:creationId xmlns:a16="http://schemas.microsoft.com/office/drawing/2014/main" id="{5901ECCF-BCCE-4291-9A29-B6966569F2C6}"/>
                </a:ext>
              </a:extLst>
            </p:cNvPr>
            <p:cNvCxnSpPr>
              <a:cxnSpLocks/>
            </p:cNvCxnSpPr>
            <p:nvPr/>
          </p:nvCxnSpPr>
          <p:spPr>
            <a:xfrm>
              <a:off x="6301650" y="1111407"/>
              <a:ext cx="0" cy="479354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CuadroTexto 21">
              <a:extLst>
                <a:ext uri="{FF2B5EF4-FFF2-40B4-BE49-F238E27FC236}">
                  <a16:creationId xmlns:a16="http://schemas.microsoft.com/office/drawing/2014/main" id="{71C759F1-6C03-4B23-BE41-A68AFEF7D263}"/>
                </a:ext>
              </a:extLst>
            </p:cNvPr>
            <p:cNvSpPr txBox="1"/>
            <p:nvPr/>
          </p:nvSpPr>
          <p:spPr>
            <a:xfrm>
              <a:off x="8937321" y="2146401"/>
              <a:ext cx="1755610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 (por debajo de volumen de ubicación)</a:t>
              </a:r>
            </a:p>
          </p:txBody>
        </p:sp>
        <p:sp>
          <p:nvSpPr>
            <p:cNvPr id="46" name="CuadroTexto 23">
              <a:extLst>
                <a:ext uri="{FF2B5EF4-FFF2-40B4-BE49-F238E27FC236}">
                  <a16:creationId xmlns:a16="http://schemas.microsoft.com/office/drawing/2014/main" id="{7D77ABA1-6F6C-4A7E-B78B-EA84E9BFA045}"/>
                </a:ext>
              </a:extLst>
            </p:cNvPr>
            <p:cNvSpPr txBox="1"/>
            <p:nvPr/>
          </p:nvSpPr>
          <p:spPr>
            <a:xfrm>
              <a:off x="4281150" y="4841769"/>
              <a:ext cx="1784965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6EA8BEB-0870-4E5A-8333-9BED3F49F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–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quad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analysis</a:t>
            </a:r>
            <a:endParaRPr lang="es-E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9156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F899C-5275-496B-881B-DD483CB6F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CUERNAVACA 2021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2DE5F7E-8F98-4560-A6C0-1BFE79A18B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975" y="1084082"/>
            <a:ext cx="9194050" cy="525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866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1DCAB-6DBC-4AC5-B352-98EA785C3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MOBIL - </a:t>
            </a:r>
            <a:r>
              <a:rPr lang="es-MX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GASOLINAS</a:t>
            </a:r>
            <a:endParaRPr lang="en-U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68C2151-E7F3-4594-B61D-02CA99D27E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042" y="1059563"/>
            <a:ext cx="9279915" cy="529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355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DC50C-D788-434A-B28A-F8863442B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CUERNAVACA 2021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2C30C12-1F5E-42E0-BB49-5E94836C6B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49" t="5361" r="11677" b="6666"/>
          <a:stretch/>
        </p:blipFill>
        <p:spPr>
          <a:xfrm>
            <a:off x="3480062" y="1057595"/>
            <a:ext cx="5231876" cy="5314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03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PARTICIPACIÓN DE mercado - GASOLINAS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80B9202-3556-40F0-A435-E28A911A42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333" y="1668543"/>
            <a:ext cx="11659334" cy="402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88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A020B-F5BD-4DF9-8DBB-56F0E99EA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Efectividad del mercado - GASOLINAS</a:t>
            </a:r>
            <a:endParaRPr lang="en-US" sz="3800" dirty="0"/>
          </a:p>
        </p:txBody>
      </p:sp>
      <p:sp>
        <p:nvSpPr>
          <p:cNvPr id="6" name="CuadroTexto 1">
            <a:extLst>
              <a:ext uri="{FF2B5EF4-FFF2-40B4-BE49-F238E27FC236}">
                <a16:creationId xmlns:a16="http://schemas.microsoft.com/office/drawing/2014/main" id="{64C4C741-23D2-4C27-8696-A948A6E3AFC2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ED703AB-A335-42B9-9BAE-C4930DB686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11" y="1032491"/>
            <a:ext cx="11550977" cy="536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604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endParaRPr lang="en-US" sz="38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B6B0A5-6D76-41DE-AC78-2517A40959AE}"/>
              </a:ext>
            </a:extLst>
          </p:cNvPr>
          <p:cNvSpPr txBox="1">
            <a:spLocks/>
          </p:cNvSpPr>
          <p:nvPr/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lang="es-CO" sz="3200" b="1" kern="1200" cap="all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9pPr>
          </a:lstStyle>
          <a:p>
            <a:r>
              <a:rPr lang="es-MX" sz="3800" dirty="0"/>
              <a:t>VOLUMEN PROMEDIO - GASOLINAS</a:t>
            </a:r>
            <a:endParaRPr lang="en-US" sz="3800" dirty="0">
              <a:solidFill>
                <a:srgbClr val="000000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3E3CF89-4312-455B-AEC6-4F3AA1DF45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938" y="1045617"/>
            <a:ext cx="11532124" cy="535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079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91F1E-3068-4B53-952E-738379468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Volumen de ubicación - GASOLINAS</a:t>
            </a:r>
            <a:br>
              <a:rPr lang="es-MX" sz="3800" dirty="0"/>
            </a:br>
            <a:endParaRPr lang="en-US" sz="3800" dirty="0"/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1711DA6-E2D5-4C09-99A5-4F804757D904}"/>
              </a:ext>
            </a:extLst>
          </p:cNvPr>
          <p:cNvSpPr txBox="1"/>
          <p:nvPr/>
        </p:nvSpPr>
        <p:spPr>
          <a:xfrm>
            <a:off x="0" y="6473408"/>
            <a:ext cx="12090400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50" dirty="0"/>
              <a:t>Volumen Ubicación representa la calidad del punto de ventas. Solo considera flujo vehicular, suporte residencial y competencia.</a:t>
            </a:r>
            <a:endParaRPr lang="es-MX" sz="145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2F4BA2C-C323-44B8-8DCC-FB79D10688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98" y="1038273"/>
            <a:ext cx="11560403" cy="5366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1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1">
            <a:extLst>
              <a:ext uri="{FF2B5EF4-FFF2-40B4-BE49-F238E27FC236}">
                <a16:creationId xmlns:a16="http://schemas.microsoft.com/office/drawing/2014/main" id="{C281CF07-7428-4D66-B9B3-22CA7A1BE180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085AA59-A738-487D-AB6F-C01B0442B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</p:spPr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Efectividad de mercado - GASOLINAS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5102F24-5751-4303-B3D4-13E140BF71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509" y="1045566"/>
            <a:ext cx="11528982" cy="5351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10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0ABE3-3E73-405B-9036-2288AA87A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sz="2800" dirty="0"/>
              <a:t>Calificación</a:t>
            </a:r>
            <a:r>
              <a:rPr lang="en-US" sz="2800" dirty="0"/>
              <a:t> de </a:t>
            </a:r>
            <a:r>
              <a:rPr lang="es-ES" sz="2800" dirty="0"/>
              <a:t>instalaciones</a:t>
            </a:r>
            <a:r>
              <a:rPr lang="en-US" sz="2800" dirty="0"/>
              <a:t> (</a:t>
            </a:r>
            <a:r>
              <a:rPr lang="es-ES" sz="2800" dirty="0"/>
              <a:t>infraestructura</a:t>
            </a:r>
            <a:r>
              <a:rPr lang="en-US" sz="2800" dirty="0"/>
              <a:t>)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1F905EA7-ACA3-4FB6-AE04-79D56BF51655}"/>
              </a:ext>
            </a:extLst>
          </p:cNvPr>
          <p:cNvSpPr txBox="1"/>
          <p:nvPr/>
        </p:nvSpPr>
        <p:spPr>
          <a:xfrm>
            <a:off x="0" y="6473408"/>
            <a:ext cx="12090400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50" dirty="0"/>
              <a:t>Compuesto por los factores físicos de las estaciones: Tamaño, accesibilidad, visibilidad. Apariencia, posiciones abastecimiento, etc.</a:t>
            </a:r>
            <a:endParaRPr lang="es-MX" sz="145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FEE9B38-D282-4F9F-A133-67A78C1668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424" y="1036189"/>
            <a:ext cx="11541551" cy="5357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58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ACAF5-F3D8-454C-9017-3A66A2650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err="1"/>
              <a:t>EvaluaciÓn</a:t>
            </a:r>
            <a:r>
              <a:rPr lang="es-ES" dirty="0"/>
              <a:t> de </a:t>
            </a:r>
            <a:r>
              <a:rPr lang="es-ES" dirty="0" err="1"/>
              <a:t>ContribuciÓn</a:t>
            </a:r>
            <a:r>
              <a:rPr lang="es-ES" dirty="0"/>
              <a:t> de la marca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6D9F4B38-F1AC-48AB-A2C7-7133657D5C2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Se calcula de la substracción del volumen Marca del volumen instalaciones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6FED4AD-B656-417E-A214-37EF86321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439" y="1039759"/>
            <a:ext cx="11543122" cy="535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79472"/>
      </p:ext>
    </p:extLst>
  </p:cSld>
  <p:clrMapOvr>
    <a:masterClrMapping/>
  </p:clrMapOvr>
</p:sld>
</file>

<file path=ppt/theme/theme1.xml><?xml version="1.0" encoding="utf-8"?>
<a:theme xmlns:a="http://schemas.openxmlformats.org/drawingml/2006/main" name="BC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CG_Template.potx" id="{40A729E5-4EFC-4454-A0D3-E84B0699488C}" vid="{C9ADC6A0-F3F4-4F18-8991-0EA84048F2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BCG_Template</Template>
  <TotalTime>1487</TotalTime>
  <Words>356</Words>
  <Application>Microsoft Office PowerPoint</Application>
  <PresentationFormat>Widescreen</PresentationFormat>
  <Paragraphs>50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Arial</vt:lpstr>
      <vt:lpstr>Calibri</vt:lpstr>
      <vt:lpstr>DIN</vt:lpstr>
      <vt:lpstr>Microsoft Sans Serif</vt:lpstr>
      <vt:lpstr>Wingdings</vt:lpstr>
      <vt:lpstr>BCG_Template</vt:lpstr>
      <vt:lpstr>Executive summary CUERNAVACA, Mexico 2022</vt:lpstr>
      <vt:lpstr>CUERNAVACA 2021</vt:lpstr>
      <vt:lpstr> PARTICIPACIÓN DE mercado - GASOLINAS </vt:lpstr>
      <vt:lpstr>Efectividad del mercado - GASOLINAS</vt:lpstr>
      <vt:lpstr> </vt:lpstr>
      <vt:lpstr> Volumen de ubicación - GASOLINAS </vt:lpstr>
      <vt:lpstr> Efectividad de mercado - GASOLINAS </vt:lpstr>
      <vt:lpstr>Calificación de instalaciones (infraestructura)</vt:lpstr>
      <vt:lpstr>EvaluaciÓn de ContribuciÓn de la marca</vt:lpstr>
      <vt:lpstr>Calificación Prácticas de mercadeo - GASOLINAS</vt:lpstr>
      <vt:lpstr>Calificación de precio - GASOLINAS</vt:lpstr>
      <vt:lpstr>Efectividad operacional - GASOLINAS</vt:lpstr>
      <vt:lpstr>Desempeño de redes - GASOLINAS</vt:lpstr>
      <vt:lpstr>Desempeño de redes – quad analysis</vt:lpstr>
      <vt:lpstr>Desempeño CUERNAVACA 2021</vt:lpstr>
      <vt:lpstr>Desempeño MOBIL - GASOLINAS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Efectividad del mercado - Gasolinas</dc:title>
  <dc:creator>Simon Bravo</dc:creator>
  <cp:lastModifiedBy>Simon Bravo</cp:lastModifiedBy>
  <cp:revision>23</cp:revision>
  <dcterms:created xsi:type="dcterms:W3CDTF">2022-03-12T19:44:16Z</dcterms:created>
  <dcterms:modified xsi:type="dcterms:W3CDTF">2022-03-14T22:19:12Z</dcterms:modified>
</cp:coreProperties>
</file>