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3" r:id="rId3"/>
    <p:sldId id="257" r:id="rId4"/>
    <p:sldId id="3570" r:id="rId5"/>
    <p:sldId id="3571" r:id="rId6"/>
    <p:sldId id="269" r:id="rId7"/>
    <p:sldId id="259" r:id="rId8"/>
    <p:sldId id="3572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3568" r:id="rId18"/>
    <p:sldId id="3569" r:id="rId19"/>
    <p:sldId id="274" r:id="rId20"/>
    <p:sldId id="270" r:id="rId2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14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29AF3D65-8DC1-429D-89E5-2CCEA7B9BB6C}"/>
    <pc:docChg chg="undo custSel modSld">
      <pc:chgData name="Omar Díaz" userId="24efb74535e2f669" providerId="LiveId" clId="{29AF3D65-8DC1-429D-89E5-2CCEA7B9BB6C}" dt="2022-03-14T15:09:33.800" v="50" actId="20577"/>
      <pc:docMkLst>
        <pc:docMk/>
      </pc:docMkLst>
      <pc:sldChg chg="modSp mod">
        <pc:chgData name="Omar Díaz" userId="24efb74535e2f669" providerId="LiveId" clId="{29AF3D65-8DC1-429D-89E5-2CCEA7B9BB6C}" dt="2022-03-14T15:04:53.685" v="5" actId="20577"/>
        <pc:sldMkLst>
          <pc:docMk/>
          <pc:sldMk cId="2265281832" sldId="257"/>
        </pc:sldMkLst>
        <pc:spChg chg="mod">
          <ac:chgData name="Omar Díaz" userId="24efb74535e2f669" providerId="LiveId" clId="{29AF3D65-8DC1-429D-89E5-2CCEA7B9BB6C}" dt="2022-03-14T15:04:53.685" v="5" actId="20577"/>
          <ac:spMkLst>
            <pc:docMk/>
            <pc:sldMk cId="2265281832" sldId="257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8:01.719" v="10" actId="20577"/>
        <pc:sldMkLst>
          <pc:docMk/>
          <pc:sldMk cId="2345604609" sldId="259"/>
        </pc:sldMkLst>
        <pc:spChg chg="mod">
          <ac:chgData name="Omar Díaz" userId="24efb74535e2f669" providerId="LiveId" clId="{29AF3D65-8DC1-429D-89E5-2CCEA7B9BB6C}" dt="2022-03-14T15:08:01.719" v="10" actId="20577"/>
          <ac:spMkLst>
            <pc:docMk/>
            <pc:sldMk cId="2345604609" sldId="259"/>
            <ac:spMk id="2" creationId="{1E2A020B-F5BD-4DF9-8DBB-56F0E99EAF4D}"/>
          </ac:spMkLst>
        </pc:spChg>
      </pc:sldChg>
      <pc:sldChg chg="modSp mod">
        <pc:chgData name="Omar Díaz" userId="24efb74535e2f669" providerId="LiveId" clId="{29AF3D65-8DC1-429D-89E5-2CCEA7B9BB6C}" dt="2022-03-14T15:08:16.821" v="16" actId="20577"/>
        <pc:sldMkLst>
          <pc:docMk/>
          <pc:sldMk cId="284931389" sldId="261"/>
        </pc:sldMkLst>
        <pc:spChg chg="mod">
          <ac:chgData name="Omar Díaz" userId="24efb74535e2f669" providerId="LiveId" clId="{29AF3D65-8DC1-429D-89E5-2CCEA7B9BB6C}" dt="2022-03-14T15:08:16.821" v="16" actId="20577"/>
          <ac:spMkLst>
            <pc:docMk/>
            <pc:sldMk cId="284931389" sldId="261"/>
            <ac:spMk id="2" creationId="{40491F1E-3068-4B53-952E-738379468F02}"/>
          </ac:spMkLst>
        </pc:spChg>
      </pc:sldChg>
      <pc:sldChg chg="modSp mod">
        <pc:chgData name="Omar Díaz" userId="24efb74535e2f669" providerId="LiveId" clId="{29AF3D65-8DC1-429D-89E5-2CCEA7B9BB6C}" dt="2022-03-14T15:08:27.306" v="18" actId="20577"/>
        <pc:sldMkLst>
          <pc:docMk/>
          <pc:sldMk cId="2976810304" sldId="262"/>
        </pc:sldMkLst>
        <pc:spChg chg="mod">
          <ac:chgData name="Omar Díaz" userId="24efb74535e2f669" providerId="LiveId" clId="{29AF3D65-8DC1-429D-89E5-2CCEA7B9BB6C}" dt="2022-03-14T15:08:27.306" v="18" actId="20577"/>
          <ac:spMkLst>
            <pc:docMk/>
            <pc:sldMk cId="2976810304" sldId="262"/>
            <ac:spMk id="7" creationId="{1085AA59-A738-487D-AB6F-C01B0442B251}"/>
          </ac:spMkLst>
        </pc:spChg>
      </pc:sldChg>
      <pc:sldChg chg="modSp mod">
        <pc:chgData name="Omar Díaz" userId="24efb74535e2f669" providerId="LiveId" clId="{29AF3D65-8DC1-429D-89E5-2CCEA7B9BB6C}" dt="2022-03-14T15:08:43.712" v="22" actId="27636"/>
        <pc:sldMkLst>
          <pc:docMk/>
          <pc:sldMk cId="950276914" sldId="266"/>
        </pc:sldMkLst>
        <pc:spChg chg="mod">
          <ac:chgData name="Omar Díaz" userId="24efb74535e2f669" providerId="LiveId" clId="{29AF3D65-8DC1-429D-89E5-2CCEA7B9BB6C}" dt="2022-03-14T15:08:43.712" v="22" actId="27636"/>
          <ac:spMkLst>
            <pc:docMk/>
            <pc:sldMk cId="950276914" sldId="266"/>
            <ac:spMk id="2" creationId="{AE2709A2-986C-4E03-8964-06941C4BA6D3}"/>
          </ac:spMkLst>
        </pc:spChg>
      </pc:sldChg>
      <pc:sldChg chg="modSp mod">
        <pc:chgData name="Omar Díaz" userId="24efb74535e2f669" providerId="LiveId" clId="{29AF3D65-8DC1-429D-89E5-2CCEA7B9BB6C}" dt="2022-03-14T15:08:50.192" v="26" actId="27636"/>
        <pc:sldMkLst>
          <pc:docMk/>
          <pc:sldMk cId="1983722544" sldId="267"/>
        </pc:sldMkLst>
        <pc:spChg chg="mod">
          <ac:chgData name="Omar Díaz" userId="24efb74535e2f669" providerId="LiveId" clId="{29AF3D65-8DC1-429D-89E5-2CCEA7B9BB6C}" dt="2022-03-14T15:08:50.192" v="26" actId="27636"/>
          <ac:spMkLst>
            <pc:docMk/>
            <pc:sldMk cId="1983722544" sldId="267"/>
            <ac:spMk id="2" creationId="{351EB336-2F33-44D3-A509-26EDD28901F5}"/>
          </ac:spMkLst>
        </pc:spChg>
      </pc:sldChg>
      <pc:sldChg chg="modSp mod">
        <pc:chgData name="Omar Díaz" userId="24efb74535e2f669" providerId="LiveId" clId="{29AF3D65-8DC1-429D-89E5-2CCEA7B9BB6C}" dt="2022-03-14T15:09:03.669" v="39" actId="27636"/>
        <pc:sldMkLst>
          <pc:docMk/>
          <pc:sldMk cId="4033435694" sldId="268"/>
        </pc:sldMkLst>
        <pc:spChg chg="mod">
          <ac:chgData name="Omar Díaz" userId="24efb74535e2f669" providerId="LiveId" clId="{29AF3D65-8DC1-429D-89E5-2CCEA7B9BB6C}" dt="2022-03-14T15:09:03.669" v="39" actId="27636"/>
          <ac:spMkLst>
            <pc:docMk/>
            <pc:sldMk cId="4033435694" sldId="268"/>
            <ac:spMk id="5" creationId="{E377AFD3-C596-474B-BD07-723996AAB34C}"/>
          </ac:spMkLst>
        </pc:spChg>
      </pc:sldChg>
      <pc:sldChg chg="modSp mod">
        <pc:chgData name="Omar Díaz" userId="24efb74535e2f669" providerId="LiveId" clId="{29AF3D65-8DC1-429D-89E5-2CCEA7B9BB6C}" dt="2022-03-14T15:09:33.800" v="50" actId="20577"/>
        <pc:sldMkLst>
          <pc:docMk/>
          <pc:sldMk cId="4042736301" sldId="269"/>
        </pc:sldMkLst>
        <pc:spChg chg="mod">
          <ac:chgData name="Omar Díaz" userId="24efb74535e2f669" providerId="LiveId" clId="{29AF3D65-8DC1-429D-89E5-2CCEA7B9BB6C}" dt="2022-03-14T15:09:33.800" v="50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29AF3D65-8DC1-429D-89E5-2CCEA7B9BB6C}" dt="2022-03-14T15:09:27.510" v="48" actId="20577"/>
        <pc:sldMkLst>
          <pc:docMk/>
          <pc:sldMk cId="2154730074" sldId="270"/>
        </pc:sldMkLst>
        <pc:spChg chg="mod">
          <ac:chgData name="Omar Díaz" userId="24efb74535e2f669" providerId="LiveId" clId="{29AF3D65-8DC1-429D-89E5-2CCEA7B9BB6C}" dt="2022-03-14T15:09:27.510" v="48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29AF3D65-8DC1-429D-89E5-2CCEA7B9BB6C}" dt="2022-03-14T15:09:16.660" v="46" actId="27636"/>
        <pc:sldMkLst>
          <pc:docMk/>
          <pc:sldMk cId="1868355277" sldId="274"/>
        </pc:sldMkLst>
        <pc:spChg chg="mod">
          <ac:chgData name="Omar Díaz" userId="24efb74535e2f669" providerId="LiveId" clId="{29AF3D65-8DC1-429D-89E5-2CCEA7B9BB6C}" dt="2022-03-14T15:09:16.660" v="46" actId="27636"/>
          <ac:spMkLst>
            <pc:docMk/>
            <pc:sldMk cId="1868355277" sldId="274"/>
            <ac:spMk id="2" creationId="{33C1DCAB-6DBC-4AC5-B352-98EA785C3420}"/>
          </ac:spMkLst>
        </pc:spChg>
      </pc:sldChg>
      <pc:sldChg chg="modSp mod">
        <pc:chgData name="Omar Díaz" userId="24efb74535e2f669" providerId="LiveId" clId="{29AF3D65-8DC1-429D-89E5-2CCEA7B9BB6C}" dt="2022-03-14T15:07:42.529" v="6"/>
        <pc:sldMkLst>
          <pc:docMk/>
          <pc:sldMk cId="3042088924" sldId="3570"/>
        </pc:sldMkLst>
        <pc:spChg chg="mod">
          <ac:chgData name="Omar Díaz" userId="24efb74535e2f669" providerId="LiveId" clId="{29AF3D65-8DC1-429D-89E5-2CCEA7B9BB6C}" dt="2022-03-14T15:07:42.529" v="6"/>
          <ac:spMkLst>
            <pc:docMk/>
            <pc:sldMk cId="3042088924" sldId="3570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7:52.068" v="8" actId="20577"/>
        <pc:sldMkLst>
          <pc:docMk/>
          <pc:sldMk cId="1990160594" sldId="3571"/>
        </pc:sldMkLst>
        <pc:spChg chg="mod">
          <ac:chgData name="Omar Díaz" userId="24efb74535e2f669" providerId="LiveId" clId="{29AF3D65-8DC1-429D-89E5-2CCEA7B9BB6C}" dt="2022-03-14T15:07:52.068" v="8" actId="20577"/>
          <ac:spMkLst>
            <pc:docMk/>
            <pc:sldMk cId="1990160594" sldId="3571"/>
            <ac:spMk id="6" creationId="{E4BCE1E8-9FC9-46BB-BD6F-24AB9330A508}"/>
          </ac:spMkLst>
        </pc:spChg>
      </pc:sldChg>
      <pc:sldChg chg="modSp mod">
        <pc:chgData name="Omar Díaz" userId="24efb74535e2f669" providerId="LiveId" clId="{29AF3D65-8DC1-429D-89E5-2CCEA7B9BB6C}" dt="2022-03-14T15:08:08.701" v="14" actId="27636"/>
        <pc:sldMkLst>
          <pc:docMk/>
          <pc:sldMk cId="4173079253" sldId="3572"/>
        </pc:sldMkLst>
        <pc:spChg chg="mod">
          <ac:chgData name="Omar Díaz" userId="24efb74535e2f669" providerId="LiveId" clId="{29AF3D65-8DC1-429D-89E5-2CCEA7B9BB6C}" dt="2022-03-14T15:08:08.701" v="14" actId="27636"/>
          <ac:spMkLst>
            <pc:docMk/>
            <pc:sldMk cId="4173079253" sldId="3572"/>
            <ac:spMk id="5" creationId="{C1B6B0A5-6D76-41DE-AC78-2517A40959AE}"/>
          </ac:spMkLst>
        </pc:spChg>
      </pc:sldChg>
    </pc:docChg>
  </pc:docChgLst>
  <pc:docChgLst>
    <pc:chgData name="Omar Díaz" userId="24efb74535e2f669" providerId="LiveId" clId="{584407FA-8349-4DD8-9BC0-4A3F3DB5957E}"/>
    <pc:docChg chg="undo custSel modSld sldOrd">
      <pc:chgData name="Omar Díaz" userId="24efb74535e2f669" providerId="LiveId" clId="{584407FA-8349-4DD8-9BC0-4A3F3DB5957E}" dt="2022-03-14T16:37:00.933" v="156"/>
      <pc:docMkLst>
        <pc:docMk/>
      </pc:docMkLst>
      <pc:sldChg chg="addSp delSp modSp mod">
        <pc:chgData name="Omar Díaz" userId="24efb74535e2f669" providerId="LiveId" clId="{584407FA-8349-4DD8-9BC0-4A3F3DB5957E}" dt="2022-03-14T15:13:34.309" v="3" actId="1076"/>
        <pc:sldMkLst>
          <pc:docMk/>
          <pc:sldMk cId="2265281832" sldId="257"/>
        </pc:sldMkLst>
        <pc:picChg chg="del">
          <ac:chgData name="Omar Díaz" userId="24efb74535e2f669" providerId="LiveId" clId="{584407FA-8349-4DD8-9BC0-4A3F3DB5957E}" dt="2022-03-14T15:13:21.676" v="0" actId="478"/>
          <ac:picMkLst>
            <pc:docMk/>
            <pc:sldMk cId="2265281832" sldId="257"/>
            <ac:picMk id="4" creationId="{EF5C259C-0610-4BE5-AF63-3BCBC12C552F}"/>
          </ac:picMkLst>
        </pc:picChg>
        <pc:picChg chg="add mod">
          <ac:chgData name="Omar Díaz" userId="24efb74535e2f669" providerId="LiveId" clId="{584407FA-8349-4DD8-9BC0-4A3F3DB5957E}" dt="2022-03-14T15:13:34.309" v="3" actId="1076"/>
          <ac:picMkLst>
            <pc:docMk/>
            <pc:sldMk cId="2265281832" sldId="257"/>
            <ac:picMk id="5" creationId="{D0EB248E-75D0-439C-A8F2-E7885E98C34C}"/>
          </ac:picMkLst>
        </pc:picChg>
      </pc:sldChg>
      <pc:sldChg chg="addSp delSp modSp mod">
        <pc:chgData name="Omar Díaz" userId="24efb74535e2f669" providerId="LiveId" clId="{584407FA-8349-4DD8-9BC0-4A3F3DB5957E}" dt="2022-03-14T15:17:52.459" v="26" actId="1036"/>
        <pc:sldMkLst>
          <pc:docMk/>
          <pc:sldMk cId="2345604609" sldId="259"/>
        </pc:sldMkLst>
        <pc:picChg chg="del">
          <ac:chgData name="Omar Díaz" userId="24efb74535e2f669" providerId="LiveId" clId="{584407FA-8349-4DD8-9BC0-4A3F3DB5957E}" dt="2022-03-14T15:17:01.935" v="14" actId="478"/>
          <ac:picMkLst>
            <pc:docMk/>
            <pc:sldMk cId="2345604609" sldId="259"/>
            <ac:picMk id="4" creationId="{756043C9-FB8D-4886-A7DF-CAE44FCF07D5}"/>
          </ac:picMkLst>
        </pc:picChg>
        <pc:picChg chg="add mod">
          <ac:chgData name="Omar Díaz" userId="24efb74535e2f669" providerId="LiveId" clId="{584407FA-8349-4DD8-9BC0-4A3F3DB5957E}" dt="2022-03-14T15:17:52.459" v="26" actId="1036"/>
          <ac:picMkLst>
            <pc:docMk/>
            <pc:sldMk cId="2345604609" sldId="259"/>
            <ac:picMk id="5" creationId="{BDCD5649-02C9-4908-9041-2DA1B9314E10}"/>
          </ac:picMkLst>
        </pc:picChg>
      </pc:sldChg>
      <pc:sldChg chg="addSp delSp modSp mod">
        <pc:chgData name="Omar Díaz" userId="24efb74535e2f669" providerId="LiveId" clId="{584407FA-8349-4DD8-9BC0-4A3F3DB5957E}" dt="2022-03-14T15:40:34.361" v="150" actId="255"/>
        <pc:sldMkLst>
          <pc:docMk/>
          <pc:sldMk cId="284931389" sldId="261"/>
        </pc:sldMkLst>
        <pc:spChg chg="mod">
          <ac:chgData name="Omar Díaz" userId="24efb74535e2f669" providerId="LiveId" clId="{584407FA-8349-4DD8-9BC0-4A3F3DB5957E}" dt="2022-03-14T15:40:34.361" v="150" actId="255"/>
          <ac:spMkLst>
            <pc:docMk/>
            <pc:sldMk cId="284931389" sldId="261"/>
            <ac:spMk id="4" creationId="{21711DA6-E2D5-4C09-99A5-4F804757D904}"/>
          </ac:spMkLst>
        </pc:spChg>
        <pc:picChg chg="add mod">
          <ac:chgData name="Omar Díaz" userId="24efb74535e2f669" providerId="LiveId" clId="{584407FA-8349-4DD8-9BC0-4A3F3DB5957E}" dt="2022-03-14T15:19:46.779" v="36" actId="1076"/>
          <ac:picMkLst>
            <pc:docMk/>
            <pc:sldMk cId="284931389" sldId="261"/>
            <ac:picMk id="5" creationId="{A3A99585-17ED-42D4-A6A2-DD5705DF0910}"/>
          </ac:picMkLst>
        </pc:picChg>
        <pc:picChg chg="del">
          <ac:chgData name="Omar Díaz" userId="24efb74535e2f669" providerId="LiveId" clId="{584407FA-8349-4DD8-9BC0-4A3F3DB5957E}" dt="2022-03-14T15:19:02.073" v="33" actId="478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584407FA-8349-4DD8-9BC0-4A3F3DB5957E}" dt="2022-03-14T15:26:12.265" v="53" actId="1036"/>
        <pc:sldMkLst>
          <pc:docMk/>
          <pc:sldMk cId="2976810304" sldId="262"/>
        </pc:sldMkLst>
        <pc:picChg chg="add mod">
          <ac:chgData name="Omar Díaz" userId="24efb74535e2f669" providerId="LiveId" clId="{584407FA-8349-4DD8-9BC0-4A3F3DB5957E}" dt="2022-03-14T15:26:12.265" v="53" actId="1036"/>
          <ac:picMkLst>
            <pc:docMk/>
            <pc:sldMk cId="2976810304" sldId="262"/>
            <ac:picMk id="3" creationId="{052C045B-C422-4A36-882C-94ACFB21A0B5}"/>
          </ac:picMkLst>
        </pc:picChg>
        <pc:picChg chg="del">
          <ac:chgData name="Omar Díaz" userId="24efb74535e2f669" providerId="LiveId" clId="{584407FA-8349-4DD8-9BC0-4A3F3DB5957E}" dt="2022-03-14T15:25:52.009" v="37" actId="478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584407FA-8349-4DD8-9BC0-4A3F3DB5957E}" dt="2022-03-14T15:26:49.041" v="59" actId="1076"/>
        <pc:sldMkLst>
          <pc:docMk/>
          <pc:sldMk cId="249458911" sldId="263"/>
        </pc:sldMkLst>
        <pc:picChg chg="add mod">
          <ac:chgData name="Omar Díaz" userId="24efb74535e2f669" providerId="LiveId" clId="{584407FA-8349-4DD8-9BC0-4A3F3DB5957E}" dt="2022-03-14T15:26:49.041" v="59" actId="1076"/>
          <ac:picMkLst>
            <pc:docMk/>
            <pc:sldMk cId="249458911" sldId="263"/>
            <ac:picMk id="5" creationId="{21B6F217-BB29-4788-8877-17F87B7A3F8C}"/>
          </ac:picMkLst>
        </pc:picChg>
        <pc:picChg chg="del">
          <ac:chgData name="Omar Díaz" userId="24efb74535e2f669" providerId="LiveId" clId="{584407FA-8349-4DD8-9BC0-4A3F3DB5957E}" dt="2022-03-14T15:26:36.986" v="54" actId="478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584407FA-8349-4DD8-9BC0-4A3F3DB5957E}" dt="2022-03-14T15:28:35.285" v="95" actId="1035"/>
        <pc:sldMkLst>
          <pc:docMk/>
          <pc:sldMk cId="1198679472" sldId="264"/>
        </pc:sldMkLst>
        <pc:picChg chg="del">
          <ac:chgData name="Omar Díaz" userId="24efb74535e2f669" providerId="LiveId" clId="{584407FA-8349-4DD8-9BC0-4A3F3DB5957E}" dt="2022-03-14T15:27:31.270" v="60" actId="478"/>
          <ac:picMkLst>
            <pc:docMk/>
            <pc:sldMk cId="1198679472" sldId="264"/>
            <ac:picMk id="5" creationId="{249A50F5-EC70-43EE-B829-32FBFA430466}"/>
          </ac:picMkLst>
        </pc:picChg>
        <pc:picChg chg="add mod">
          <ac:chgData name="Omar Díaz" userId="24efb74535e2f669" providerId="LiveId" clId="{584407FA-8349-4DD8-9BC0-4A3F3DB5957E}" dt="2022-03-14T15:28:35.285" v="95" actId="1035"/>
          <ac:picMkLst>
            <pc:docMk/>
            <pc:sldMk cId="1198679472" sldId="264"/>
            <ac:picMk id="6" creationId="{EE19B720-0FB4-4C1A-A839-51220752E94B}"/>
          </ac:picMkLst>
        </pc:picChg>
      </pc:sldChg>
      <pc:sldChg chg="addSp delSp modSp mod">
        <pc:chgData name="Omar Díaz" userId="24efb74535e2f669" providerId="LiveId" clId="{584407FA-8349-4DD8-9BC0-4A3F3DB5957E}" dt="2022-03-14T15:29:48.074" v="105" actId="27636"/>
        <pc:sldMkLst>
          <pc:docMk/>
          <pc:sldMk cId="256240163" sldId="265"/>
        </pc:sldMkLst>
        <pc:spChg chg="mod">
          <ac:chgData name="Omar Díaz" userId="24efb74535e2f669" providerId="LiveId" clId="{584407FA-8349-4DD8-9BC0-4A3F3DB5957E}" dt="2022-03-14T15:29:48.074" v="105" actId="27636"/>
          <ac:spMkLst>
            <pc:docMk/>
            <pc:sldMk cId="256240163" sldId="265"/>
            <ac:spMk id="2" creationId="{F01A10D9-4CC8-42BF-AD50-475E49DF92BB}"/>
          </ac:spMkLst>
        </pc:spChg>
        <pc:picChg chg="del">
          <ac:chgData name="Omar Díaz" userId="24efb74535e2f669" providerId="LiveId" clId="{584407FA-8349-4DD8-9BC0-4A3F3DB5957E}" dt="2022-03-14T15:28:55.965" v="96" actId="478"/>
          <ac:picMkLst>
            <pc:docMk/>
            <pc:sldMk cId="256240163" sldId="265"/>
            <ac:picMk id="5" creationId="{142C6644-0E28-4854-BA83-D208AB01B1F2}"/>
          </ac:picMkLst>
        </pc:picChg>
        <pc:picChg chg="add mod">
          <ac:chgData name="Omar Díaz" userId="24efb74535e2f669" providerId="LiveId" clId="{584407FA-8349-4DD8-9BC0-4A3F3DB5957E}" dt="2022-03-14T15:29:30.798" v="103" actId="1036"/>
          <ac:picMkLst>
            <pc:docMk/>
            <pc:sldMk cId="256240163" sldId="265"/>
            <ac:picMk id="6" creationId="{62E7B1EE-DA0C-493D-852C-E2ED88D95539}"/>
          </ac:picMkLst>
        </pc:picChg>
      </pc:sldChg>
      <pc:sldChg chg="addSp delSp modSp mod">
        <pc:chgData name="Omar Díaz" userId="24efb74535e2f669" providerId="LiveId" clId="{584407FA-8349-4DD8-9BC0-4A3F3DB5957E}" dt="2022-03-14T15:30:28.242" v="109" actId="1076"/>
        <pc:sldMkLst>
          <pc:docMk/>
          <pc:sldMk cId="950276914" sldId="266"/>
        </pc:sldMkLst>
        <pc:picChg chg="del">
          <ac:chgData name="Omar Díaz" userId="24efb74535e2f669" providerId="LiveId" clId="{584407FA-8349-4DD8-9BC0-4A3F3DB5957E}" dt="2022-03-14T15:30:17.192" v="106" actId="478"/>
          <ac:picMkLst>
            <pc:docMk/>
            <pc:sldMk cId="950276914" sldId="266"/>
            <ac:picMk id="5" creationId="{B4341A72-C55E-4708-A9E6-72462D81999D}"/>
          </ac:picMkLst>
        </pc:picChg>
        <pc:picChg chg="add mod">
          <ac:chgData name="Omar Díaz" userId="24efb74535e2f669" providerId="LiveId" clId="{584407FA-8349-4DD8-9BC0-4A3F3DB5957E}" dt="2022-03-14T15:30:28.242" v="109" actId="1076"/>
          <ac:picMkLst>
            <pc:docMk/>
            <pc:sldMk cId="950276914" sldId="266"/>
            <ac:picMk id="6" creationId="{14A5BBFB-7511-4EAD-85D7-26FD1D7D299E}"/>
          </ac:picMkLst>
        </pc:picChg>
      </pc:sldChg>
      <pc:sldChg chg="addSp delSp modSp mod">
        <pc:chgData name="Omar Díaz" userId="24efb74535e2f669" providerId="LiveId" clId="{584407FA-8349-4DD8-9BC0-4A3F3DB5957E}" dt="2022-03-14T15:41:23.467" v="152" actId="255"/>
        <pc:sldMkLst>
          <pc:docMk/>
          <pc:sldMk cId="1983722544" sldId="267"/>
        </pc:sldMkLst>
        <pc:spChg chg="mod">
          <ac:chgData name="Omar Díaz" userId="24efb74535e2f669" providerId="LiveId" clId="{584407FA-8349-4DD8-9BC0-4A3F3DB5957E}" dt="2022-03-14T15:41:23.467" v="152" actId="255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584407FA-8349-4DD8-9BC0-4A3F3DB5957E}" dt="2022-03-14T15:30:58.370" v="110" actId="478"/>
          <ac:picMkLst>
            <pc:docMk/>
            <pc:sldMk cId="1983722544" sldId="267"/>
            <ac:picMk id="5" creationId="{041AB66A-7172-460B-8A98-E9B0F7FF6DDC}"/>
          </ac:picMkLst>
        </pc:picChg>
        <pc:picChg chg="add mod">
          <ac:chgData name="Omar Díaz" userId="24efb74535e2f669" providerId="LiveId" clId="{584407FA-8349-4DD8-9BC0-4A3F3DB5957E}" dt="2022-03-14T15:31:09.765" v="113" actId="1076"/>
          <ac:picMkLst>
            <pc:docMk/>
            <pc:sldMk cId="1983722544" sldId="267"/>
            <ac:picMk id="6" creationId="{8F058421-FACB-4B7C-A8E4-D0547C38FD20}"/>
          </ac:picMkLst>
        </pc:picChg>
      </pc:sldChg>
      <pc:sldChg chg="addSp delSp modSp mod">
        <pc:chgData name="Omar Díaz" userId="24efb74535e2f669" providerId="LiveId" clId="{584407FA-8349-4DD8-9BC0-4A3F3DB5957E}" dt="2022-03-14T15:31:51.497" v="119" actId="1076"/>
        <pc:sldMkLst>
          <pc:docMk/>
          <pc:sldMk cId="4033435694" sldId="268"/>
        </pc:sldMkLst>
        <pc:picChg chg="add mod">
          <ac:chgData name="Omar Díaz" userId="24efb74535e2f669" providerId="LiveId" clId="{584407FA-8349-4DD8-9BC0-4A3F3DB5957E}" dt="2022-03-14T15:31:51.497" v="119" actId="1076"/>
          <ac:picMkLst>
            <pc:docMk/>
            <pc:sldMk cId="4033435694" sldId="268"/>
            <ac:picMk id="3" creationId="{9F744134-9826-4284-B107-5BE9164682A7}"/>
          </ac:picMkLst>
        </pc:picChg>
        <pc:picChg chg="del">
          <ac:chgData name="Omar Díaz" userId="24efb74535e2f669" providerId="LiveId" clId="{584407FA-8349-4DD8-9BC0-4A3F3DB5957E}" dt="2022-03-14T15:31:36.938" v="114" actId="478"/>
          <ac:picMkLst>
            <pc:docMk/>
            <pc:sldMk cId="4033435694" sldId="268"/>
            <ac:picMk id="6" creationId="{93623E90-2FC0-4A4D-9822-16703EB549DA}"/>
          </ac:picMkLst>
        </pc:picChg>
      </pc:sldChg>
      <pc:sldChg chg="addSp delSp modSp mod ord">
        <pc:chgData name="Omar Díaz" userId="24efb74535e2f669" providerId="LiveId" clId="{584407FA-8349-4DD8-9BC0-4A3F3DB5957E}" dt="2022-03-14T16:37:00.933" v="156"/>
        <pc:sldMkLst>
          <pc:docMk/>
          <pc:sldMk cId="4042736301" sldId="269"/>
        </pc:sldMkLst>
        <pc:spChg chg="del">
          <ac:chgData name="Omar Díaz" userId="24efb74535e2f669" providerId="LiveId" clId="{584407FA-8349-4DD8-9BC0-4A3F3DB5957E}" dt="2022-03-14T15:39:09.582" v="143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584407FA-8349-4DD8-9BC0-4A3F3DB5957E}" dt="2022-03-14T15:39:06.041" v="142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584407FA-8349-4DD8-9BC0-4A3F3DB5957E}" dt="2022-03-14T15:39:19.407" v="147" actId="14100"/>
          <ac:picMkLst>
            <pc:docMk/>
            <pc:sldMk cId="4042736301" sldId="269"/>
            <ac:picMk id="7" creationId="{C7341689-CC25-47E3-90CA-F1988A84918E}"/>
          </ac:picMkLst>
        </pc:picChg>
      </pc:sldChg>
      <pc:sldChg chg="addSp delSp modSp mod">
        <pc:chgData name="Omar Díaz" userId="24efb74535e2f669" providerId="LiveId" clId="{584407FA-8349-4DD8-9BC0-4A3F3DB5957E}" dt="2022-03-14T15:38:32.740" v="141" actId="1076"/>
        <pc:sldMkLst>
          <pc:docMk/>
          <pc:sldMk cId="2154730074" sldId="270"/>
        </pc:sldMkLst>
        <pc:spChg chg="del">
          <ac:chgData name="Omar Díaz" userId="24efb74535e2f669" providerId="LiveId" clId="{584407FA-8349-4DD8-9BC0-4A3F3DB5957E}" dt="2022-03-14T15:38:18.115" v="136" actId="478"/>
          <ac:spMkLst>
            <pc:docMk/>
            <pc:sldMk cId="2154730074" sldId="270"/>
            <ac:spMk id="6" creationId="{F7618EFC-73E3-4F81-8230-0739A5A3A257}"/>
          </ac:spMkLst>
        </pc:spChg>
        <pc:picChg chg="add mod">
          <ac:chgData name="Omar Díaz" userId="24efb74535e2f669" providerId="LiveId" clId="{584407FA-8349-4DD8-9BC0-4A3F3DB5957E}" dt="2022-03-14T15:38:32.740" v="141" actId="1076"/>
          <ac:picMkLst>
            <pc:docMk/>
            <pc:sldMk cId="2154730074" sldId="270"/>
            <ac:picMk id="4" creationId="{13A63177-A229-4B80-A896-E36C057FDC28}"/>
          </ac:picMkLst>
        </pc:picChg>
        <pc:picChg chg="del">
          <ac:chgData name="Omar Díaz" userId="24efb74535e2f669" providerId="LiveId" clId="{584407FA-8349-4DD8-9BC0-4A3F3DB5957E}" dt="2022-03-14T15:38:14.389" v="135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584407FA-8349-4DD8-9BC0-4A3F3DB5957E}" dt="2022-03-14T15:34:07.431" v="134" actId="1076"/>
        <pc:sldMkLst>
          <pc:docMk/>
          <pc:sldMk cId="1868355277" sldId="274"/>
        </pc:sldMkLst>
        <pc:picChg chg="del">
          <ac:chgData name="Omar Díaz" userId="24efb74535e2f669" providerId="LiveId" clId="{584407FA-8349-4DD8-9BC0-4A3F3DB5957E}" dt="2022-03-14T15:33:49.003" v="126" actId="478"/>
          <ac:picMkLst>
            <pc:docMk/>
            <pc:sldMk cId="1868355277" sldId="274"/>
            <ac:picMk id="4" creationId="{141E3091-4E12-45DE-A23A-689CF62CE70C}"/>
          </ac:picMkLst>
        </pc:picChg>
        <pc:picChg chg="add mod">
          <ac:chgData name="Omar Díaz" userId="24efb74535e2f669" providerId="LiveId" clId="{584407FA-8349-4DD8-9BC0-4A3F3DB5957E}" dt="2022-03-14T15:34:07.431" v="134" actId="1076"/>
          <ac:picMkLst>
            <pc:docMk/>
            <pc:sldMk cId="1868355277" sldId="274"/>
            <ac:picMk id="5" creationId="{5A46ACE8-0379-4806-94BC-F85F1428480A}"/>
          </ac:picMkLst>
        </pc:picChg>
      </pc:sldChg>
      <pc:sldChg chg="modSp mod">
        <pc:chgData name="Omar Díaz" userId="24efb74535e2f669" providerId="LiveId" clId="{584407FA-8349-4DD8-9BC0-4A3F3DB5957E}" dt="2022-03-14T15:41:38.512" v="154" actId="403"/>
        <pc:sldMkLst>
          <pc:docMk/>
          <pc:sldMk cId="1564915640" sldId="3568"/>
        </pc:sldMkLst>
        <pc:spChg chg="mod">
          <ac:chgData name="Omar Díaz" userId="24efb74535e2f669" providerId="LiveId" clId="{584407FA-8349-4DD8-9BC0-4A3F3DB5957E}" dt="2022-03-14T15:41:38.512" v="154" actId="403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">
        <pc:chgData name="Omar Díaz" userId="24efb74535e2f669" providerId="LiveId" clId="{584407FA-8349-4DD8-9BC0-4A3F3DB5957E}" dt="2022-03-14T15:33:24.279" v="125" actId="1076"/>
        <pc:sldMkLst>
          <pc:docMk/>
          <pc:sldMk cId="1125686615" sldId="3569"/>
        </pc:sldMkLst>
        <pc:picChg chg="del">
          <ac:chgData name="Omar Díaz" userId="24efb74535e2f669" providerId="LiveId" clId="{584407FA-8349-4DD8-9BC0-4A3F3DB5957E}" dt="2022-03-14T15:33:03.244" v="120" actId="478"/>
          <ac:picMkLst>
            <pc:docMk/>
            <pc:sldMk cId="1125686615" sldId="3569"/>
            <ac:picMk id="4" creationId="{2A8C5D22-2DD3-4DCC-994E-2314C92430EA}"/>
          </ac:picMkLst>
        </pc:picChg>
        <pc:picChg chg="add mod">
          <ac:chgData name="Omar Díaz" userId="24efb74535e2f669" providerId="LiveId" clId="{584407FA-8349-4DD8-9BC0-4A3F3DB5957E}" dt="2022-03-14T15:33:24.279" v="125" actId="1076"/>
          <ac:picMkLst>
            <pc:docMk/>
            <pc:sldMk cId="1125686615" sldId="3569"/>
            <ac:picMk id="5" creationId="{1D8DB360-586A-437B-993B-6CE78A4E1D12}"/>
          </ac:picMkLst>
        </pc:picChg>
      </pc:sldChg>
      <pc:sldChg chg="addSp delSp modSp mod">
        <pc:chgData name="Omar Díaz" userId="24efb74535e2f669" providerId="LiveId" clId="{584407FA-8349-4DD8-9BC0-4A3F3DB5957E}" dt="2022-03-14T15:15:46.064" v="6" actId="1076"/>
        <pc:sldMkLst>
          <pc:docMk/>
          <pc:sldMk cId="3042088924" sldId="3570"/>
        </pc:sldMkLst>
        <pc:picChg chg="add mod">
          <ac:chgData name="Omar Díaz" userId="24efb74535e2f669" providerId="LiveId" clId="{584407FA-8349-4DD8-9BC0-4A3F3DB5957E}" dt="2022-03-14T15:15:46.064" v="6" actId="1076"/>
          <ac:picMkLst>
            <pc:docMk/>
            <pc:sldMk cId="3042088924" sldId="3570"/>
            <ac:picMk id="4" creationId="{6940F1B5-5103-4A7C-A948-5FC2F4E7766A}"/>
          </ac:picMkLst>
        </pc:picChg>
        <pc:picChg chg="del">
          <ac:chgData name="Omar Díaz" userId="24efb74535e2f669" providerId="LiveId" clId="{584407FA-8349-4DD8-9BC0-4A3F3DB5957E}" dt="2022-03-14T15:15:40.304" v="4" actId="478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584407FA-8349-4DD8-9BC0-4A3F3DB5957E}" dt="2022-03-14T15:16:57.112" v="13" actId="1076"/>
        <pc:sldMkLst>
          <pc:docMk/>
          <pc:sldMk cId="1990160594" sldId="3571"/>
        </pc:sldMkLst>
        <pc:picChg chg="del">
          <ac:chgData name="Omar Díaz" userId="24efb74535e2f669" providerId="LiveId" clId="{584407FA-8349-4DD8-9BC0-4A3F3DB5957E}" dt="2022-03-14T15:16:21.966" v="7" actId="478"/>
          <ac:picMkLst>
            <pc:docMk/>
            <pc:sldMk cId="1990160594" sldId="3571"/>
            <ac:picMk id="4" creationId="{45AB94FC-0257-4001-B2C9-E690375CCC16}"/>
          </ac:picMkLst>
        </pc:picChg>
        <pc:picChg chg="add del">
          <ac:chgData name="Omar Díaz" userId="24efb74535e2f669" providerId="LiveId" clId="{584407FA-8349-4DD8-9BC0-4A3F3DB5957E}" dt="2022-03-14T15:16:36.122" v="9" actId="478"/>
          <ac:picMkLst>
            <pc:docMk/>
            <pc:sldMk cId="1990160594" sldId="3571"/>
            <ac:picMk id="5" creationId="{6D8CE19B-4C72-4E09-A8B5-E739FCB5E92E}"/>
          </ac:picMkLst>
        </pc:picChg>
        <pc:picChg chg="add mod">
          <ac:chgData name="Omar Díaz" userId="24efb74535e2f669" providerId="LiveId" clId="{584407FA-8349-4DD8-9BC0-4A3F3DB5957E}" dt="2022-03-14T15:16:57.112" v="13" actId="1076"/>
          <ac:picMkLst>
            <pc:docMk/>
            <pc:sldMk cId="1990160594" sldId="3571"/>
            <ac:picMk id="8" creationId="{6966E373-189C-4B97-BEEA-8216112546CF}"/>
          </ac:picMkLst>
        </pc:picChg>
      </pc:sldChg>
      <pc:sldChg chg="addSp delSp modSp mod">
        <pc:chgData name="Omar Díaz" userId="24efb74535e2f669" providerId="LiveId" clId="{584407FA-8349-4DD8-9BC0-4A3F3DB5957E}" dt="2022-03-14T15:18:39.307" v="32" actId="1076"/>
        <pc:sldMkLst>
          <pc:docMk/>
          <pc:sldMk cId="4173079253" sldId="3572"/>
        </pc:sldMkLst>
        <pc:picChg chg="add mod">
          <ac:chgData name="Omar Díaz" userId="24efb74535e2f669" providerId="LiveId" clId="{584407FA-8349-4DD8-9BC0-4A3F3DB5957E}" dt="2022-03-14T15:18:39.307" v="32" actId="1076"/>
          <ac:picMkLst>
            <pc:docMk/>
            <pc:sldMk cId="4173079253" sldId="3572"/>
            <ac:picMk id="4" creationId="{7EC2B80D-6F32-4A18-A5BA-90AC3D388FA4}"/>
          </ac:picMkLst>
        </pc:picChg>
        <pc:picChg chg="del">
          <ac:chgData name="Omar Díaz" userId="24efb74535e2f669" providerId="LiveId" clId="{584407FA-8349-4DD8-9BC0-4A3F3DB5957E}" dt="2022-03-14T15:18:16.530" v="27" actId="478"/>
          <ac:picMkLst>
            <pc:docMk/>
            <pc:sldMk cId="4173079253" sldId="3572"/>
            <ac:picMk id="7" creationId="{D6E4088F-547C-4E43-B8D6-113814216D52}"/>
          </ac:picMkLst>
        </pc:picChg>
      </pc:sld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4:56:06.253" v="196" actId="20577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4:38:31.100" v="44" actId="1036"/>
        <pc:sldMkLst>
          <pc:docMk/>
          <pc:sldMk cId="284931389" sldId="261"/>
        </pc:sldMkLst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modSp mod">
        <pc:chgData name="Omar Díaz" userId="24efb74535e2f669" providerId="LiveId" clId="{DC301FE3-F601-4907-97FD-5C806A0EA3C9}" dt="2022-03-14T14:55:57.073" v="194" actId="20577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4:55:57.073" v="194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DC301FE3-F601-4907-97FD-5C806A0EA3C9}" dt="2022-03-14T14:56:06.253" v="196" actId="20577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4:56:06.253" v="196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addSp delSp modSp mod ord">
        <pc:chgData name="Omar Díaz" userId="24efb74535e2f669" providerId="LiveId" clId="{DC301FE3-F601-4907-97FD-5C806A0EA3C9}" dt="2022-03-14T14:48:42.731" v="162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4:48:30.988" v="146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Monterrey,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52C045B-C422-4A36-882C-94ACFB21A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39" y="1061167"/>
            <a:ext cx="11397522" cy="532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1B6F217-BB29-4788-8877-17F87B7A3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11" y="1078079"/>
            <a:ext cx="11236578" cy="524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E19B720-0FB4-4C1A-A839-51220752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43" y="1097061"/>
            <a:ext cx="11255114" cy="525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diésel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2E7B1EE-DA0C-493D-852C-E2ED88D9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80" y="1084435"/>
            <a:ext cx="11217639" cy="523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diésel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4A5BBFB-7511-4EAD-85D7-26FD1D7D2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45" y="1074044"/>
            <a:ext cx="11202649" cy="52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diésel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F058421-FACB-4B7C-A8E4-D0547C38F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19" y="1178477"/>
            <a:ext cx="11337561" cy="529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F744134-9826-4284-B107-5BE916468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30" y="1086843"/>
            <a:ext cx="11372539" cy="528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MONTERREY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D8DB360-586A-437B-993B-6CE78A4E1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80" y="1075165"/>
            <a:ext cx="9389040" cy="536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diésel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46ACE8-0379-4806-94BC-F85F14284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069" y="1063408"/>
            <a:ext cx="9353862" cy="534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monterrey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C827305-DCE1-4C9F-AE2B-CBED1F76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947" y="1073019"/>
            <a:ext cx="5957905" cy="527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3A63177-A229-4B80-A896-E36C057FDC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443" y="1099020"/>
            <a:ext cx="10600237" cy="528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EB248E-75D0-439C-A8F2-E7885E98C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75" y="1082883"/>
            <a:ext cx="11176249" cy="528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40F1B5-5103-4A7C-A948-5FC2F4E77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2685"/>
            <a:ext cx="12192000" cy="525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diésel</a:t>
            </a:r>
            <a:br>
              <a:rPr lang="es-MX" sz="3600" dirty="0"/>
            </a:br>
            <a:endParaRPr lang="en-US" sz="36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966E373-189C-4B97-BEEA-821611254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5" y="1062019"/>
            <a:ext cx="11292590" cy="527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2022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7341689-CC25-47E3-90CA-F1988A849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499" y="1079293"/>
            <a:ext cx="10543206" cy="5258346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2B1C4B76-8AC9-4AC5-9DAA-447DE4129885}"/>
              </a:ext>
            </a:extLst>
          </p:cNvPr>
          <p:cNvSpPr/>
          <p:nvPr/>
        </p:nvSpPr>
        <p:spPr>
          <a:xfrm>
            <a:off x="6096000" y="2950234"/>
            <a:ext cx="1029419" cy="905774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diésel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DCD5649-02C9-4908-9041-2DA1B9314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5" y="1051556"/>
            <a:ext cx="11352550" cy="530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diésel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EC2B80D-6F32-4A18-A5BA-90AC3D388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02" y="1079292"/>
            <a:ext cx="11383996" cy="531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diésel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A99585-17ED-42D4-A6A2-DD5705DF0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85" y="1075033"/>
            <a:ext cx="11232630" cy="524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1473</TotalTime>
  <Words>410</Words>
  <Application>Microsoft Office PowerPoint</Application>
  <PresentationFormat>Widescreen</PresentationFormat>
  <Paragraphs>57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Monterrey, Mexico 2022</vt:lpstr>
      <vt:lpstr>monterrey 2022</vt:lpstr>
      <vt:lpstr> Participación de mercado- diésel </vt:lpstr>
      <vt:lpstr> Participación de mercado- diésel </vt:lpstr>
      <vt:lpstr> </vt:lpstr>
      <vt:lpstr>Tendencias 2020 vs. 2022</vt:lpstr>
      <vt:lpstr>Efectividad del mercado - diésel</vt:lpstr>
      <vt:lpstr> </vt:lpstr>
      <vt:lpstr>Volumen de ubicación - diésel</vt:lpstr>
      <vt:lpstr> Efectividad de mercado - diésel </vt:lpstr>
      <vt:lpstr>Calificación de instalaciones (infraestructura)</vt:lpstr>
      <vt:lpstr>EvaluaciÓn de ContribuciÓn de la marca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MONTERREY 2022</vt:lpstr>
      <vt:lpstr>Desempeño petro-7 - diésel</vt:lpstr>
      <vt:lpstr>Tendencias contribucion de marca 2020 vs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Simon Bravo</cp:lastModifiedBy>
  <cp:revision>22</cp:revision>
  <dcterms:created xsi:type="dcterms:W3CDTF">2022-03-12T19:44:16Z</dcterms:created>
  <dcterms:modified xsi:type="dcterms:W3CDTF">2022-03-14T23:17:23Z</dcterms:modified>
</cp:coreProperties>
</file>