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8"/>
            <a:ext cx="423948" cy="365125"/>
          </a:xfrm>
        </p:spPr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609600"/>
            <a:ext cx="7467600" cy="715962"/>
          </a:xfrm>
        </p:spPr>
        <p:txBody>
          <a:bodyPr/>
          <a:lstStyle>
            <a:lvl1pPr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2">
                  <a:lumMod val="25000"/>
                </a:schemeClr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2">
                  <a:lumMod val="25000"/>
                </a:schemeClr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1000" y="152400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44979" y="6473160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7"/>
            <a:ext cx="415650" cy="365125"/>
          </a:xfrm>
        </p:spPr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ADD25841-0F33-4386-847A-449F90DE35AB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81000" y="655638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defTabSz="914400">
              <a:lnSpc>
                <a:spcPts val="18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s-ES" dirty="0" smtClean="0"/>
              <a:t>Haga clic para modificar el estilo de texto del patrón</a:t>
            </a:r>
          </a:p>
          <a:p>
            <a:pPr marL="720" lvl="1" indent="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Tx/>
              <a:buNone/>
            </a:pPr>
            <a:r>
              <a:rPr lang="es-ES" dirty="0" smtClean="0"/>
              <a:t>Segundo nivel</a:t>
            </a:r>
          </a:p>
          <a:p>
            <a:pPr marL="183600" lvl="2" indent="-18288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/>
              <a:t>Tercer nivel</a:t>
            </a:r>
          </a:p>
          <a:p>
            <a:pPr marL="403225" lvl="3" indent="-22225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–"/>
            </a:pPr>
            <a:r>
              <a:rPr lang="es-ES" dirty="0" smtClean="0"/>
              <a:t>Cuarto nivel</a:t>
            </a:r>
          </a:p>
          <a:p>
            <a:pPr marL="655200" lvl="4" indent="-22320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Char char="–"/>
            </a:pPr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63538" y="177853"/>
            <a:ext cx="5046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IN" pitchFamily="2" charset="0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55713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7EF8A56E-87C1-4EF6-9E7F-281F00EC1CF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63538" y="478229"/>
            <a:ext cx="687275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26" y="228600"/>
            <a:ext cx="1496940" cy="250878"/>
          </a:xfrm>
          <a:prstGeom prst="rect">
            <a:avLst/>
          </a:prstGeom>
        </p:spPr>
      </p:pic>
      <p:pic>
        <p:nvPicPr>
          <p:cNvPr id="19" name="Picture 18" descr="BCGBravoConsultingG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324600"/>
            <a:ext cx="484266" cy="45719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33400" y="6477000"/>
            <a:ext cx="766329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lang="es-CO" sz="3000" kern="1200" cap="none" spc="-60" baseline="0" noProof="0" dirty="0">
          <a:solidFill>
            <a:srgbClr val="FF0000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lang="es-ES" sz="1600" b="0" kern="1200" dirty="0" smtClean="0">
          <a:solidFill>
            <a:srgbClr val="FF0000"/>
          </a:solidFill>
          <a:latin typeface="Arial (Body)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lang="es-ES" sz="1600" kern="1200" dirty="0" smtClean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lang="es-ES" sz="1600" kern="1200" dirty="0" smtClean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3pPr>
      <a:lvl4pPr marL="466725" indent="-285750" algn="l" defTabSz="685800" rtl="0" eaLnBrk="1" latinLnBrk="0" hangingPunct="1">
        <a:spcBef>
          <a:spcPct val="20000"/>
        </a:spcBef>
        <a:buClr>
          <a:srgbClr val="FF0000"/>
        </a:buClr>
        <a:buFont typeface="Wingdings" pitchFamily="2" charset="2"/>
        <a:buChar char="ü"/>
        <a:defRPr lang="es-ES" sz="1600" kern="1200" dirty="0" smtClean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lang="es-CO" sz="1600" kern="1200" baseline="0" dirty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1491 / VP PETROLEUM INC. - 919 - ANASCO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3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1296 / JAVIER ESPINOSA AVILA - 573 - QUEBRADILLAS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0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1227 / EDUARDO HERNANDEZ COURCEVIL - 648 - AGUADILLA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1164 / ANDRES RUIZ ARIZMENDI       (640) - 640 - RINCON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0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1134 / C-FUELS, LLC - 23 - MAYAGUEZ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1096 / SOUTHERN GAS STATION INC. - 983 - YAUCO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8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1095 / VP PETROLEUM INC. - 965 - HORMIGUEROS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3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1093 / DAWAHRA PETROLEUM, LLC - 354 - HORMIGUEROS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1054 / SAN GERMAN SERVICE STATION, INC. - 929 - SAN GERMAN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1020 / SERVISTATION MS, INC. - 801 - GUANICA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1007 / SAN GERMAN SERVICE STATION, INC. - 697 - SABANA GRANDE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0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smtClean="0">
                <a:solidFill>
                  <a:srgbClr val="000000"/>
                </a:solidFill>
                <a:latin typeface="ARIAL"/>
              </a:rPr>
              <a:t>1487 / MISTER MAGIC C/W INC. - 904 -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6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1003 / SR. GHASSAN JALAL ZAYED - 105 - YAUCO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938 / PUNTO CARIBE PETROLEUM LLC - 816 -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2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933 / AJL SERVICE STATION, LLC - 600 -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929 / CARIBE FUELS LLC - 859 -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4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b="1" smtClean="0">
                <a:solidFill>
                  <a:srgbClr val="000000"/>
                </a:solidFill>
                <a:latin typeface="ARIAL"/>
              </a:rPr>
              <a:t>917 / SR. GHASSAN JALAL ZAYED - 184 -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3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878 / JAVIER PÉREZ MARCANO - 971 - BARRANQUITAS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800 / PALMAS FAMILY MART INC - 990 - HUMACAO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1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781 / SR. ARAFAT MOHAMED MOHAMED HAMEED - 343 - HUMACAO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1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771 / BENJAMIN PLACERES - 961 - NAGUABO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2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752 / FAJARDO S/S INC - 376 - FAJARDO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1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1473 / GAMA GROUP, INC. - 300 - NARANJITO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1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750 / C-FUELS, LLC - 73 - FAJARDO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8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739 / CARLOS A BURGOS ROCA - 809 - GUAYAMA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0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653 / JAIME SAMHAN ESPINEL - 379 -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2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652 / GASOLINERA RIO CAÑAS CORP. - 391 -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649 / J.C. POWER OIL, INC. - 147 -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639 / CERTENEJAS S.S. INC - 396 -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4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626 / VP PETROLEUM, INC. -  CAYEY - 76 - CAYEY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1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b="1" smtClean="0">
                <a:solidFill>
                  <a:srgbClr val="000000"/>
                </a:solidFill>
                <a:latin typeface="ARIAL"/>
              </a:rPr>
              <a:t>573 / VP PETROLEUM INC - 903 - MANATI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7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553 / JAIME  A. SAMHAN ESPINEL - 996 - VEGA ALTA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4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513 / MONTHER MOHAMMAD MOHAMMAD - 259 - VEGA ALTA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9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1465 / GUERRA 5, INCORPORADO - 119 -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2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499 / ALVERIO SERVICE STATION INC. - 302 -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8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495 / HHF SERVICES STATION INC. - 18 - SAN LORENZO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485 / VP PETROLEUM INC LAS PIEDRAS - 927 - LAS PIEDRAS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470 / ODEH PETROLEUM, INC.. - 177 - GURABO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0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467 / ALVERIO SERVICE STATION, INC - 229 -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6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459 / VP PETROLEUM, INC. - CAGUAS VILLA TURABO - 427 -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0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454 / VP PETROLEUM CAGUAS II - 11 -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444 / VP PETROLEUM, INC. - 338 -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7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433 / MARCELINO SOLA MARQUEZ - 283 - GURABO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2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430 / MARCELINO SOLA - 318 - GURABO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3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1445 / TOP GASOLINE LLC - 997 - HATILLO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3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417 / LUZ M. AGOSTO JIMENEZ - 235 - CANOVANAS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8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396 / LEESAN INVESTMENT CORP. - 28 - CANOVANAS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7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394 / RAKAN SERVICE STATION CORP - 339 - CANOVANAS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3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370 / GAMA GROUP, INC. - 214 -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8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356 / SANTA CRUZ FUEL CORP. - 273 -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8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smtClean="0">
                <a:solidFill>
                  <a:srgbClr val="000000"/>
                </a:solidFill>
                <a:latin typeface="ARIAL"/>
              </a:rPr>
              <a:t>355 / C-FUELS, LLC - 139 -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320 / SR. JORGE AVILES VEVE - 377 -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1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288 / TOA ALTA FUEL CORP. - 103 - DORADO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4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280 / FUENTES SERVICE STATION, INC. - 191 - DORADO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4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277 / MEGA PETROLEUM CORP. - 122 - DORADO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1399 / VP PETROLEUM - UTUADO - 793 - UTUADO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270 / SR. RICARDO ROMÁN EYXARON - 333 -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8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268 / LEVITTOWN SERVICE STATION INC - 299 - TOA BAJA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7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256 / ODEH PETROLEUM, INC - 802 -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7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247 / LAS CUMBRES FUEL, CORP. - 239 - TRUJILLO ALTO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243 / VP PETROLEUM, INC.  - 901 -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234 / GASOLINERA C. VEGA INC. - 212 -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0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228 / HATO REY FUEL CORP - 230 -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223 / VP PETROLEUM INC. - 277 -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8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220 / ISLA VERDE SERVICE STATION,INC. - 206 -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201 / SR. EUGENIO RODRÍGUEZ FERNÁNDEZ - 210 -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1378 / LUZ N GONZALEZ VELEZ - 578 - LARES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182 / VP PETROLEUM, INC. - 906 - TRUJILLO ALTO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7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178 / SENORIAL FUEL CORP - 94 -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4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173 / GAMA GROUP, INC. - 209 -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156 / GURABO FUEL CORP. - 374 - TRUJILLO ALTO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7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139 / ANTONIO SANTOS RIVERA. - 135 -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8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137 / TAWFEEG A MAHMOUD ABUOSBA. - 225 -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131 / C-FUELS, LLC - 43 -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5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122 / C-FUELS, LLC - 7 -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1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116 / MG ENERGY LLC. - 58 -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3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112 / N &amp; L INC. - 213 -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1328 / GA WEST INVESTMENT LLC - 910 - HATILLO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0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111 / ODEH PETROLEUM, INC. - 6 -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105 / GULF PLAZA, INC. - 148 -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0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102 / REXCO PARK FUEL CORP. - 351 -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0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95 / GAMA GROUP, INC. - 207 -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4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92 / H VEGA'S SERVICE STATION INC. - 173 -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7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83 / FELIX A. BETANCES - 226 -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2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78 / EMA INVESTMENT CORP. - 220 -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77 / VP PETROLEUM, INC. - 227 -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2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74 / VP PETROLEUM- CAMPO RICO - 791 -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8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67 / VP PETROLEM INC. - 334 -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0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1301 / JAVIER ESPINOSA AVILA - 550 - QUEBRADILLAS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6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45 / ABDEL, INC - 337 -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4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31 / VP PETROLEUM, INC. - SAN MARTIN #902 - 902 -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2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29 / VP PETROLEUM - 65 INFANTERIA. - 792 -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6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15 / MAHMOOD IBRAHIM ABU USBA - 268 -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33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14 / VP PETROLEUM, INC. EL TUNEL - 905 -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7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 Training EN_PumaMario</Template>
  <TotalTime>10</TotalTime>
  <Words>1023</Words>
  <Application>Microsoft Office PowerPoint</Application>
  <PresentationFormat>On-screen Show (4:3)</PresentationFormat>
  <Paragraphs>94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BCG STANDARD</vt:lpstr>
      <vt:lpstr>1491 / VP PETROLEUM INC. - 919 - ANASCO</vt:lpstr>
      <vt:lpstr>1487 / MISTER MAGIC C/W INC. - 904 - PONCE</vt:lpstr>
      <vt:lpstr>1473 / GAMA GROUP, INC. - 300 - NARANJITO</vt:lpstr>
      <vt:lpstr>1465 / GUERRA 5, INCORPORADO - 119 - SAN JUAN</vt:lpstr>
      <vt:lpstr>1445 / TOP GASOLINE LLC - 997 - HATILLO</vt:lpstr>
      <vt:lpstr>1399 / VP PETROLEUM - UTUADO - 793 - UTUADO</vt:lpstr>
      <vt:lpstr>1378 / LUZ N GONZALEZ VELEZ - 578 - LARES</vt:lpstr>
      <vt:lpstr>1328 / GA WEST INVESTMENT LLC - 910 - HATILLO</vt:lpstr>
      <vt:lpstr>1301 / JAVIER ESPINOSA AVILA - 550 - QUEBRADILLAS</vt:lpstr>
      <vt:lpstr>1296 / JAVIER ESPINOSA AVILA - 573 - QUEBRADILLAS</vt:lpstr>
      <vt:lpstr>1227 / EDUARDO HERNANDEZ COURCEVIL - 648 - AGUADILLA</vt:lpstr>
      <vt:lpstr>1164 / ANDRES RUIZ ARIZMENDI       (640) - 640 - RINCON</vt:lpstr>
      <vt:lpstr>1134 / C-FUELS, LLC - 23 - MAYAGUEZ</vt:lpstr>
      <vt:lpstr>1096 / SOUTHERN GAS STATION INC. - 983 - YAUCO</vt:lpstr>
      <vt:lpstr>1095 / VP PETROLEUM INC. - 965 - HORMIGUEROS</vt:lpstr>
      <vt:lpstr>1093 / DAWAHRA PETROLEUM, LLC - 354 - HORMIGUEROS</vt:lpstr>
      <vt:lpstr>1054 / SAN GERMAN SERVICE STATION, INC. - 929 - SAN GERMAN</vt:lpstr>
      <vt:lpstr>1020 / SERVISTATION MS, INC. - 801 - GUANICA</vt:lpstr>
      <vt:lpstr>1007 / SAN GERMAN SERVICE STATION, INC. - 697 - SABANA GRANDE</vt:lpstr>
      <vt:lpstr>1003 / SR. GHASSAN JALAL ZAYED - 105 - YAUCO</vt:lpstr>
      <vt:lpstr>938 / PUNTO CARIBE PETROLEUM LLC - 816 - PONCE</vt:lpstr>
      <vt:lpstr>933 / AJL SERVICE STATION, LLC - 600 - PONCE</vt:lpstr>
      <vt:lpstr>929 / CARIBE FUELS LLC - 859 - PONCE</vt:lpstr>
      <vt:lpstr>917 / SR. GHASSAN JALAL ZAYED - 184 - PONCE</vt:lpstr>
      <vt:lpstr>878 / JAVIER PÉREZ MARCANO - 971 - BARRANQUITAS</vt:lpstr>
      <vt:lpstr>800 / PALMAS FAMILY MART INC - 990 - HUMACAO</vt:lpstr>
      <vt:lpstr>781 / SR. ARAFAT MOHAMED MOHAMED HAMEED - 343 - HUMACAO</vt:lpstr>
      <vt:lpstr>771 / BENJAMIN PLACERES - 961 - NAGUABO</vt:lpstr>
      <vt:lpstr>752 / FAJARDO S/S INC - 376 - FAJARDO</vt:lpstr>
      <vt:lpstr>750 / C-FUELS, LLC - 73 - FAJARDO</vt:lpstr>
      <vt:lpstr>739 / CARLOS A BURGOS ROCA - 809 - GUAYAMA</vt:lpstr>
      <vt:lpstr>653 / JAIME SAMHAN ESPINEL - 379 - CAGUAS</vt:lpstr>
      <vt:lpstr>652 / GASOLINERA RIO CAÑAS CORP. - 391 - CAGUAS</vt:lpstr>
      <vt:lpstr>649 / J.C. POWER OIL, INC. - 147 - CAGUAS</vt:lpstr>
      <vt:lpstr>639 / CERTENEJAS S.S. INC - 396 - CAGUAS</vt:lpstr>
      <vt:lpstr>626 / VP PETROLEUM, INC. -  CAYEY - 76 - CAYEY</vt:lpstr>
      <vt:lpstr>573 / VP PETROLEUM INC - 903 - MANATI</vt:lpstr>
      <vt:lpstr>553 / JAIME  A. SAMHAN ESPINEL - 996 - VEGA ALTA</vt:lpstr>
      <vt:lpstr>513 / MONTHER MOHAMMAD MOHAMMAD - 259 - VEGA ALTA</vt:lpstr>
      <vt:lpstr>499 / ALVERIO SERVICE STATION INC. - 302 - CAGUAS</vt:lpstr>
      <vt:lpstr>495 / HHF SERVICES STATION INC. - 18 - SAN LORENZO</vt:lpstr>
      <vt:lpstr>485 / VP PETROLEUM INC LAS PIEDRAS - 927 - LAS PIEDRAS</vt:lpstr>
      <vt:lpstr>470 / ODEH PETROLEUM, INC.. - 177 - GURABO</vt:lpstr>
      <vt:lpstr>467 / ALVERIO SERVICE STATION, INC - 229 - CAGUAS</vt:lpstr>
      <vt:lpstr>459 / VP PETROLEUM, INC. - CAGUAS VILLA TURABO - 427 - CAGUAS</vt:lpstr>
      <vt:lpstr>454 / VP PETROLEUM CAGUAS II - 11 - CAGUAS</vt:lpstr>
      <vt:lpstr>444 / VP PETROLEUM, INC. - 338 - CAROLINA</vt:lpstr>
      <vt:lpstr>433 / MARCELINO SOLA MARQUEZ - 283 - GURABO</vt:lpstr>
      <vt:lpstr>430 / MARCELINO SOLA - 318 - GURABO</vt:lpstr>
      <vt:lpstr>417 / LUZ M. AGOSTO JIMENEZ - 235 - CANOVANAS</vt:lpstr>
      <vt:lpstr>396 / LEESAN INVESTMENT CORP. - 28 - CANOVANAS</vt:lpstr>
      <vt:lpstr>394 / RAKAN SERVICE STATION CORP - 339 - CANOVANAS</vt:lpstr>
      <vt:lpstr>370 / GAMA GROUP, INC. - 214 - BAYAMON</vt:lpstr>
      <vt:lpstr>356 / SANTA CRUZ FUEL CORP. - 273 - BAYAMON</vt:lpstr>
      <vt:lpstr>355 / C-FUELS, LLC - 139 - BAYAMON</vt:lpstr>
      <vt:lpstr>320 / SR. JORGE AVILES VEVE - 377 - BAYAMON</vt:lpstr>
      <vt:lpstr>288 / TOA ALTA FUEL CORP. - 103 - DORADO</vt:lpstr>
      <vt:lpstr>280 / FUENTES SERVICE STATION, INC. - 191 - DORADO</vt:lpstr>
      <vt:lpstr>277 / MEGA PETROLEUM CORP. - 122 - DORADO</vt:lpstr>
      <vt:lpstr>270 / SR. RICARDO ROMÁN EYXARON - 333 - BAYAMON</vt:lpstr>
      <vt:lpstr>268 / LEVITTOWN SERVICE STATION INC - 299 - TOA BAJA</vt:lpstr>
      <vt:lpstr>256 / ODEH PETROLEUM, INC - 802 - GUAYNABO</vt:lpstr>
      <vt:lpstr>247 / LAS CUMBRES FUEL, CORP. - 239 - TRUJILLO ALTO</vt:lpstr>
      <vt:lpstr>243 / VP PETROLEUM, INC.  - 901 - SAN JUAN</vt:lpstr>
      <vt:lpstr>234 / GASOLINERA C. VEGA INC. - 212 - SAN JUAN</vt:lpstr>
      <vt:lpstr>228 / HATO REY FUEL CORP - 230 - SAN JUAN</vt:lpstr>
      <vt:lpstr>223 / VP PETROLEUM INC. - 277 - SAN JUAN</vt:lpstr>
      <vt:lpstr>220 / ISLA VERDE SERVICE STATION,INC. - 206 - CAROLINA</vt:lpstr>
      <vt:lpstr>201 / SR. EUGENIO RODRÍGUEZ FERNÁNDEZ - 210 - SAN JUAN</vt:lpstr>
      <vt:lpstr>182 / VP PETROLEUM, INC. - 906 - TRUJILLO ALTO</vt:lpstr>
      <vt:lpstr>178 / SENORIAL FUEL CORP - 94 - SAN JUAN</vt:lpstr>
      <vt:lpstr>173 / GAMA GROUP, INC. - 209 - SAN JUAN</vt:lpstr>
      <vt:lpstr>156 / GURABO FUEL CORP. - 374 - TRUJILLO ALTO</vt:lpstr>
      <vt:lpstr>139 / ANTONIO SANTOS RIVERA. - 135 - GUAYNABO</vt:lpstr>
      <vt:lpstr>137 / TAWFEEG A MAHMOUD ABUOSBA. - 225 - SAN JUAN</vt:lpstr>
      <vt:lpstr>131 / C-FUELS, LLC - 43 - GUAYNABO</vt:lpstr>
      <vt:lpstr>122 / C-FUELS, LLC - 7 - SAN JUAN</vt:lpstr>
      <vt:lpstr>116 / MG ENERGY LLC. - 58 - GUAYNABO</vt:lpstr>
      <vt:lpstr>112 / N &amp; L INC. - 213 - SAN JUAN</vt:lpstr>
      <vt:lpstr>111 / ODEH PETROLEUM, INC. - 6 - SAN JUAN</vt:lpstr>
      <vt:lpstr>105 / GULF PLAZA, INC. - 148 - SAN JUAN</vt:lpstr>
      <vt:lpstr>102 / REXCO PARK FUEL CORP. - 351 - GUAYNABO</vt:lpstr>
      <vt:lpstr>95 / GAMA GROUP, INC. - 207 - CAROLINA</vt:lpstr>
      <vt:lpstr>92 / H VEGA'S SERVICE STATION INC. - 173 - CAROLINA</vt:lpstr>
      <vt:lpstr>83 / FELIX A. BETANCES - 226 - SAN JUAN</vt:lpstr>
      <vt:lpstr>78 / EMA INVESTMENT CORP. - 220 - SAN JUAN</vt:lpstr>
      <vt:lpstr>77 / VP PETROLEUM, INC. - 227 - SAN JUAN</vt:lpstr>
      <vt:lpstr>74 / VP PETROLEUM- CAMPO RICO - 791 - SAN JUAN</vt:lpstr>
      <vt:lpstr>67 / VP PETROLEM INC. - 334 - SAN JUAN</vt:lpstr>
      <vt:lpstr>45 / ABDEL, INC - 337 - CAROLINA</vt:lpstr>
      <vt:lpstr>31 / VP PETROLEUM, INC. - SAN MARTIN #902 - 902 - SAN JUAN</vt:lpstr>
      <vt:lpstr>29 / VP PETROLEUM - 65 INFANTERIA. - 792 - SAN JUAN</vt:lpstr>
      <vt:lpstr>15 / MAHMOOD IBRAHIM ABU USBA - 268 - SAN JUAN</vt:lpstr>
      <vt:lpstr>14 / VP PETROLEUM, INC. EL TUNEL - 905 - SAN JUAN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1491 / VP PETROLEUM INC. - 919 - ANASCO</dc:title>
  <dc:creator>BCGVAIO</dc:creator>
  <cp:lastModifiedBy>BCGVAIO</cp:lastModifiedBy>
  <cp:revision>2</cp:revision>
  <dcterms:created xsi:type="dcterms:W3CDTF">2017-10-17T21:57:21Z</dcterms:created>
  <dcterms:modified xsi:type="dcterms:W3CDTF">2017-10-17T22:07:28Z</dcterms:modified>
</cp:coreProperties>
</file>