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11582401" y="6467476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94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066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34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0014"/>
            <a:ext cx="114808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3543300"/>
            <a:ext cx="11074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406400" y="1295400"/>
            <a:ext cx="11074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9509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29009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07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89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24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16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58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839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6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D0D67854-57A7-4FCB-9236-65A09330A20C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267B8C11-D55D-46EE-8C3B-BCB51799C351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1600" y="46038"/>
            <a:ext cx="954616" cy="71596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78939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190 / COCIBOLCA - TOPE DE CALLE ELENA ARELLANO - CALLE LA INMACULADA, GRANADA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2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382 / ALTAGRACIA - AV. ROBERTO IBARRA / MARIANA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61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383 / GUEGUENSE - CALLE RACACHACA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74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384 / PANAMERICANO - KM 4 CARRETERA SUR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61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385 / EL PORVENIR - CIUDAD JARDIN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00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386 / LOYOLA - 5 AVENIDA NORESTE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17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387 /  AMERICANO - PISTA DE LA UNAN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51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388 / SANTO DOMINGO - CARRETERA A MASAYA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37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389 / CENTRO C. MGUA - PISTA PORTEZUELO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51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390 / LAS COLINAS - CARRETERA A MASAYA - MANAGUA (SALIENDO SEMAFORO)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18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391 / 15 DE SEPTIEMBRE - CALLE ROT STO DOMINGO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8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374 /  NEJAPA - DESVIO A CALLE VIEJA LEON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868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392 / ROTONDA - CALLE DE LA UCA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25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393 / LAS MERCEDES - CARRETERA NORTE - ENTRADA A MANAGUA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473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394 / COUNTRY - PISTA JUAN PABLO II - ROTONDA EL PERIODISTA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585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396 / MASAYA - CARRETERA GRANADA NANDAIME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0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398 / C. CHINANDEGA - CALLE CENTRAL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71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399 / TERMINAL - 5 CALLE SUR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5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400 / SAN VICENTE - NIC 12 -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070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401 / PARAISO - NIC 12 -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6994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402 / SANTA ANA RIVAS - NIC-1 -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09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403 / INMACULADA - CARRETERA PANAMERICANA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10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375 /  7 SUR - CARRETERA PANAMERICANA SUR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239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404 / JINOTEPE - CARRETERA PANAMERICANA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521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405 / JUIGALPA - ENTRADA A JUIGALPA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056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406 / EL RAMA - ENTRADA AL RAMA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688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407 / SIUNA - ENTRADA A SIUNA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34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408 / CAMPO VIEJO - SALIDA AL AEROPUERTO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146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409 / INTERNACIONAL  ESTELI - PANAMERICANA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841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410 / CHAGUITE - CARRETERA S/N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848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411 / LAS BRUMAS - BARRIO CAMILO ORTEGA - CAMILO ORTEGA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794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412 / SAN MARTIN - C. SALIDA A JINOTEGA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74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413 / LAS MARIAS - C. SALIDA A SAN RAMON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30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376 / MARGARITA - AVENIDA BOLIVAR (NORTE-SUR)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938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414 / RIO BLANCO - ENTRADA A RIO BLANCO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452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589 / NINDIRI - CALLE NINDIRI - MASAYA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0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377 / SALVADORITA - CALLE 14 DE SEPTIEMBRE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62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378 / RUBENIA - HOTEL ESTRELLA HACIA HUEMBES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379 /  LARREYNAGA - R. LA VIRGEN HACIA EL NORTE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9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380 / LINDA VISTA - 35 AVENIDA SUROESTE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72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381 / SAN SEBASTIAN  - DUPLA NORTE (ESTE-OESTE) - </a:t>
            </a:r>
            <a:endParaRPr 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16000"/>
            <a:ext cx="9525000" cy="51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03455"/>
      </p:ext>
    </p:extLst>
  </p:cSld>
  <p:clrMapOvr>
    <a:masterClrMapping/>
  </p:clrMapOvr>
</p:sld>
</file>

<file path=ppt/theme/theme1.xml><?xml version="1.0" encoding="utf-8"?>
<a:theme xmlns:a="http://schemas.openxmlformats.org/drawingml/2006/main" name="Bogotá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BCGProject</Template>
  <TotalTime>26</TotalTime>
  <Words>388</Words>
  <Application>Microsoft Office PowerPoint</Application>
  <PresentationFormat>Widescreen</PresentationFormat>
  <Paragraphs>41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DIN</vt:lpstr>
      <vt:lpstr>Arial</vt:lpstr>
      <vt:lpstr>Arial</vt:lpstr>
      <vt:lpstr>Calibri</vt:lpstr>
      <vt:lpstr>Wingdings</vt:lpstr>
      <vt:lpstr>Bogotá</vt:lpstr>
      <vt:lpstr>190 / COCIBOLCA - TOPE DE CALLE ELENA ARELLANO - CALLE LA INMACULADA, GRANADA</vt:lpstr>
      <vt:lpstr>374 /  NEJAPA - DESVIO A CALLE VIEJA LEON - </vt:lpstr>
      <vt:lpstr>375 /  7 SUR - CARRETERA PANAMERICANA SUR - </vt:lpstr>
      <vt:lpstr>376 / MARGARITA - AVENIDA BOLIVAR (NORTE-SUR) - </vt:lpstr>
      <vt:lpstr>377 / SALVADORITA - CALLE 14 DE SEPTIEMBRE - </vt:lpstr>
      <vt:lpstr>378 / RUBENIA - HOTEL ESTRELLA HACIA HUEMBES - </vt:lpstr>
      <vt:lpstr>379 /  LARREYNAGA - R. LA VIRGEN HACIA EL NORTE - </vt:lpstr>
      <vt:lpstr>380 / LINDA VISTA - 35 AVENIDA SUROESTE - </vt:lpstr>
      <vt:lpstr>381 / SAN SEBASTIAN  - DUPLA NORTE (ESTE-OESTE) - </vt:lpstr>
      <vt:lpstr>382 / ALTAGRACIA - AV. ROBERTO IBARRA / MARIANA - </vt:lpstr>
      <vt:lpstr>383 / GUEGUENSE - CALLE RACACHACA - </vt:lpstr>
      <vt:lpstr>384 / PANAMERICANO - KM 4 CARRETERA SUR - </vt:lpstr>
      <vt:lpstr>385 / EL PORVENIR - CIUDAD JARDIN - </vt:lpstr>
      <vt:lpstr>386 / LOYOLA - 5 AVENIDA NORESTE - </vt:lpstr>
      <vt:lpstr>387 /  AMERICANO - PISTA DE LA UNAN - </vt:lpstr>
      <vt:lpstr>388 / SANTO DOMINGO - CARRETERA A MASAYA - </vt:lpstr>
      <vt:lpstr>389 / CENTRO C. MGUA - PISTA PORTEZUELO - </vt:lpstr>
      <vt:lpstr>390 / LAS COLINAS - CARRETERA A MASAYA - MANAGUA (SALIENDO SEMAFORO) - </vt:lpstr>
      <vt:lpstr>391 / 15 DE SEPTIEMBRE - CALLE ROT STO DOMINGO - </vt:lpstr>
      <vt:lpstr>392 / ROTONDA - CALLE DE LA UCA - </vt:lpstr>
      <vt:lpstr>393 / LAS MERCEDES - CARRETERA NORTE - ENTRADA A MANAGUA - </vt:lpstr>
      <vt:lpstr>394 / COUNTRY - PISTA JUAN PABLO II - ROTONDA EL PERIODISTA - </vt:lpstr>
      <vt:lpstr>396 / MASAYA - CARRETERA GRANADA NANDAIME - </vt:lpstr>
      <vt:lpstr>398 / C. CHINANDEGA - CALLE CENTRAL - </vt:lpstr>
      <vt:lpstr>399 / TERMINAL - 5 CALLE SUR - </vt:lpstr>
      <vt:lpstr>400 / SAN VICENTE - NIC 12 - </vt:lpstr>
      <vt:lpstr>401 / PARAISO - NIC 12 - </vt:lpstr>
      <vt:lpstr>402 / SANTA ANA RIVAS - NIC-1 - </vt:lpstr>
      <vt:lpstr>403 / INMACULADA - CARRETERA PANAMERICANA - </vt:lpstr>
      <vt:lpstr>404 / JINOTEPE - CARRETERA PANAMERICANA - </vt:lpstr>
      <vt:lpstr>405 / JUIGALPA - ENTRADA A JUIGALPA - </vt:lpstr>
      <vt:lpstr>406 / EL RAMA - ENTRADA AL RAMA - </vt:lpstr>
      <vt:lpstr>407 / SIUNA - ENTRADA A SIUNA - </vt:lpstr>
      <vt:lpstr>408 / CAMPO VIEJO - SALIDA AL AEROPUERTO - </vt:lpstr>
      <vt:lpstr>409 / INTERNACIONAL  ESTELI - PANAMERICANA - </vt:lpstr>
      <vt:lpstr>410 / CHAGUITE - CARRETERA S/N - </vt:lpstr>
      <vt:lpstr>411 / LAS BRUMAS - BARRIO CAMILO ORTEGA - CAMILO ORTEGA</vt:lpstr>
      <vt:lpstr>412 / SAN MARTIN - C. SALIDA A JINOTEGA - </vt:lpstr>
      <vt:lpstr>413 / LAS MARIAS - C. SALIDA A SAN RAMON - </vt:lpstr>
      <vt:lpstr>414 / RIO BLANCO - ENTRADA A RIO BLANCO - </vt:lpstr>
      <vt:lpstr>589 / NINDIRI - CALLE NINDIRI - MASAYA -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190 / COCIBOLCA - TOPE DE CALLE ELENA ARELLANO - CALLE LA INMACULADA, GRANADA</dc:title>
  <dc:creator>Simon Bravo</dc:creator>
  <cp:lastModifiedBy>Simon Bravo</cp:lastModifiedBy>
  <cp:revision>3</cp:revision>
  <dcterms:created xsi:type="dcterms:W3CDTF">2014-03-17T15:05:49Z</dcterms:created>
  <dcterms:modified xsi:type="dcterms:W3CDTF">2014-03-17T15:31:57Z</dcterms:modified>
</cp:coreProperties>
</file>