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7" r:id="rId3"/>
    <p:sldId id="258" r:id="rId4"/>
    <p:sldId id="259" r:id="rId5"/>
    <p:sldId id="260" r:id="rId6"/>
    <p:sldId id="274" r:id="rId7"/>
    <p:sldId id="280" r:id="rId8"/>
    <p:sldId id="276" r:id="rId9"/>
    <p:sldId id="277" r:id="rId10"/>
    <p:sldId id="278" r:id="rId11"/>
    <p:sldId id="279" r:id="rId12"/>
    <p:sldId id="281" r:id="rId13"/>
    <p:sldId id="282" r:id="rId14"/>
    <p:sldId id="283" r:id="rId15"/>
    <p:sldId id="284" r:id="rId16"/>
    <p:sldId id="285" r:id="rId17"/>
    <p:sldId id="286" r:id="rId18"/>
    <p:sldId id="288" r:id="rId19"/>
    <p:sldId id="289" r:id="rId20"/>
    <p:sldId id="290" r:id="rId21"/>
    <p:sldId id="291" r:id="rId22"/>
    <p:sldId id="292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287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198" y="-90"/>
      </p:cViewPr>
      <p:guideLst>
        <p:guide orient="horz" pos="21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582400" y="6467939"/>
            <a:ext cx="565264" cy="365125"/>
          </a:xfrm>
        </p:spPr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0016"/>
            <a:ext cx="114808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3543300"/>
            <a:ext cx="110744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406400" y="1295400"/>
            <a:ext cx="110744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9956800" cy="715962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>
                <a:latin typeface="+mj-lt"/>
              </a:defRPr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>
                <a:latin typeface="+mj-lt"/>
              </a:defRPr>
            </a:lvl2pPr>
            <a:lvl3pPr>
              <a:buClr>
                <a:schemeClr val="bg2">
                  <a:lumMod val="25000"/>
                </a:schemeClr>
              </a:buClr>
              <a:defRPr>
                <a:latin typeface="+mj-lt"/>
              </a:defRPr>
            </a:lvl3pPr>
            <a:lvl4pPr>
              <a:buClr>
                <a:schemeClr val="bg2">
                  <a:lumMod val="25000"/>
                </a:schemeClr>
              </a:buCl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  <a:p>
            <a:pPr lvl="4"/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170536" y="6503322"/>
            <a:ext cx="1535064" cy="304800"/>
          </a:xfrm>
        </p:spPr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400800" y="6492878"/>
            <a:ext cx="38608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59973" y="6473161"/>
            <a:ext cx="576348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1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1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03200" y="6492878"/>
            <a:ext cx="554200" cy="365125"/>
          </a:xfrm>
        </p:spPr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2"/>
            <a:ext cx="12192000" cy="643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11176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309216" y="64531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lumMod val="50000"/>
                  </a:schemeClr>
                </a:solidFill>
                <a:latin typeface="DIN" pitchFamily="2" charset="0"/>
              </a:defRPr>
            </a:lvl1pPr>
          </a:lstStyle>
          <a:p>
            <a:fld id="{E9EE925A-5605-4BCD-8A88-A1D5F3B69EBE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4448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IN" pitchFamily="2" charset="0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119593" y="6492878"/>
            <a:ext cx="5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>
                    <a:lumMod val="50000"/>
                  </a:schemeClr>
                </a:solidFill>
                <a:latin typeface="DIN" pitchFamily="2" charset="0"/>
              </a:defRPr>
            </a:lvl1pPr>
          </a:lstStyle>
          <a:p>
            <a:fld id="{DD5B0D5D-3427-4177-A65F-641F2F00F23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101600" y="838200"/>
            <a:ext cx="119888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14400" y="990600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14400" y="1066800"/>
              <a:ext cx="8153400" cy="365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088136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1" name="Picture 20" descr="BCGBravoConsultingG.jpg"/>
          <p:cNvPicPr/>
          <p:nvPr/>
        </p:nvPicPr>
        <p:blipFill>
          <a:blip r:embed="rId14" cstate="screen"/>
          <a:stretch>
            <a:fillRect/>
          </a:stretch>
        </p:blipFill>
        <p:spPr>
          <a:xfrm>
            <a:off x="101600" y="75570"/>
            <a:ext cx="772160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14" name="Group 36"/>
          <p:cNvGrpSpPr>
            <a:grpSpLocks/>
          </p:cNvGrpSpPr>
          <p:nvPr userDrawn="1"/>
        </p:nvGrpSpPr>
        <p:grpSpPr bwMode="auto">
          <a:xfrm>
            <a:off x="9750425" y="6522246"/>
            <a:ext cx="1831975" cy="306387"/>
            <a:chOff x="0" y="2662238"/>
            <a:chExt cx="9144001" cy="1533525"/>
          </a:xfrm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0" y="2662238"/>
              <a:ext cx="5011738" cy="1165225"/>
            </a:xfrm>
            <a:custGeom>
              <a:avLst/>
              <a:gdLst>
                <a:gd name="T0" fmla="*/ 2147483647 w 3157"/>
                <a:gd name="T1" fmla="*/ 2147483647 h 734"/>
                <a:gd name="T2" fmla="*/ 0 w 3157"/>
                <a:gd name="T3" fmla="*/ 2147483647 h 734"/>
                <a:gd name="T4" fmla="*/ 2147483647 w 3157"/>
                <a:gd name="T5" fmla="*/ 0 h 734"/>
                <a:gd name="T6" fmla="*/ 2147483647 w 3157"/>
                <a:gd name="T7" fmla="*/ 0 h 734"/>
                <a:gd name="T8" fmla="*/ 2147483647 w 3157"/>
                <a:gd name="T9" fmla="*/ 2147483647 h 7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7" h="734">
                  <a:moveTo>
                    <a:pt x="2608" y="734"/>
                  </a:moveTo>
                  <a:lnTo>
                    <a:pt x="0" y="734"/>
                  </a:lnTo>
                  <a:lnTo>
                    <a:pt x="548" y="0"/>
                  </a:lnTo>
                  <a:lnTo>
                    <a:pt x="3157" y="0"/>
                  </a:lnTo>
                  <a:lnTo>
                    <a:pt x="2608" y="734"/>
                  </a:lnTo>
                  <a:close/>
                </a:path>
              </a:pathLst>
            </a:custGeom>
            <a:solidFill>
              <a:srgbClr val="006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73100" y="2959101"/>
              <a:ext cx="1017588" cy="617538"/>
            </a:xfrm>
            <a:custGeom>
              <a:avLst/>
              <a:gdLst>
                <a:gd name="T0" fmla="*/ 2147483647 w 360"/>
                <a:gd name="T1" fmla="*/ 2147483647 h 218"/>
                <a:gd name="T2" fmla="*/ 2147483647 w 360"/>
                <a:gd name="T3" fmla="*/ 2147483647 h 218"/>
                <a:gd name="T4" fmla="*/ 0 w 360"/>
                <a:gd name="T5" fmla="*/ 2147483647 h 218"/>
                <a:gd name="T6" fmla="*/ 2147483647 w 360"/>
                <a:gd name="T7" fmla="*/ 2147483647 h 218"/>
                <a:gd name="T8" fmla="*/ 2147483647 w 360"/>
                <a:gd name="T9" fmla="*/ 2147483647 h 218"/>
                <a:gd name="T10" fmla="*/ 2147483647 w 360"/>
                <a:gd name="T11" fmla="*/ 2147483647 h 218"/>
                <a:gd name="T12" fmla="*/ 2147483647 w 360"/>
                <a:gd name="T13" fmla="*/ 2147483647 h 218"/>
                <a:gd name="T14" fmla="*/ 2147483647 w 360"/>
                <a:gd name="T15" fmla="*/ 2147483647 h 218"/>
                <a:gd name="T16" fmla="*/ 2147483647 w 360"/>
                <a:gd name="T17" fmla="*/ 2147483647 h 218"/>
                <a:gd name="T18" fmla="*/ 2147483647 w 360"/>
                <a:gd name="T19" fmla="*/ 2147483647 h 218"/>
                <a:gd name="T20" fmla="*/ 2147483647 w 360"/>
                <a:gd name="T21" fmla="*/ 2147483647 h 218"/>
                <a:gd name="T22" fmla="*/ 2147483647 w 360"/>
                <a:gd name="T23" fmla="*/ 2147483647 h 218"/>
                <a:gd name="T24" fmla="*/ 2147483647 w 360"/>
                <a:gd name="T25" fmla="*/ 2147483647 h 218"/>
                <a:gd name="T26" fmla="*/ 2147483647 w 360"/>
                <a:gd name="T27" fmla="*/ 2147483647 h 218"/>
                <a:gd name="T28" fmla="*/ 2147483647 w 360"/>
                <a:gd name="T29" fmla="*/ 2147483647 h 218"/>
                <a:gd name="T30" fmla="*/ 2147483647 w 360"/>
                <a:gd name="T31" fmla="*/ 2147483647 h 218"/>
                <a:gd name="T32" fmla="*/ 2147483647 w 360"/>
                <a:gd name="T33" fmla="*/ 2147483647 h 2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0" h="218">
                  <a:moveTo>
                    <a:pt x="127" y="170"/>
                  </a:moveTo>
                  <a:cubicBezTo>
                    <a:pt x="89" y="218"/>
                    <a:pt x="89" y="218"/>
                    <a:pt x="89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300" y="2"/>
                    <a:pt x="300" y="2"/>
                    <a:pt x="300" y="2"/>
                  </a:cubicBezTo>
                  <a:cubicBezTo>
                    <a:pt x="300" y="2"/>
                    <a:pt x="338" y="0"/>
                    <a:pt x="349" y="29"/>
                  </a:cubicBezTo>
                  <a:cubicBezTo>
                    <a:pt x="360" y="59"/>
                    <a:pt x="339" y="89"/>
                    <a:pt x="339" y="89"/>
                  </a:cubicBezTo>
                  <a:cubicBezTo>
                    <a:pt x="308" y="131"/>
                    <a:pt x="308" y="131"/>
                    <a:pt x="308" y="131"/>
                  </a:cubicBezTo>
                  <a:cubicBezTo>
                    <a:pt x="308" y="131"/>
                    <a:pt x="281" y="172"/>
                    <a:pt x="212" y="170"/>
                  </a:cubicBezTo>
                  <a:lnTo>
                    <a:pt x="127" y="170"/>
                  </a:lnTo>
                  <a:close/>
                  <a:moveTo>
                    <a:pt x="216" y="104"/>
                  </a:moveTo>
                  <a:cubicBezTo>
                    <a:pt x="227" y="104"/>
                    <a:pt x="236" y="102"/>
                    <a:pt x="242" y="98"/>
                  </a:cubicBezTo>
                  <a:cubicBezTo>
                    <a:pt x="247" y="95"/>
                    <a:pt x="259" y="82"/>
                    <a:pt x="256" y="72"/>
                  </a:cubicBezTo>
                  <a:cubicBezTo>
                    <a:pt x="254" y="64"/>
                    <a:pt x="239" y="64"/>
                    <a:pt x="239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186" y="104"/>
                    <a:pt x="186" y="104"/>
                    <a:pt x="186" y="104"/>
                  </a:cubicBezTo>
                  <a:lnTo>
                    <a:pt x="216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1543050" y="2962276"/>
              <a:ext cx="1035050" cy="639763"/>
            </a:xfrm>
            <a:custGeom>
              <a:avLst/>
              <a:gdLst>
                <a:gd name="T0" fmla="*/ 2147483647 w 366"/>
                <a:gd name="T1" fmla="*/ 0 h 226"/>
                <a:gd name="T2" fmla="*/ 2147483647 w 366"/>
                <a:gd name="T3" fmla="*/ 0 h 226"/>
                <a:gd name="T4" fmla="*/ 2147483647 w 366"/>
                <a:gd name="T5" fmla="*/ 2147483647 h 226"/>
                <a:gd name="T6" fmla="*/ 2147483647 w 366"/>
                <a:gd name="T7" fmla="*/ 2147483647 h 226"/>
                <a:gd name="T8" fmla="*/ 2147483647 w 366"/>
                <a:gd name="T9" fmla="*/ 2147483647 h 226"/>
                <a:gd name="T10" fmla="*/ 2147483647 w 366"/>
                <a:gd name="T11" fmla="*/ 2147483647 h 226"/>
                <a:gd name="T12" fmla="*/ 2147483647 w 366"/>
                <a:gd name="T13" fmla="*/ 2147483647 h 226"/>
                <a:gd name="T14" fmla="*/ 2147483647 w 366"/>
                <a:gd name="T15" fmla="*/ 2147483647 h 226"/>
                <a:gd name="T16" fmla="*/ 2147483647 w 366"/>
                <a:gd name="T17" fmla="*/ 0 h 226"/>
                <a:gd name="T18" fmla="*/ 2147483647 w 366"/>
                <a:gd name="T19" fmla="*/ 0 h 226"/>
                <a:gd name="T20" fmla="*/ 2147483647 w 366"/>
                <a:gd name="T21" fmla="*/ 2147483647 h 226"/>
                <a:gd name="T22" fmla="*/ 2147483647 w 366"/>
                <a:gd name="T23" fmla="*/ 2147483647 h 226"/>
                <a:gd name="T24" fmla="*/ 2147483647 w 366"/>
                <a:gd name="T25" fmla="*/ 2147483647 h 226"/>
                <a:gd name="T26" fmla="*/ 2147483647 w 366"/>
                <a:gd name="T27" fmla="*/ 0 h 2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6" h="226">
                  <a:moveTo>
                    <a:pt x="216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34"/>
                    <a:pt x="0" y="158"/>
                    <a:pt x="8" y="182"/>
                  </a:cubicBezTo>
                  <a:cubicBezTo>
                    <a:pt x="16" y="206"/>
                    <a:pt x="41" y="219"/>
                    <a:pt x="62" y="221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09" y="223"/>
                    <a:pt x="152" y="226"/>
                    <a:pt x="178" y="214"/>
                  </a:cubicBezTo>
                  <a:cubicBezTo>
                    <a:pt x="205" y="203"/>
                    <a:pt x="229" y="178"/>
                    <a:pt x="232" y="175"/>
                  </a:cubicBezTo>
                  <a:cubicBezTo>
                    <a:pt x="235" y="171"/>
                    <a:pt x="366" y="0"/>
                    <a:pt x="366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163" y="138"/>
                    <a:pt x="163" y="138"/>
                    <a:pt x="163" y="138"/>
                  </a:cubicBezTo>
                  <a:cubicBezTo>
                    <a:pt x="163" y="138"/>
                    <a:pt x="153" y="154"/>
                    <a:pt x="131" y="154"/>
                  </a:cubicBezTo>
                  <a:cubicBezTo>
                    <a:pt x="120" y="154"/>
                    <a:pt x="106" y="141"/>
                    <a:pt x="121" y="124"/>
                  </a:cubicBezTo>
                  <a:cubicBezTo>
                    <a:pt x="127" y="117"/>
                    <a:pt x="216" y="0"/>
                    <a:pt x="2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2216150" y="2962276"/>
              <a:ext cx="1271588" cy="611188"/>
            </a:xfrm>
            <a:custGeom>
              <a:avLst/>
              <a:gdLst>
                <a:gd name="T0" fmla="*/ 2147483647 w 801"/>
                <a:gd name="T1" fmla="*/ 2147483647 h 385"/>
                <a:gd name="T2" fmla="*/ 2147483647 w 801"/>
                <a:gd name="T3" fmla="*/ 2147483647 h 385"/>
                <a:gd name="T4" fmla="*/ 2147483647 w 801"/>
                <a:gd name="T5" fmla="*/ 2147483647 h 385"/>
                <a:gd name="T6" fmla="*/ 2147483647 w 801"/>
                <a:gd name="T7" fmla="*/ 2147483647 h 385"/>
                <a:gd name="T8" fmla="*/ 2147483647 w 801"/>
                <a:gd name="T9" fmla="*/ 2147483647 h 385"/>
                <a:gd name="T10" fmla="*/ 2147483647 w 801"/>
                <a:gd name="T11" fmla="*/ 2147483647 h 385"/>
                <a:gd name="T12" fmla="*/ 0 w 801"/>
                <a:gd name="T13" fmla="*/ 2147483647 h 385"/>
                <a:gd name="T14" fmla="*/ 2147483647 w 801"/>
                <a:gd name="T15" fmla="*/ 0 h 385"/>
                <a:gd name="T16" fmla="*/ 2147483647 w 801"/>
                <a:gd name="T17" fmla="*/ 0 h 385"/>
                <a:gd name="T18" fmla="*/ 2147483647 w 801"/>
                <a:gd name="T19" fmla="*/ 2147483647 h 385"/>
                <a:gd name="T20" fmla="*/ 2147483647 w 801"/>
                <a:gd name="T21" fmla="*/ 0 h 385"/>
                <a:gd name="T22" fmla="*/ 2147483647 w 801"/>
                <a:gd name="T23" fmla="*/ 0 h 385"/>
                <a:gd name="T24" fmla="*/ 2147483647 w 801"/>
                <a:gd name="T25" fmla="*/ 2147483647 h 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1" h="385">
                  <a:moveTo>
                    <a:pt x="513" y="385"/>
                  </a:moveTo>
                  <a:lnTo>
                    <a:pt x="347" y="385"/>
                  </a:lnTo>
                  <a:lnTo>
                    <a:pt x="482" y="207"/>
                  </a:lnTo>
                  <a:lnTo>
                    <a:pt x="315" y="292"/>
                  </a:lnTo>
                  <a:lnTo>
                    <a:pt x="306" y="201"/>
                  </a:lnTo>
                  <a:lnTo>
                    <a:pt x="160" y="385"/>
                  </a:lnTo>
                  <a:lnTo>
                    <a:pt x="0" y="385"/>
                  </a:lnTo>
                  <a:lnTo>
                    <a:pt x="290" y="0"/>
                  </a:lnTo>
                  <a:lnTo>
                    <a:pt x="433" y="0"/>
                  </a:lnTo>
                  <a:lnTo>
                    <a:pt x="443" y="100"/>
                  </a:lnTo>
                  <a:lnTo>
                    <a:pt x="611" y="0"/>
                  </a:lnTo>
                  <a:lnTo>
                    <a:pt x="801" y="0"/>
                  </a:lnTo>
                  <a:lnTo>
                    <a:pt x="513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9"/>
            <p:cNvSpPr>
              <a:spLocks noEditPoints="1"/>
            </p:cNvSpPr>
            <p:nvPr userDrawn="1"/>
          </p:nvSpPr>
          <p:spPr bwMode="auto">
            <a:xfrm>
              <a:off x="3140075" y="2955926"/>
              <a:ext cx="1017588" cy="614363"/>
            </a:xfrm>
            <a:custGeom>
              <a:avLst/>
              <a:gdLst>
                <a:gd name="T0" fmla="*/ 2147483647 w 360"/>
                <a:gd name="T1" fmla="*/ 2147483647 h 217"/>
                <a:gd name="T2" fmla="*/ 2147483647 w 360"/>
                <a:gd name="T3" fmla="*/ 2147483647 h 217"/>
                <a:gd name="T4" fmla="*/ 2147483647 w 360"/>
                <a:gd name="T5" fmla="*/ 2147483647 h 217"/>
                <a:gd name="T6" fmla="*/ 2147483647 w 360"/>
                <a:gd name="T7" fmla="*/ 2147483647 h 217"/>
                <a:gd name="T8" fmla="*/ 2147483647 w 360"/>
                <a:gd name="T9" fmla="*/ 2147483647 h 217"/>
                <a:gd name="T10" fmla="*/ 0 w 360"/>
                <a:gd name="T11" fmla="*/ 2147483647 h 217"/>
                <a:gd name="T12" fmla="*/ 2147483647 w 360"/>
                <a:gd name="T13" fmla="*/ 2147483647 h 217"/>
                <a:gd name="T14" fmla="*/ 2147483647 w 360"/>
                <a:gd name="T15" fmla="*/ 2147483647 h 217"/>
                <a:gd name="T16" fmla="*/ 2147483647 w 360"/>
                <a:gd name="T17" fmla="*/ 2147483647 h 217"/>
                <a:gd name="T18" fmla="*/ 2147483647 w 360"/>
                <a:gd name="T19" fmla="*/ 2147483647 h 217"/>
                <a:gd name="T20" fmla="*/ 2147483647 w 360"/>
                <a:gd name="T21" fmla="*/ 2147483647 h 217"/>
                <a:gd name="T22" fmla="*/ 2147483647 w 360"/>
                <a:gd name="T23" fmla="*/ 2147483647 h 217"/>
                <a:gd name="T24" fmla="*/ 2147483647 w 360"/>
                <a:gd name="T25" fmla="*/ 2147483647 h 217"/>
                <a:gd name="T26" fmla="*/ 2147483647 w 360"/>
                <a:gd name="T27" fmla="*/ 2147483647 h 217"/>
                <a:gd name="T28" fmla="*/ 2147483647 w 360"/>
                <a:gd name="T29" fmla="*/ 2147483647 h 217"/>
                <a:gd name="T30" fmla="*/ 2147483647 w 360"/>
                <a:gd name="T31" fmla="*/ 2147483647 h 217"/>
                <a:gd name="T32" fmla="*/ 2147483647 w 360"/>
                <a:gd name="T33" fmla="*/ 2147483647 h 217"/>
                <a:gd name="T34" fmla="*/ 2147483647 w 360"/>
                <a:gd name="T35" fmla="*/ 2147483647 h 2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0" h="217">
                  <a:moveTo>
                    <a:pt x="249" y="217"/>
                  </a:moveTo>
                  <a:cubicBezTo>
                    <a:pt x="156" y="217"/>
                    <a:pt x="156" y="217"/>
                    <a:pt x="156" y="217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25" y="174"/>
                    <a:pt x="125" y="174"/>
                    <a:pt x="125" y="174"/>
                  </a:cubicBezTo>
                  <a:cubicBezTo>
                    <a:pt x="92" y="217"/>
                    <a:pt x="92" y="217"/>
                    <a:pt x="92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84" y="2"/>
                    <a:pt x="284" y="2"/>
                    <a:pt x="284" y="2"/>
                  </a:cubicBezTo>
                  <a:cubicBezTo>
                    <a:pt x="284" y="2"/>
                    <a:pt x="325" y="0"/>
                    <a:pt x="342" y="30"/>
                  </a:cubicBezTo>
                  <a:cubicBezTo>
                    <a:pt x="360" y="60"/>
                    <a:pt x="347" y="90"/>
                    <a:pt x="341" y="100"/>
                  </a:cubicBezTo>
                  <a:cubicBezTo>
                    <a:pt x="334" y="110"/>
                    <a:pt x="249" y="217"/>
                    <a:pt x="249" y="217"/>
                  </a:cubicBezTo>
                  <a:moveTo>
                    <a:pt x="176" y="107"/>
                  </a:moveTo>
                  <a:cubicBezTo>
                    <a:pt x="244" y="107"/>
                    <a:pt x="244" y="107"/>
                    <a:pt x="244" y="107"/>
                  </a:cubicBezTo>
                  <a:cubicBezTo>
                    <a:pt x="259" y="86"/>
                    <a:pt x="259" y="86"/>
                    <a:pt x="259" y="86"/>
                  </a:cubicBezTo>
                  <a:cubicBezTo>
                    <a:pt x="259" y="86"/>
                    <a:pt x="261" y="81"/>
                    <a:pt x="260" y="76"/>
                  </a:cubicBezTo>
                  <a:cubicBezTo>
                    <a:pt x="258" y="72"/>
                    <a:pt x="255" y="70"/>
                    <a:pt x="249" y="70"/>
                  </a:cubicBezTo>
                  <a:cubicBezTo>
                    <a:pt x="203" y="70"/>
                    <a:pt x="203" y="70"/>
                    <a:pt x="203" y="70"/>
                  </a:cubicBezTo>
                  <a:lnTo>
                    <a:pt x="176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"/>
            <p:cNvSpPr>
              <a:spLocks/>
            </p:cNvSpPr>
            <p:nvPr userDrawn="1"/>
          </p:nvSpPr>
          <p:spPr bwMode="auto">
            <a:xfrm>
              <a:off x="4132263" y="2662238"/>
              <a:ext cx="5011738" cy="1165225"/>
            </a:xfrm>
            <a:custGeom>
              <a:avLst/>
              <a:gdLst>
                <a:gd name="T0" fmla="*/ 2147483647 w 3157"/>
                <a:gd name="T1" fmla="*/ 2147483647 h 734"/>
                <a:gd name="T2" fmla="*/ 0 w 3157"/>
                <a:gd name="T3" fmla="*/ 2147483647 h 734"/>
                <a:gd name="T4" fmla="*/ 2147483647 w 3157"/>
                <a:gd name="T5" fmla="*/ 0 h 734"/>
                <a:gd name="T6" fmla="*/ 2147483647 w 3157"/>
                <a:gd name="T7" fmla="*/ 0 h 734"/>
                <a:gd name="T8" fmla="*/ 2147483647 w 3157"/>
                <a:gd name="T9" fmla="*/ 2147483647 h 7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7" h="734">
                  <a:moveTo>
                    <a:pt x="2609" y="734"/>
                  </a:moveTo>
                  <a:lnTo>
                    <a:pt x="0" y="734"/>
                  </a:lnTo>
                  <a:lnTo>
                    <a:pt x="549" y="0"/>
                  </a:lnTo>
                  <a:lnTo>
                    <a:pt x="3157" y="0"/>
                  </a:lnTo>
                  <a:lnTo>
                    <a:pt x="2609" y="7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1"/>
            <p:cNvSpPr>
              <a:spLocks/>
            </p:cNvSpPr>
            <p:nvPr userDrawn="1"/>
          </p:nvSpPr>
          <p:spPr bwMode="auto">
            <a:xfrm>
              <a:off x="4929188" y="2936876"/>
              <a:ext cx="3067050" cy="752475"/>
            </a:xfrm>
            <a:custGeom>
              <a:avLst/>
              <a:gdLst>
                <a:gd name="T0" fmla="*/ 2147483647 w 1085"/>
                <a:gd name="T1" fmla="*/ 2147483647 h 266"/>
                <a:gd name="T2" fmla="*/ 2147483647 w 1085"/>
                <a:gd name="T3" fmla="*/ 2147483647 h 266"/>
                <a:gd name="T4" fmla="*/ 2147483647 w 1085"/>
                <a:gd name="T5" fmla="*/ 2147483647 h 266"/>
                <a:gd name="T6" fmla="*/ 2147483647 w 1085"/>
                <a:gd name="T7" fmla="*/ 2147483647 h 266"/>
                <a:gd name="T8" fmla="*/ 2147483647 w 1085"/>
                <a:gd name="T9" fmla="*/ 2147483647 h 266"/>
                <a:gd name="T10" fmla="*/ 2147483647 w 1085"/>
                <a:gd name="T11" fmla="*/ 2147483647 h 266"/>
                <a:gd name="T12" fmla="*/ 2147483647 w 1085"/>
                <a:gd name="T13" fmla="*/ 2147483647 h 266"/>
                <a:gd name="T14" fmla="*/ 2147483647 w 1085"/>
                <a:gd name="T15" fmla="*/ 2147483647 h 266"/>
                <a:gd name="T16" fmla="*/ 2147483647 w 1085"/>
                <a:gd name="T17" fmla="*/ 2147483647 h 266"/>
                <a:gd name="T18" fmla="*/ 2147483647 w 1085"/>
                <a:gd name="T19" fmla="*/ 2147483647 h 266"/>
                <a:gd name="T20" fmla="*/ 2147483647 w 1085"/>
                <a:gd name="T21" fmla="*/ 2147483647 h 266"/>
                <a:gd name="T22" fmla="*/ 2147483647 w 1085"/>
                <a:gd name="T23" fmla="*/ 2147483647 h 266"/>
                <a:gd name="T24" fmla="*/ 2147483647 w 1085"/>
                <a:gd name="T25" fmla="*/ 2147483647 h 266"/>
                <a:gd name="T26" fmla="*/ 2147483647 w 1085"/>
                <a:gd name="T27" fmla="*/ 2147483647 h 266"/>
                <a:gd name="T28" fmla="*/ 2147483647 w 1085"/>
                <a:gd name="T29" fmla="*/ 2147483647 h 266"/>
                <a:gd name="T30" fmla="*/ 2147483647 w 1085"/>
                <a:gd name="T31" fmla="*/ 2147483647 h 266"/>
                <a:gd name="T32" fmla="*/ 2147483647 w 1085"/>
                <a:gd name="T33" fmla="*/ 2147483647 h 266"/>
                <a:gd name="T34" fmla="*/ 2147483647 w 1085"/>
                <a:gd name="T35" fmla="*/ 2147483647 h 266"/>
                <a:gd name="T36" fmla="*/ 2147483647 w 1085"/>
                <a:gd name="T37" fmla="*/ 2147483647 h 266"/>
                <a:gd name="T38" fmla="*/ 2147483647 w 1085"/>
                <a:gd name="T39" fmla="*/ 2147483647 h 266"/>
                <a:gd name="T40" fmla="*/ 2147483647 w 1085"/>
                <a:gd name="T41" fmla="*/ 2147483647 h 266"/>
                <a:gd name="T42" fmla="*/ 2147483647 w 1085"/>
                <a:gd name="T43" fmla="*/ 2147483647 h 266"/>
                <a:gd name="T44" fmla="*/ 2147483647 w 1085"/>
                <a:gd name="T45" fmla="*/ 2147483647 h 266"/>
                <a:gd name="T46" fmla="*/ 2147483647 w 1085"/>
                <a:gd name="T47" fmla="*/ 2147483647 h 266"/>
                <a:gd name="T48" fmla="*/ 2147483647 w 1085"/>
                <a:gd name="T49" fmla="*/ 2147483647 h 266"/>
                <a:gd name="T50" fmla="*/ 2147483647 w 1085"/>
                <a:gd name="T51" fmla="*/ 2147483647 h 266"/>
                <a:gd name="T52" fmla="*/ 2147483647 w 1085"/>
                <a:gd name="T53" fmla="*/ 2147483647 h 266"/>
                <a:gd name="T54" fmla="*/ 2147483647 w 1085"/>
                <a:gd name="T55" fmla="*/ 2147483647 h 266"/>
                <a:gd name="T56" fmla="*/ 2147483647 w 1085"/>
                <a:gd name="T57" fmla="*/ 2147483647 h 266"/>
                <a:gd name="T58" fmla="*/ 2147483647 w 1085"/>
                <a:gd name="T59" fmla="*/ 2147483647 h 266"/>
                <a:gd name="T60" fmla="*/ 2147483647 w 1085"/>
                <a:gd name="T61" fmla="*/ 2147483647 h 266"/>
                <a:gd name="T62" fmla="*/ 2147483647 w 1085"/>
                <a:gd name="T63" fmla="*/ 2147483647 h 266"/>
                <a:gd name="T64" fmla="*/ 2147483647 w 1085"/>
                <a:gd name="T65" fmla="*/ 2147483647 h 266"/>
                <a:gd name="T66" fmla="*/ 2147483647 w 1085"/>
                <a:gd name="T67" fmla="*/ 2147483647 h 266"/>
                <a:gd name="T68" fmla="*/ 2147483647 w 1085"/>
                <a:gd name="T69" fmla="*/ 2147483647 h 266"/>
                <a:gd name="T70" fmla="*/ 2147483647 w 1085"/>
                <a:gd name="T71" fmla="*/ 2147483647 h 266"/>
                <a:gd name="T72" fmla="*/ 2147483647 w 1085"/>
                <a:gd name="T73" fmla="*/ 2147483647 h 266"/>
                <a:gd name="T74" fmla="*/ 2147483647 w 1085"/>
                <a:gd name="T75" fmla="*/ 2147483647 h 266"/>
                <a:gd name="T76" fmla="*/ 2147483647 w 1085"/>
                <a:gd name="T77" fmla="*/ 2147483647 h 266"/>
                <a:gd name="T78" fmla="*/ 2147483647 w 1085"/>
                <a:gd name="T79" fmla="*/ 2147483647 h 266"/>
                <a:gd name="T80" fmla="*/ 2147483647 w 1085"/>
                <a:gd name="T81" fmla="*/ 2147483647 h 266"/>
                <a:gd name="T82" fmla="*/ 2147483647 w 1085"/>
                <a:gd name="T83" fmla="*/ 2147483647 h 266"/>
                <a:gd name="T84" fmla="*/ 2147483647 w 1085"/>
                <a:gd name="T85" fmla="*/ 2147483647 h 266"/>
                <a:gd name="T86" fmla="*/ 2147483647 w 1085"/>
                <a:gd name="T87" fmla="*/ 2147483647 h 2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085" h="266">
                  <a:moveTo>
                    <a:pt x="31" y="58"/>
                  </a:moveTo>
                  <a:cubicBezTo>
                    <a:pt x="31" y="58"/>
                    <a:pt x="4" y="58"/>
                    <a:pt x="2" y="47"/>
                  </a:cubicBezTo>
                  <a:cubicBezTo>
                    <a:pt x="0" y="37"/>
                    <a:pt x="34" y="33"/>
                    <a:pt x="34" y="33"/>
                  </a:cubicBezTo>
                  <a:cubicBezTo>
                    <a:pt x="34" y="33"/>
                    <a:pt x="224" y="11"/>
                    <a:pt x="396" y="33"/>
                  </a:cubicBezTo>
                  <a:cubicBezTo>
                    <a:pt x="396" y="33"/>
                    <a:pt x="436" y="40"/>
                    <a:pt x="460" y="36"/>
                  </a:cubicBezTo>
                  <a:cubicBezTo>
                    <a:pt x="485" y="32"/>
                    <a:pt x="648" y="0"/>
                    <a:pt x="757" y="13"/>
                  </a:cubicBezTo>
                  <a:cubicBezTo>
                    <a:pt x="865" y="26"/>
                    <a:pt x="867" y="48"/>
                    <a:pt x="906" y="54"/>
                  </a:cubicBezTo>
                  <a:cubicBezTo>
                    <a:pt x="929" y="57"/>
                    <a:pt x="962" y="29"/>
                    <a:pt x="962" y="29"/>
                  </a:cubicBezTo>
                  <a:cubicBezTo>
                    <a:pt x="972" y="42"/>
                    <a:pt x="972" y="42"/>
                    <a:pt x="972" y="42"/>
                  </a:cubicBezTo>
                  <a:cubicBezTo>
                    <a:pt x="972" y="42"/>
                    <a:pt x="975" y="46"/>
                    <a:pt x="979" y="45"/>
                  </a:cubicBezTo>
                  <a:cubicBezTo>
                    <a:pt x="983" y="44"/>
                    <a:pt x="1022" y="46"/>
                    <a:pt x="1033" y="75"/>
                  </a:cubicBezTo>
                  <a:cubicBezTo>
                    <a:pt x="1044" y="103"/>
                    <a:pt x="1048" y="113"/>
                    <a:pt x="1048" y="113"/>
                  </a:cubicBezTo>
                  <a:cubicBezTo>
                    <a:pt x="1048" y="113"/>
                    <a:pt x="1054" y="118"/>
                    <a:pt x="1047" y="129"/>
                  </a:cubicBezTo>
                  <a:cubicBezTo>
                    <a:pt x="1040" y="141"/>
                    <a:pt x="1019" y="155"/>
                    <a:pt x="1019" y="155"/>
                  </a:cubicBezTo>
                  <a:cubicBezTo>
                    <a:pt x="1019" y="155"/>
                    <a:pt x="1013" y="165"/>
                    <a:pt x="999" y="155"/>
                  </a:cubicBezTo>
                  <a:cubicBezTo>
                    <a:pt x="986" y="145"/>
                    <a:pt x="978" y="147"/>
                    <a:pt x="961" y="146"/>
                  </a:cubicBezTo>
                  <a:cubicBezTo>
                    <a:pt x="944" y="145"/>
                    <a:pt x="929" y="139"/>
                    <a:pt x="911" y="142"/>
                  </a:cubicBezTo>
                  <a:cubicBezTo>
                    <a:pt x="894" y="145"/>
                    <a:pt x="899" y="158"/>
                    <a:pt x="922" y="173"/>
                  </a:cubicBezTo>
                  <a:cubicBezTo>
                    <a:pt x="944" y="188"/>
                    <a:pt x="1010" y="228"/>
                    <a:pt x="1010" y="228"/>
                  </a:cubicBezTo>
                  <a:cubicBezTo>
                    <a:pt x="1010" y="228"/>
                    <a:pt x="1035" y="238"/>
                    <a:pt x="1049" y="238"/>
                  </a:cubicBezTo>
                  <a:cubicBezTo>
                    <a:pt x="1063" y="238"/>
                    <a:pt x="1085" y="238"/>
                    <a:pt x="1083" y="252"/>
                  </a:cubicBezTo>
                  <a:cubicBezTo>
                    <a:pt x="1081" y="266"/>
                    <a:pt x="1055" y="262"/>
                    <a:pt x="1031" y="255"/>
                  </a:cubicBezTo>
                  <a:cubicBezTo>
                    <a:pt x="1007" y="248"/>
                    <a:pt x="884" y="201"/>
                    <a:pt x="780" y="186"/>
                  </a:cubicBezTo>
                  <a:cubicBezTo>
                    <a:pt x="780" y="186"/>
                    <a:pt x="723" y="172"/>
                    <a:pt x="675" y="155"/>
                  </a:cubicBezTo>
                  <a:cubicBezTo>
                    <a:pt x="626" y="138"/>
                    <a:pt x="583" y="128"/>
                    <a:pt x="544" y="143"/>
                  </a:cubicBezTo>
                  <a:cubicBezTo>
                    <a:pt x="506" y="157"/>
                    <a:pt x="477" y="171"/>
                    <a:pt x="452" y="183"/>
                  </a:cubicBezTo>
                  <a:cubicBezTo>
                    <a:pt x="428" y="195"/>
                    <a:pt x="399" y="195"/>
                    <a:pt x="370" y="193"/>
                  </a:cubicBezTo>
                  <a:cubicBezTo>
                    <a:pt x="333" y="191"/>
                    <a:pt x="313" y="185"/>
                    <a:pt x="259" y="217"/>
                  </a:cubicBezTo>
                  <a:cubicBezTo>
                    <a:pt x="207" y="249"/>
                    <a:pt x="195" y="263"/>
                    <a:pt x="140" y="254"/>
                  </a:cubicBezTo>
                  <a:cubicBezTo>
                    <a:pt x="140" y="254"/>
                    <a:pt x="131" y="253"/>
                    <a:pt x="136" y="245"/>
                  </a:cubicBezTo>
                  <a:cubicBezTo>
                    <a:pt x="145" y="230"/>
                    <a:pt x="145" y="230"/>
                    <a:pt x="145" y="230"/>
                  </a:cubicBezTo>
                  <a:cubicBezTo>
                    <a:pt x="145" y="230"/>
                    <a:pt x="146" y="225"/>
                    <a:pt x="158" y="224"/>
                  </a:cubicBezTo>
                  <a:cubicBezTo>
                    <a:pt x="171" y="223"/>
                    <a:pt x="191" y="217"/>
                    <a:pt x="197" y="212"/>
                  </a:cubicBezTo>
                  <a:cubicBezTo>
                    <a:pt x="203" y="208"/>
                    <a:pt x="213" y="202"/>
                    <a:pt x="220" y="198"/>
                  </a:cubicBezTo>
                  <a:cubicBezTo>
                    <a:pt x="227" y="194"/>
                    <a:pt x="253" y="180"/>
                    <a:pt x="284" y="150"/>
                  </a:cubicBezTo>
                  <a:cubicBezTo>
                    <a:pt x="284" y="150"/>
                    <a:pt x="292" y="137"/>
                    <a:pt x="313" y="137"/>
                  </a:cubicBezTo>
                  <a:cubicBezTo>
                    <a:pt x="333" y="138"/>
                    <a:pt x="355" y="139"/>
                    <a:pt x="370" y="130"/>
                  </a:cubicBezTo>
                  <a:cubicBezTo>
                    <a:pt x="384" y="120"/>
                    <a:pt x="411" y="100"/>
                    <a:pt x="417" y="92"/>
                  </a:cubicBezTo>
                  <a:cubicBezTo>
                    <a:pt x="422" y="84"/>
                    <a:pt x="424" y="78"/>
                    <a:pt x="421" y="73"/>
                  </a:cubicBezTo>
                  <a:cubicBezTo>
                    <a:pt x="418" y="69"/>
                    <a:pt x="412" y="62"/>
                    <a:pt x="397" y="59"/>
                  </a:cubicBezTo>
                  <a:cubicBezTo>
                    <a:pt x="383" y="56"/>
                    <a:pt x="342" y="52"/>
                    <a:pt x="333" y="53"/>
                  </a:cubicBezTo>
                  <a:cubicBezTo>
                    <a:pt x="333" y="53"/>
                    <a:pt x="260" y="47"/>
                    <a:pt x="198" y="47"/>
                  </a:cubicBezTo>
                  <a:cubicBezTo>
                    <a:pt x="136" y="46"/>
                    <a:pt x="52" y="57"/>
                    <a:pt x="37" y="58"/>
                  </a:cubicBezTo>
                  <a:lnTo>
                    <a:pt x="31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/>
            <p:cNvSpPr>
              <a:spLocks/>
            </p:cNvSpPr>
            <p:nvPr userDrawn="1"/>
          </p:nvSpPr>
          <p:spPr bwMode="auto">
            <a:xfrm>
              <a:off x="800100" y="3967163"/>
              <a:ext cx="123825" cy="222250"/>
            </a:xfrm>
            <a:custGeom>
              <a:avLst/>
              <a:gdLst>
                <a:gd name="T0" fmla="*/ 2147483647 w 44"/>
                <a:gd name="T1" fmla="*/ 2147483647 h 79"/>
                <a:gd name="T2" fmla="*/ 2147483647 w 44"/>
                <a:gd name="T3" fmla="*/ 2147483647 h 79"/>
                <a:gd name="T4" fmla="*/ 2147483647 w 44"/>
                <a:gd name="T5" fmla="*/ 2147483647 h 79"/>
                <a:gd name="T6" fmla="*/ 0 w 44"/>
                <a:gd name="T7" fmla="*/ 2147483647 h 79"/>
                <a:gd name="T8" fmla="*/ 0 w 44"/>
                <a:gd name="T9" fmla="*/ 2147483647 h 79"/>
                <a:gd name="T10" fmla="*/ 2147483647 w 44"/>
                <a:gd name="T11" fmla="*/ 0 h 79"/>
                <a:gd name="T12" fmla="*/ 2147483647 w 44"/>
                <a:gd name="T13" fmla="*/ 0 h 79"/>
                <a:gd name="T14" fmla="*/ 2147483647 w 44"/>
                <a:gd name="T15" fmla="*/ 2147483647 h 79"/>
                <a:gd name="T16" fmla="*/ 2147483647 w 44"/>
                <a:gd name="T17" fmla="*/ 2147483647 h 79"/>
                <a:gd name="T18" fmla="*/ 2147483647 w 44"/>
                <a:gd name="T19" fmla="*/ 2147483647 h 79"/>
                <a:gd name="T20" fmla="*/ 2147483647 w 44"/>
                <a:gd name="T21" fmla="*/ 2147483647 h 79"/>
                <a:gd name="T22" fmla="*/ 2147483647 w 44"/>
                <a:gd name="T23" fmla="*/ 2147483647 h 79"/>
                <a:gd name="T24" fmla="*/ 2147483647 w 44"/>
                <a:gd name="T25" fmla="*/ 2147483647 h 79"/>
                <a:gd name="T26" fmla="*/ 2147483647 w 44"/>
                <a:gd name="T27" fmla="*/ 2147483647 h 79"/>
                <a:gd name="T28" fmla="*/ 2147483647 w 44"/>
                <a:gd name="T29" fmla="*/ 2147483647 h 79"/>
                <a:gd name="T30" fmla="*/ 2147483647 w 44"/>
                <a:gd name="T31" fmla="*/ 2147483647 h 79"/>
                <a:gd name="T32" fmla="*/ 2147483647 w 44"/>
                <a:gd name="T33" fmla="*/ 2147483647 h 79"/>
                <a:gd name="T34" fmla="*/ 2147483647 w 44"/>
                <a:gd name="T35" fmla="*/ 2147483647 h 79"/>
                <a:gd name="T36" fmla="*/ 2147483647 w 44"/>
                <a:gd name="T37" fmla="*/ 2147483647 h 79"/>
                <a:gd name="T38" fmla="*/ 2147483647 w 44"/>
                <a:gd name="T39" fmla="*/ 2147483647 h 79"/>
                <a:gd name="T40" fmla="*/ 2147483647 w 44"/>
                <a:gd name="T41" fmla="*/ 2147483647 h 79"/>
                <a:gd name="T42" fmla="*/ 2147483647 w 44"/>
                <a:gd name="T43" fmla="*/ 2147483647 h 7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4" h="79">
                  <a:moveTo>
                    <a:pt x="43" y="77"/>
                  </a:moveTo>
                  <a:cubicBezTo>
                    <a:pt x="43" y="79"/>
                    <a:pt x="43" y="79"/>
                    <a:pt x="41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" y="79"/>
                    <a:pt x="0" y="79"/>
                    <a:pt x="0" y="7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2"/>
                    <a:pt x="43" y="2"/>
                    <a:pt x="43" y="3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13"/>
                    <a:pt x="39" y="13"/>
                    <a:pt x="38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8" y="32"/>
                    <a:pt x="38" y="32"/>
                    <a:pt x="38" y="34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4"/>
                    <a:pt x="38" y="44"/>
                    <a:pt x="3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3" y="67"/>
                    <a:pt x="43" y="67"/>
                    <a:pt x="43" y="69"/>
                  </a:cubicBezTo>
                  <a:lnTo>
                    <a:pt x="43" y="77"/>
                  </a:lnTo>
                  <a:close/>
                </a:path>
              </a:pathLst>
            </a:custGeom>
            <a:solidFill>
              <a:srgbClr val="1A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/>
            <p:cNvSpPr>
              <a:spLocks/>
            </p:cNvSpPr>
            <p:nvPr userDrawn="1"/>
          </p:nvSpPr>
          <p:spPr bwMode="auto">
            <a:xfrm>
              <a:off x="1350963" y="3967163"/>
              <a:ext cx="149225" cy="222250"/>
            </a:xfrm>
            <a:custGeom>
              <a:avLst/>
              <a:gdLst>
                <a:gd name="T0" fmla="*/ 2147483647 w 53"/>
                <a:gd name="T1" fmla="*/ 2147483647 h 79"/>
                <a:gd name="T2" fmla="*/ 2147483647 w 53"/>
                <a:gd name="T3" fmla="*/ 2147483647 h 79"/>
                <a:gd name="T4" fmla="*/ 2147483647 w 53"/>
                <a:gd name="T5" fmla="*/ 2147483647 h 79"/>
                <a:gd name="T6" fmla="*/ 2147483647 w 53"/>
                <a:gd name="T7" fmla="*/ 2147483647 h 79"/>
                <a:gd name="T8" fmla="*/ 2147483647 w 53"/>
                <a:gd name="T9" fmla="*/ 2147483647 h 79"/>
                <a:gd name="T10" fmla="*/ 2147483647 w 53"/>
                <a:gd name="T11" fmla="*/ 2147483647 h 79"/>
                <a:gd name="T12" fmla="*/ 2147483647 w 53"/>
                <a:gd name="T13" fmla="*/ 2147483647 h 79"/>
                <a:gd name="T14" fmla="*/ 2147483647 w 53"/>
                <a:gd name="T15" fmla="*/ 2147483647 h 79"/>
                <a:gd name="T16" fmla="*/ 2147483647 w 53"/>
                <a:gd name="T17" fmla="*/ 2147483647 h 79"/>
                <a:gd name="T18" fmla="*/ 2147483647 w 53"/>
                <a:gd name="T19" fmla="*/ 2147483647 h 79"/>
                <a:gd name="T20" fmla="*/ 2147483647 w 53"/>
                <a:gd name="T21" fmla="*/ 2147483647 h 79"/>
                <a:gd name="T22" fmla="*/ 0 w 53"/>
                <a:gd name="T23" fmla="*/ 2147483647 h 79"/>
                <a:gd name="T24" fmla="*/ 0 w 53"/>
                <a:gd name="T25" fmla="*/ 2147483647 h 79"/>
                <a:gd name="T26" fmla="*/ 2147483647 w 53"/>
                <a:gd name="T27" fmla="*/ 0 h 79"/>
                <a:gd name="T28" fmla="*/ 2147483647 w 53"/>
                <a:gd name="T29" fmla="*/ 0 h 79"/>
                <a:gd name="T30" fmla="*/ 2147483647 w 53"/>
                <a:gd name="T31" fmla="*/ 2147483647 h 79"/>
                <a:gd name="T32" fmla="*/ 2147483647 w 53"/>
                <a:gd name="T33" fmla="*/ 2147483647 h 79"/>
                <a:gd name="T34" fmla="*/ 2147483647 w 53"/>
                <a:gd name="T35" fmla="*/ 2147483647 h 79"/>
                <a:gd name="T36" fmla="*/ 2147483647 w 53"/>
                <a:gd name="T37" fmla="*/ 2147483647 h 79"/>
                <a:gd name="T38" fmla="*/ 2147483647 w 53"/>
                <a:gd name="T39" fmla="*/ 2147483647 h 79"/>
                <a:gd name="T40" fmla="*/ 2147483647 w 53"/>
                <a:gd name="T41" fmla="*/ 2147483647 h 79"/>
                <a:gd name="T42" fmla="*/ 2147483647 w 53"/>
                <a:gd name="T43" fmla="*/ 0 h 79"/>
                <a:gd name="T44" fmla="*/ 2147483647 w 53"/>
                <a:gd name="T45" fmla="*/ 0 h 79"/>
                <a:gd name="T46" fmla="*/ 2147483647 w 53"/>
                <a:gd name="T47" fmla="*/ 2147483647 h 79"/>
                <a:gd name="T48" fmla="*/ 2147483647 w 53"/>
                <a:gd name="T49" fmla="*/ 2147483647 h 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79">
                  <a:moveTo>
                    <a:pt x="53" y="77"/>
                  </a:moveTo>
                  <a:cubicBezTo>
                    <a:pt x="53" y="79"/>
                    <a:pt x="53" y="79"/>
                    <a:pt x="51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2" y="79"/>
                    <a:pt x="41" y="79"/>
                    <a:pt x="41" y="7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6" y="32"/>
                    <a:pt x="14" y="28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30"/>
                    <a:pt x="13" y="35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9"/>
                    <a:pt x="13" y="79"/>
                    <a:pt x="11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9"/>
                    <a:pt x="0" y="79"/>
                    <a:pt x="0" y="7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44"/>
                    <a:pt x="39" y="50"/>
                    <a:pt x="40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1"/>
                    <a:pt x="40" y="43"/>
                    <a:pt x="40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1"/>
                    <a:pt x="40" y="0"/>
                    <a:pt x="4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3" y="0"/>
                    <a:pt x="53" y="1"/>
                    <a:pt x="53" y="3"/>
                  </a:cubicBezTo>
                  <a:lnTo>
                    <a:pt x="53" y="77"/>
                  </a:lnTo>
                  <a:close/>
                </a:path>
              </a:pathLst>
            </a:custGeom>
            <a:solidFill>
              <a:srgbClr val="1A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/>
            </p:cNvSpPr>
            <p:nvPr userDrawn="1"/>
          </p:nvSpPr>
          <p:spPr bwMode="auto">
            <a:xfrm>
              <a:off x="1944688" y="3967163"/>
              <a:ext cx="122238" cy="222250"/>
            </a:xfrm>
            <a:custGeom>
              <a:avLst/>
              <a:gdLst>
                <a:gd name="T0" fmla="*/ 2147483647 w 43"/>
                <a:gd name="T1" fmla="*/ 2147483647 h 79"/>
                <a:gd name="T2" fmla="*/ 2147483647 w 43"/>
                <a:gd name="T3" fmla="*/ 2147483647 h 79"/>
                <a:gd name="T4" fmla="*/ 2147483647 w 43"/>
                <a:gd name="T5" fmla="*/ 2147483647 h 79"/>
                <a:gd name="T6" fmla="*/ 0 w 43"/>
                <a:gd name="T7" fmla="*/ 2147483647 h 79"/>
                <a:gd name="T8" fmla="*/ 0 w 43"/>
                <a:gd name="T9" fmla="*/ 2147483647 h 79"/>
                <a:gd name="T10" fmla="*/ 2147483647 w 43"/>
                <a:gd name="T11" fmla="*/ 0 h 79"/>
                <a:gd name="T12" fmla="*/ 2147483647 w 43"/>
                <a:gd name="T13" fmla="*/ 0 h 79"/>
                <a:gd name="T14" fmla="*/ 2147483647 w 43"/>
                <a:gd name="T15" fmla="*/ 2147483647 h 79"/>
                <a:gd name="T16" fmla="*/ 2147483647 w 43"/>
                <a:gd name="T17" fmla="*/ 2147483647 h 79"/>
                <a:gd name="T18" fmla="*/ 2147483647 w 43"/>
                <a:gd name="T19" fmla="*/ 2147483647 h 79"/>
                <a:gd name="T20" fmla="*/ 2147483647 w 43"/>
                <a:gd name="T21" fmla="*/ 2147483647 h 79"/>
                <a:gd name="T22" fmla="*/ 2147483647 w 43"/>
                <a:gd name="T23" fmla="*/ 2147483647 h 79"/>
                <a:gd name="T24" fmla="*/ 2147483647 w 43"/>
                <a:gd name="T25" fmla="*/ 2147483647 h 79"/>
                <a:gd name="T26" fmla="*/ 2147483647 w 43"/>
                <a:gd name="T27" fmla="*/ 2147483647 h 79"/>
                <a:gd name="T28" fmla="*/ 2147483647 w 43"/>
                <a:gd name="T29" fmla="*/ 2147483647 h 79"/>
                <a:gd name="T30" fmla="*/ 2147483647 w 43"/>
                <a:gd name="T31" fmla="*/ 2147483647 h 79"/>
                <a:gd name="T32" fmla="*/ 2147483647 w 43"/>
                <a:gd name="T33" fmla="*/ 2147483647 h 79"/>
                <a:gd name="T34" fmla="*/ 2147483647 w 43"/>
                <a:gd name="T35" fmla="*/ 2147483647 h 79"/>
                <a:gd name="T36" fmla="*/ 2147483647 w 43"/>
                <a:gd name="T37" fmla="*/ 2147483647 h 79"/>
                <a:gd name="T38" fmla="*/ 2147483647 w 43"/>
                <a:gd name="T39" fmla="*/ 2147483647 h 79"/>
                <a:gd name="T40" fmla="*/ 2147483647 w 43"/>
                <a:gd name="T41" fmla="*/ 2147483647 h 79"/>
                <a:gd name="T42" fmla="*/ 2147483647 w 43"/>
                <a:gd name="T43" fmla="*/ 2147483647 h 7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" h="79">
                  <a:moveTo>
                    <a:pt x="42" y="77"/>
                  </a:moveTo>
                  <a:cubicBezTo>
                    <a:pt x="42" y="79"/>
                    <a:pt x="42" y="79"/>
                    <a:pt x="40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9"/>
                    <a:pt x="0" y="79"/>
                    <a:pt x="0" y="7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2" y="0"/>
                    <a:pt x="43" y="1"/>
                    <a:pt x="43" y="2"/>
                  </a:cubicBezTo>
                  <a:cubicBezTo>
                    <a:pt x="43" y="2"/>
                    <a:pt x="43" y="2"/>
                    <a:pt x="42" y="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3"/>
                    <a:pt x="39" y="13"/>
                    <a:pt x="38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32"/>
                    <a:pt x="37" y="32"/>
                    <a:pt x="37" y="34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4"/>
                    <a:pt x="37" y="44"/>
                    <a:pt x="3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2" y="67"/>
                    <a:pt x="42" y="67"/>
                    <a:pt x="42" y="69"/>
                  </a:cubicBezTo>
                  <a:lnTo>
                    <a:pt x="42" y="77"/>
                  </a:lnTo>
                  <a:close/>
                </a:path>
              </a:pathLst>
            </a:custGeom>
            <a:solidFill>
              <a:srgbClr val="1A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 noEditPoints="1"/>
            </p:cNvSpPr>
            <p:nvPr userDrawn="1"/>
          </p:nvSpPr>
          <p:spPr bwMode="auto">
            <a:xfrm>
              <a:off x="2490788" y="3967163"/>
              <a:ext cx="149225" cy="228600"/>
            </a:xfrm>
            <a:custGeom>
              <a:avLst/>
              <a:gdLst>
                <a:gd name="T0" fmla="*/ 2147483647 w 53"/>
                <a:gd name="T1" fmla="*/ 2147483647 h 81"/>
                <a:gd name="T2" fmla="*/ 2147483647 w 53"/>
                <a:gd name="T3" fmla="*/ 2147483647 h 81"/>
                <a:gd name="T4" fmla="*/ 2147483647 w 53"/>
                <a:gd name="T5" fmla="*/ 2147483647 h 81"/>
                <a:gd name="T6" fmla="*/ 0 w 53"/>
                <a:gd name="T7" fmla="*/ 2147483647 h 81"/>
                <a:gd name="T8" fmla="*/ 0 w 53"/>
                <a:gd name="T9" fmla="*/ 2147483647 h 81"/>
                <a:gd name="T10" fmla="*/ 2147483647 w 53"/>
                <a:gd name="T11" fmla="*/ 0 h 81"/>
                <a:gd name="T12" fmla="*/ 2147483647 w 53"/>
                <a:gd name="T13" fmla="*/ 0 h 81"/>
                <a:gd name="T14" fmla="*/ 2147483647 w 53"/>
                <a:gd name="T15" fmla="*/ 2147483647 h 81"/>
                <a:gd name="T16" fmla="*/ 2147483647 w 53"/>
                <a:gd name="T17" fmla="*/ 2147483647 h 81"/>
                <a:gd name="T18" fmla="*/ 2147483647 w 53"/>
                <a:gd name="T19" fmla="*/ 2147483647 h 81"/>
                <a:gd name="T20" fmla="*/ 2147483647 w 53"/>
                <a:gd name="T21" fmla="*/ 2147483647 h 81"/>
                <a:gd name="T22" fmla="*/ 2147483647 w 53"/>
                <a:gd name="T23" fmla="*/ 2147483647 h 81"/>
                <a:gd name="T24" fmla="*/ 2147483647 w 53"/>
                <a:gd name="T25" fmla="*/ 2147483647 h 81"/>
                <a:gd name="T26" fmla="*/ 2147483647 w 53"/>
                <a:gd name="T27" fmla="*/ 2147483647 h 81"/>
                <a:gd name="T28" fmla="*/ 2147483647 w 53"/>
                <a:gd name="T29" fmla="*/ 2147483647 h 81"/>
                <a:gd name="T30" fmla="*/ 2147483647 w 53"/>
                <a:gd name="T31" fmla="*/ 2147483647 h 81"/>
                <a:gd name="T32" fmla="*/ 2147483647 w 53"/>
                <a:gd name="T33" fmla="*/ 2147483647 h 81"/>
                <a:gd name="T34" fmla="*/ 2147483647 w 53"/>
                <a:gd name="T35" fmla="*/ 2147483647 h 81"/>
                <a:gd name="T36" fmla="*/ 2147483647 w 53"/>
                <a:gd name="T37" fmla="*/ 2147483647 h 81"/>
                <a:gd name="T38" fmla="*/ 2147483647 w 53"/>
                <a:gd name="T39" fmla="*/ 2147483647 h 81"/>
                <a:gd name="T40" fmla="*/ 2147483647 w 53"/>
                <a:gd name="T41" fmla="*/ 2147483647 h 81"/>
                <a:gd name="T42" fmla="*/ 2147483647 w 53"/>
                <a:gd name="T43" fmla="*/ 2147483647 h 81"/>
                <a:gd name="T44" fmla="*/ 2147483647 w 53"/>
                <a:gd name="T45" fmla="*/ 2147483647 h 81"/>
                <a:gd name="T46" fmla="*/ 2147483647 w 53"/>
                <a:gd name="T47" fmla="*/ 2147483647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3" h="81">
                  <a:moveTo>
                    <a:pt x="16" y="77"/>
                  </a:moveTo>
                  <a:cubicBezTo>
                    <a:pt x="16" y="79"/>
                    <a:pt x="16" y="79"/>
                    <a:pt x="14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" y="79"/>
                    <a:pt x="0" y="79"/>
                    <a:pt x="0" y="7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0" y="0"/>
                    <a:pt x="48" y="1"/>
                    <a:pt x="48" y="23"/>
                  </a:cubicBezTo>
                  <a:cubicBezTo>
                    <a:pt x="48" y="37"/>
                    <a:pt x="40" y="42"/>
                    <a:pt x="35" y="44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5"/>
                    <a:pt x="53" y="76"/>
                    <a:pt x="53" y="77"/>
                  </a:cubicBezTo>
                  <a:cubicBezTo>
                    <a:pt x="53" y="78"/>
                    <a:pt x="52" y="78"/>
                    <a:pt x="51" y="78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1" y="81"/>
                    <a:pt x="40" y="81"/>
                    <a:pt x="40" y="81"/>
                  </a:cubicBezTo>
                  <a:cubicBezTo>
                    <a:pt x="39" y="81"/>
                    <a:pt x="38" y="80"/>
                    <a:pt x="37" y="7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lnTo>
                    <a:pt x="16" y="77"/>
                  </a:lnTo>
                  <a:close/>
                  <a:moveTo>
                    <a:pt x="19" y="35"/>
                  </a:moveTo>
                  <a:cubicBezTo>
                    <a:pt x="27" y="35"/>
                    <a:pt x="33" y="33"/>
                    <a:pt x="33" y="23"/>
                  </a:cubicBezTo>
                  <a:cubicBezTo>
                    <a:pt x="33" y="13"/>
                    <a:pt x="26" y="12"/>
                    <a:pt x="2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35"/>
                    <a:pt x="16" y="35"/>
                    <a:pt x="16" y="35"/>
                  </a:cubicBezTo>
                  <a:lnTo>
                    <a:pt x="19" y="35"/>
                  </a:lnTo>
                  <a:close/>
                </a:path>
              </a:pathLst>
            </a:custGeom>
            <a:solidFill>
              <a:srgbClr val="1A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/>
            <p:cNvSpPr>
              <a:spLocks/>
            </p:cNvSpPr>
            <p:nvPr userDrawn="1"/>
          </p:nvSpPr>
          <p:spPr bwMode="auto">
            <a:xfrm>
              <a:off x="3052763" y="3960813"/>
              <a:ext cx="152400" cy="234950"/>
            </a:xfrm>
            <a:custGeom>
              <a:avLst/>
              <a:gdLst>
                <a:gd name="T0" fmla="*/ 2147483647 w 54"/>
                <a:gd name="T1" fmla="*/ 2147483647 h 83"/>
                <a:gd name="T2" fmla="*/ 2147483647 w 54"/>
                <a:gd name="T3" fmla="*/ 2147483647 h 83"/>
                <a:gd name="T4" fmla="*/ 0 w 54"/>
                <a:gd name="T5" fmla="*/ 2147483647 h 83"/>
                <a:gd name="T6" fmla="*/ 2147483647 w 54"/>
                <a:gd name="T7" fmla="*/ 0 h 83"/>
                <a:gd name="T8" fmla="*/ 2147483647 w 54"/>
                <a:gd name="T9" fmla="*/ 2147483647 h 83"/>
                <a:gd name="T10" fmla="*/ 2147483647 w 54"/>
                <a:gd name="T11" fmla="*/ 2147483647 h 83"/>
                <a:gd name="T12" fmla="*/ 2147483647 w 54"/>
                <a:gd name="T13" fmla="*/ 2147483647 h 83"/>
                <a:gd name="T14" fmla="*/ 2147483647 w 54"/>
                <a:gd name="T15" fmla="*/ 2147483647 h 83"/>
                <a:gd name="T16" fmla="*/ 2147483647 w 54"/>
                <a:gd name="T17" fmla="*/ 2147483647 h 83"/>
                <a:gd name="T18" fmla="*/ 2147483647 w 54"/>
                <a:gd name="T19" fmla="*/ 2147483647 h 83"/>
                <a:gd name="T20" fmla="*/ 2147483647 w 54"/>
                <a:gd name="T21" fmla="*/ 2147483647 h 83"/>
                <a:gd name="T22" fmla="*/ 2147483647 w 54"/>
                <a:gd name="T23" fmla="*/ 2147483647 h 83"/>
                <a:gd name="T24" fmla="*/ 2147483647 w 54"/>
                <a:gd name="T25" fmla="*/ 2147483647 h 83"/>
                <a:gd name="T26" fmla="*/ 2147483647 w 54"/>
                <a:gd name="T27" fmla="*/ 2147483647 h 83"/>
                <a:gd name="T28" fmla="*/ 2147483647 w 54"/>
                <a:gd name="T29" fmla="*/ 2147483647 h 83"/>
                <a:gd name="T30" fmla="*/ 2147483647 w 54"/>
                <a:gd name="T31" fmla="*/ 2147483647 h 83"/>
                <a:gd name="T32" fmla="*/ 2147483647 w 54"/>
                <a:gd name="T33" fmla="*/ 2147483647 h 83"/>
                <a:gd name="T34" fmla="*/ 2147483647 w 54"/>
                <a:gd name="T35" fmla="*/ 2147483647 h 83"/>
                <a:gd name="T36" fmla="*/ 2147483647 w 54"/>
                <a:gd name="T37" fmla="*/ 2147483647 h 83"/>
                <a:gd name="T38" fmla="*/ 2147483647 w 54"/>
                <a:gd name="T39" fmla="*/ 2147483647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4" h="83">
                  <a:moveTo>
                    <a:pt x="54" y="74"/>
                  </a:moveTo>
                  <a:cubicBezTo>
                    <a:pt x="54" y="79"/>
                    <a:pt x="41" y="83"/>
                    <a:pt x="31" y="83"/>
                  </a:cubicBezTo>
                  <a:cubicBezTo>
                    <a:pt x="11" y="83"/>
                    <a:pt x="0" y="70"/>
                    <a:pt x="0" y="42"/>
                  </a:cubicBezTo>
                  <a:cubicBezTo>
                    <a:pt x="0" y="15"/>
                    <a:pt x="11" y="0"/>
                    <a:pt x="31" y="0"/>
                  </a:cubicBezTo>
                  <a:cubicBezTo>
                    <a:pt x="42" y="0"/>
                    <a:pt x="53" y="5"/>
                    <a:pt x="53" y="7"/>
                  </a:cubicBezTo>
                  <a:cubicBezTo>
                    <a:pt x="53" y="8"/>
                    <a:pt x="53" y="8"/>
                    <a:pt x="52" y="9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8"/>
                    <a:pt x="47" y="18"/>
                  </a:cubicBezTo>
                  <a:cubicBezTo>
                    <a:pt x="46" y="18"/>
                    <a:pt x="40" y="13"/>
                    <a:pt x="32" y="13"/>
                  </a:cubicBezTo>
                  <a:cubicBezTo>
                    <a:pt x="20" y="13"/>
                    <a:pt x="17" y="24"/>
                    <a:pt x="17" y="41"/>
                  </a:cubicBezTo>
                  <a:cubicBezTo>
                    <a:pt x="17" y="59"/>
                    <a:pt x="20" y="71"/>
                    <a:pt x="32" y="71"/>
                  </a:cubicBezTo>
                  <a:cubicBezTo>
                    <a:pt x="36" y="71"/>
                    <a:pt x="39" y="69"/>
                    <a:pt x="40" y="69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0" y="52"/>
                    <a:pt x="29" y="52"/>
                    <a:pt x="29" y="5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30" y="40"/>
                    <a:pt x="3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40"/>
                    <a:pt x="54" y="40"/>
                    <a:pt x="54" y="42"/>
                  </a:cubicBezTo>
                  <a:lnTo>
                    <a:pt x="54" y="74"/>
                  </a:lnTo>
                  <a:close/>
                </a:path>
              </a:pathLst>
            </a:custGeom>
            <a:solidFill>
              <a:srgbClr val="1A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/>
            <p:cNvSpPr>
              <a:spLocks/>
            </p:cNvSpPr>
            <p:nvPr userDrawn="1"/>
          </p:nvSpPr>
          <p:spPr bwMode="auto">
            <a:xfrm>
              <a:off x="3613150" y="3963988"/>
              <a:ext cx="171450" cy="225425"/>
            </a:xfrm>
            <a:custGeom>
              <a:avLst/>
              <a:gdLst>
                <a:gd name="T0" fmla="*/ 2147483647 w 61"/>
                <a:gd name="T1" fmla="*/ 2147483647 h 80"/>
                <a:gd name="T2" fmla="*/ 2147483647 w 61"/>
                <a:gd name="T3" fmla="*/ 2147483647 h 80"/>
                <a:gd name="T4" fmla="*/ 2147483647 w 61"/>
                <a:gd name="T5" fmla="*/ 2147483647 h 80"/>
                <a:gd name="T6" fmla="*/ 2147483647 w 61"/>
                <a:gd name="T7" fmla="*/ 2147483647 h 80"/>
                <a:gd name="T8" fmla="*/ 2147483647 w 61"/>
                <a:gd name="T9" fmla="*/ 2147483647 h 80"/>
                <a:gd name="T10" fmla="*/ 2147483647 w 61"/>
                <a:gd name="T11" fmla="*/ 2147483647 h 80"/>
                <a:gd name="T12" fmla="*/ 0 w 61"/>
                <a:gd name="T13" fmla="*/ 2147483647 h 80"/>
                <a:gd name="T14" fmla="*/ 2147483647 w 61"/>
                <a:gd name="T15" fmla="*/ 2147483647 h 80"/>
                <a:gd name="T16" fmla="*/ 2147483647 w 61"/>
                <a:gd name="T17" fmla="*/ 0 h 80"/>
                <a:gd name="T18" fmla="*/ 2147483647 w 61"/>
                <a:gd name="T19" fmla="*/ 0 h 80"/>
                <a:gd name="T20" fmla="*/ 2147483647 w 61"/>
                <a:gd name="T21" fmla="*/ 2147483647 h 80"/>
                <a:gd name="T22" fmla="*/ 2147483647 w 61"/>
                <a:gd name="T23" fmla="*/ 2147483647 h 80"/>
                <a:gd name="T24" fmla="*/ 2147483647 w 61"/>
                <a:gd name="T25" fmla="*/ 2147483647 h 80"/>
                <a:gd name="T26" fmla="*/ 2147483647 w 61"/>
                <a:gd name="T27" fmla="*/ 2147483647 h 80"/>
                <a:gd name="T28" fmla="*/ 2147483647 w 61"/>
                <a:gd name="T29" fmla="*/ 2147483647 h 80"/>
                <a:gd name="T30" fmla="*/ 2147483647 w 61"/>
                <a:gd name="T31" fmla="*/ 2147483647 h 80"/>
                <a:gd name="T32" fmla="*/ 2147483647 w 61"/>
                <a:gd name="T33" fmla="*/ 0 h 80"/>
                <a:gd name="T34" fmla="*/ 2147483647 w 61"/>
                <a:gd name="T35" fmla="*/ 2147483647 h 80"/>
                <a:gd name="T36" fmla="*/ 2147483647 w 61"/>
                <a:gd name="T37" fmla="*/ 2147483647 h 80"/>
                <a:gd name="T38" fmla="*/ 2147483647 w 61"/>
                <a:gd name="T39" fmla="*/ 2147483647 h 80"/>
                <a:gd name="T40" fmla="*/ 2147483647 w 61"/>
                <a:gd name="T41" fmla="*/ 2147483647 h 80"/>
                <a:gd name="T42" fmla="*/ 2147483647 w 61"/>
                <a:gd name="T43" fmla="*/ 2147483647 h 80"/>
                <a:gd name="T44" fmla="*/ 2147483647 w 61"/>
                <a:gd name="T45" fmla="*/ 2147483647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1" h="80">
                  <a:moveTo>
                    <a:pt x="39" y="78"/>
                  </a:moveTo>
                  <a:cubicBezTo>
                    <a:pt x="39" y="80"/>
                    <a:pt x="38" y="80"/>
                    <a:pt x="36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3" y="80"/>
                    <a:pt x="23" y="80"/>
                    <a:pt x="23" y="7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4"/>
                    <a:pt x="30" y="28"/>
                    <a:pt x="31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4" y="27"/>
                    <a:pt x="35" y="24"/>
                    <a:pt x="37" y="21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48" y="0"/>
                    <a:pt x="48" y="0"/>
                    <a:pt x="49" y="1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0" y="3"/>
                    <a:pt x="61" y="3"/>
                    <a:pt x="61" y="4"/>
                  </a:cubicBezTo>
                  <a:cubicBezTo>
                    <a:pt x="61" y="5"/>
                    <a:pt x="61" y="5"/>
                    <a:pt x="60" y="6"/>
                  </a:cubicBezTo>
                  <a:cubicBezTo>
                    <a:pt x="39" y="48"/>
                    <a:pt x="39" y="48"/>
                    <a:pt x="39" y="48"/>
                  </a:cubicBezTo>
                  <a:lnTo>
                    <a:pt x="39" y="78"/>
                  </a:lnTo>
                  <a:close/>
                </a:path>
              </a:pathLst>
            </a:custGeom>
            <a:solidFill>
              <a:srgbClr val="1A1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780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2850" kern="1200" cap="all" baseline="0">
          <a:solidFill>
            <a:schemeClr val="tx2">
              <a:lumMod val="50000"/>
            </a:schemeClr>
          </a:solidFill>
          <a:latin typeface="DIN" pitchFamily="2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DIN" pitchFamily="2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sz="2100" kern="1200">
          <a:solidFill>
            <a:srgbClr val="A9A684"/>
          </a:solidFill>
          <a:latin typeface="DIN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sz="1800" kern="1200">
          <a:solidFill>
            <a:srgbClr val="A9A684"/>
          </a:solidFill>
          <a:latin typeface="DIN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Wingdings" pitchFamily="2" charset="2"/>
        <a:buChar char="Ø"/>
        <a:defRPr sz="1500" kern="1200">
          <a:solidFill>
            <a:srgbClr val="A9A684"/>
          </a:solidFill>
          <a:latin typeface="DIN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A9A684"/>
          </a:solidFill>
          <a:latin typeface="DIN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85900"/>
            <a:ext cx="10363200" cy="2114553"/>
          </a:xfrm>
        </p:spPr>
        <p:txBody>
          <a:bodyPr/>
          <a:lstStyle/>
          <a:p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BCG GUATEMALA </a:t>
            </a:r>
            <a:b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Hi-Potential – Low-Performance </a:t>
            </a:r>
            <a:b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Quadrant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Prepared for</a:t>
            </a:r>
          </a:p>
          <a:p>
            <a:r>
              <a:rPr lang="en-US" dirty="0" smtClean="0"/>
              <a:t>Puma Energy</a:t>
            </a:r>
          </a:p>
          <a:p>
            <a:r>
              <a:rPr lang="en-US" dirty="0" smtClean="0"/>
              <a:t>By </a:t>
            </a:r>
          </a:p>
          <a:p>
            <a:r>
              <a:rPr lang="en-US" dirty="0" smtClean="0"/>
              <a:t>Bravo Consulting Group</a:t>
            </a:r>
          </a:p>
          <a:p>
            <a:r>
              <a:rPr lang="en-US" dirty="0" smtClean="0"/>
              <a:t>July 8,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220 | UNIVERSAL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264 | MINERVA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2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321 | AGUILAR BATRES 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0" y="1013421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632 | BOCA DEL MONTE - ELIAS CORP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812 | EL FRUTAL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2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1293 | SAN CRISTOBAL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3" y="1013425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1543 | REAL JOCOTENANGO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3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1734 | SERVIAL II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8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1850 | SERVIAL 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0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1876 |  LAS PALMERAS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3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0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GUATEMALA  – 2014 – Gasoline &amp; Diesel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00" y="1600200"/>
            <a:ext cx="10064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2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2121 | MONUMENTO II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0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2132 | PETROL XOLVE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0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2134 | VALPARAISO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0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2140 | MARGARITA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5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2171 | MIRAFLORES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2176 | BARILLAS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2186 | ROOSEVELT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2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2187 | CHUATUJ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2193 | FRAIJANES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7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2264 | LAS CHARCAS / SAN CRISTOBAL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7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GUATEMALA – </a:t>
            </a:r>
            <a:r>
              <a:rPr lang="en-US" dirty="0" smtClean="0"/>
              <a:t>2014 – Gasoline &amp; Diesel</a:t>
            </a:r>
            <a:endParaRPr lang="en-US" dirty="0"/>
          </a:p>
        </p:txBody>
      </p:sp>
      <p:pic>
        <p:nvPicPr>
          <p:cNvPr id="8" name="Picture 3" descr="G:\Untitl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05" y="999067"/>
            <a:ext cx="6657687" cy="540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2275 | GAS EXPRESS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2445 | EL CENTRO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2486 | BUENOS AIRES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7" y="1035423"/>
            <a:ext cx="10843573" cy="540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2554 | SANTA FE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2587 | LA FRONTERA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3056 | GRACIAS A DIOS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1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3091 | CONCEPCION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2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1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3215 | VILLA HERMOSA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1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4038 | LA MONTAÑA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0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1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953" y="80682"/>
            <a:ext cx="9956800" cy="715962"/>
          </a:xfrm>
        </p:spPr>
        <p:txBody>
          <a:bodyPr/>
          <a:lstStyle/>
          <a:p>
            <a:r>
              <a:rPr lang="en-US" dirty="0"/>
              <a:t>GUATEMALA  – 2014 – Gasoline &amp; Diesel</a:t>
            </a:r>
            <a:endParaRPr lang="en-US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447124"/>
              </p:ext>
            </p:extLst>
          </p:nvPr>
        </p:nvGraphicFramePr>
        <p:xfrm>
          <a:off x="2634605" y="1056904"/>
          <a:ext cx="6981784" cy="52726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180"/>
                <a:gridCol w="791864"/>
                <a:gridCol w="1985236"/>
                <a:gridCol w="1817940"/>
                <a:gridCol w="847629"/>
                <a:gridCol w="869935"/>
              </a:tblGrid>
              <a:tr h="256172">
                <a:tc>
                  <a:txBody>
                    <a:bodyPr/>
                    <a:lstStyle/>
                    <a:p>
                      <a:pPr algn="l" fontAlgn="ctr"/>
                      <a:r>
                        <a:rPr lang="es-BO" sz="700" b="1" u="none" strike="noStrike" dirty="0">
                          <a:effectLst/>
                        </a:rPr>
                        <a:t>BCG ID</a:t>
                      </a:r>
                      <a:endParaRPr lang="es-B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700" b="1" u="none" strike="noStrike" dirty="0">
                          <a:effectLst/>
                        </a:rPr>
                        <a:t>Brand</a:t>
                      </a:r>
                      <a:endParaRPr lang="es-B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700" b="1" u="none" strike="noStrike" dirty="0">
                          <a:effectLst/>
                        </a:rPr>
                        <a:t>Name</a:t>
                      </a:r>
                      <a:endParaRPr lang="es-B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700" b="1" u="none" strike="noStrike" dirty="0">
                          <a:effectLst/>
                        </a:rPr>
                        <a:t>Municipality</a:t>
                      </a:r>
                      <a:endParaRPr lang="es-B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700" b="1" u="none" strike="noStrike" dirty="0">
                          <a:effectLst/>
                        </a:rPr>
                        <a:t>Loc_Vol</a:t>
                      </a:r>
                      <a:endParaRPr lang="es-B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700" b="1" u="none" strike="noStrike" dirty="0" err="1">
                          <a:effectLst/>
                        </a:rPr>
                        <a:t>Calc_Vol</a:t>
                      </a:r>
                      <a:endParaRPr lang="es-B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ctr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121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EL TRIGAL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GUATEMALA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68,579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44,850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122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PUMA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NIAGARA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GUATEMALA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71,708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45,782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136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DELTA SAN PEDRITO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GUATEMALA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62,885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37,750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159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5 CALLES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GUATEMALA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52,682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41,500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179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MARTI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GUATEMALA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76,728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17,607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220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UNIVERSAL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GUATEMALA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61,454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37,750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264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PUMA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MINERVA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MIXCO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72,204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42,561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321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AGUILAR BATRES I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GUATEMALA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66,875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46,212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632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BOCA DEL MONTE - ELIAS CORP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VILLA CANALES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76,261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44,500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812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EL FRUTAL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PETAPA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87,691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35,690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1293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SAN CRISTOBAL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HUEHUETENANGO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48,156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18,512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1543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PUMA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REAL JOCOTENANGO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JOCOTENANGO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65,677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32,000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1734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SERVIAL II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ESCUINTLA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54,212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16,125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1850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SERVIAL 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ESCUINTLA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55,760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33,016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1876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LAS PALMERAS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ESCUINTLA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64,623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39,125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2121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MONUMENTO II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PUERTO BARRIOS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52,591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43,625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2132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PETROL XOLVE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SOLOL 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55,361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40,668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2134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VALPARAISO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CHIQUIMULA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50,833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20,625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2140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MARGARITA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SAN ANDRES ITZAPA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53,760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42,500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2171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MIRAFLORES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AMATITLAN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80,281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43,093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2176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BARILLAS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VILLA CANALES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46,772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40,322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2186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ROOSEVELT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MIXCO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69,933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34,750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2187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CHUATUJ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COATEPEQUE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46,581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42,063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2193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FRAIJANES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FRAIJANES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50,909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18,625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2264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LAS CHARCAS / SAN CRISTOBAL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GUATEMALA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62,463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21,875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2275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GAS EXPRESS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GUATEMALA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52,533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22,813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2445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EL CENTRO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JALAPA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54,094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44,059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2486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BUENOS AIRES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JUTIAPA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50,850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38,469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2554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SANTA FE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ESCUINTLA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47,233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38,343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2587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LA FRONTERA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SANTA CATARINA PINULA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63,117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36,037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3056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GRACIAS A DIOS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SOLOL 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56,182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28,709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3091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PUMA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CONCEPCION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ANTIGUA GUATEMALA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49,242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6,124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 dirty="0">
                          <a:effectLst/>
                        </a:rPr>
                        <a:t>3215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PUMA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VILLA HERMOSA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PETAPA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64,289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43,812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  <a:tr h="147543">
                <a:tc>
                  <a:txBody>
                    <a:bodyPr/>
                    <a:lstStyle/>
                    <a:p>
                      <a:pPr algn="r" fontAlgn="b"/>
                      <a:r>
                        <a:rPr lang="es-BO" sz="700" u="none" strike="noStrike">
                          <a:effectLst/>
                        </a:rPr>
                        <a:t>4038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 dirty="0">
                          <a:effectLst/>
                        </a:rPr>
                        <a:t>PUMA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LA MONTAÑA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700" u="none" strike="noStrike">
                          <a:effectLst/>
                        </a:rPr>
                        <a:t>MIXCO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>
                          <a:effectLst/>
                        </a:rPr>
                        <a:t>73,054</a:t>
                      </a:r>
                      <a:endParaRPr lang="es-BO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700" u="none" strike="noStrike" dirty="0">
                          <a:effectLst/>
                        </a:rPr>
                        <a:t>21,500</a:t>
                      </a:r>
                      <a:endParaRPr lang="es-B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66" marR="6466" marT="646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7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121 | EL TRIGAL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7" y="1018309"/>
            <a:ext cx="10831347" cy="53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3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122 | </a:t>
            </a:r>
            <a:r>
              <a:rPr lang="es-BO" dirty="0" smtClean="0"/>
              <a:t>NIAGARA</a:t>
            </a:r>
            <a:endParaRPr lang="es-B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8311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136 | DELTA SAN PEDRITO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" y="1013424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159 | 5 CALLES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5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179 | MARTI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" y="1013423"/>
            <a:ext cx="10835640" cy="539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BCG Puerto Rico Puma EN</Template>
  <TotalTime>1097</TotalTime>
  <Words>420</Words>
  <Application>Microsoft Office PowerPoint</Application>
  <PresentationFormat>Custom</PresentationFormat>
  <Paragraphs>253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BCG STANDARD</vt:lpstr>
      <vt:lpstr>BCG GUATEMALA  Hi-Potential – Low-Performance  Quadrant</vt:lpstr>
      <vt:lpstr>GUATEMALA  – 2014 – Gasoline &amp; Diesel</vt:lpstr>
      <vt:lpstr>GUATEMALA – 2014 – Gasoline &amp; Diesel</vt:lpstr>
      <vt:lpstr>GUATEMALA  – 2014 – Gasoline &amp; Diesel</vt:lpstr>
      <vt:lpstr>121 | EL TRIGAL</vt:lpstr>
      <vt:lpstr>122 | NIAGARA</vt:lpstr>
      <vt:lpstr>136 | DELTA SAN PEDRITO</vt:lpstr>
      <vt:lpstr>159 | 5 CALLES</vt:lpstr>
      <vt:lpstr>179 | MARTI</vt:lpstr>
      <vt:lpstr>220 | UNIVERSAL</vt:lpstr>
      <vt:lpstr>264 | MINERVA</vt:lpstr>
      <vt:lpstr>321 | AGUILAR BATRES I</vt:lpstr>
      <vt:lpstr>632 | BOCA DEL MONTE - ELIAS CORP</vt:lpstr>
      <vt:lpstr>812 | EL FRUTAL</vt:lpstr>
      <vt:lpstr>1293 | SAN CRISTOBAL</vt:lpstr>
      <vt:lpstr>1543 | REAL JOCOTENANGO</vt:lpstr>
      <vt:lpstr>1734 | SERVIAL II</vt:lpstr>
      <vt:lpstr>1850 | SERVIAL 1</vt:lpstr>
      <vt:lpstr>1876 |  LAS PALMERAS</vt:lpstr>
      <vt:lpstr>2121 | MONUMENTO II</vt:lpstr>
      <vt:lpstr>2132 | PETROL XOLVE</vt:lpstr>
      <vt:lpstr>2134 | VALPARAISO</vt:lpstr>
      <vt:lpstr>2140 | MARGARITA</vt:lpstr>
      <vt:lpstr>2171 | MIRAFLORES</vt:lpstr>
      <vt:lpstr>2176 | BARILLAS</vt:lpstr>
      <vt:lpstr>2186 | ROOSEVELT</vt:lpstr>
      <vt:lpstr>2187 | CHUATUJ</vt:lpstr>
      <vt:lpstr>2193 | FRAIJANES</vt:lpstr>
      <vt:lpstr>2264 | LAS CHARCAS / SAN CRISTOBAL</vt:lpstr>
      <vt:lpstr>2275 | GAS EXPRESS</vt:lpstr>
      <vt:lpstr>2445 | EL CENTRO</vt:lpstr>
      <vt:lpstr>2486 | BUENOS AIRES</vt:lpstr>
      <vt:lpstr>2554 | SANTA FE</vt:lpstr>
      <vt:lpstr>2587 | LA FRONTERA</vt:lpstr>
      <vt:lpstr>3056 | GRACIAS A DIOS</vt:lpstr>
      <vt:lpstr>3091 | CONCEPCION</vt:lpstr>
      <vt:lpstr>3215 | VILLA HERMOSA</vt:lpstr>
      <vt:lpstr>4038 | LA MONTAÑA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Bravo</dc:creator>
  <cp:lastModifiedBy>AS</cp:lastModifiedBy>
  <cp:revision>20</cp:revision>
  <dcterms:created xsi:type="dcterms:W3CDTF">2015-07-07T21:34:58Z</dcterms:created>
  <dcterms:modified xsi:type="dcterms:W3CDTF">2015-07-08T16:22:36Z</dcterms:modified>
</cp:coreProperties>
</file>