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1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33046" y="2130426"/>
            <a:ext cx="7174523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168622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87042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119446" y="274639"/>
            <a:ext cx="1899138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274639"/>
            <a:ext cx="555673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599861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22031" y="274639"/>
            <a:ext cx="7596554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586492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2031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2031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86150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806740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624279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6751" y="4406901"/>
            <a:ext cx="7174523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318906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90646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373454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287716" y="1535113"/>
            <a:ext cx="3730869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87716" y="2174875"/>
            <a:ext cx="3730869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712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487712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70230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300046" y="273051"/>
            <a:ext cx="47185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22031" y="1435101"/>
            <a:ext cx="277690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10245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54420" y="4800600"/>
            <a:ext cx="5064369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654420" y="612775"/>
            <a:ext cx="5064369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54420" y="5367338"/>
            <a:ext cx="5064369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2462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466" y="444500"/>
            <a:ext cx="7738696" cy="6985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34902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34902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s-CL"/>
          </a:p>
        </p:txBody>
      </p:sp>
      <p:pic>
        <p:nvPicPr>
          <p:cNvPr id="1027" name="Picture 9" descr="logo Terpel sin slogan horizontal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274" y="203201"/>
            <a:ext cx="1204546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78777" y="44451"/>
            <a:ext cx="82296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lvl1pPr>
          </a:lstStyle>
          <a:p>
            <a:fld id="{9F31CABC-3C77-4BAD-99B2-BA4E12619A4C}" type="slidenum">
              <a:rPr lang="es-BO" smtClean="0"/>
              <a:t>‹#›</a:t>
            </a:fld>
            <a:endParaRPr lang="es-B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+mj-lt"/>
          <a:ea typeface="MS PGothic" pitchFamily="34" charset="-128"/>
          <a:cs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869"/>
            <a:ext cx="7596554" cy="518531"/>
          </a:xfrm>
        </p:spPr>
        <p:txBody>
          <a:bodyPr/>
          <a:lstStyle/>
          <a:p>
            <a:r>
              <a:rPr lang="es-BO" sz="2400" dirty="0" smtClean="0">
                <a:solidFill>
                  <a:srgbClr val="000000"/>
                </a:solidFill>
                <a:latin typeface="ARIAL"/>
              </a:rPr>
              <a:t>533 / CARREFOUR ITAGUÍ - CALLE 52 - </a:t>
            </a:r>
            <a:endParaRPr lang="es-BO" sz="24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48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044679"/>
              </p:ext>
            </p:extLst>
          </p:nvPr>
        </p:nvGraphicFramePr>
        <p:xfrm>
          <a:off x="4572000" y="762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44,670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50,985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109,852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78,126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187,978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319,347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326,590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645,937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1,449,000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44.30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ZEUSS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2,042,869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1,228,031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3,270,900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760287"/>
              </p:ext>
            </p:extLst>
          </p:nvPr>
        </p:nvGraphicFramePr>
        <p:xfrm>
          <a:off x="4572000" y="2712720"/>
          <a:ext cx="4559300" cy="74980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T </a:t>
                      </a:r>
                      <a:r>
                        <a:rPr lang="es-BO" sz="600" dirty="0" err="1" smtClean="0"/>
                        <a:t>Oper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SABANETA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Afiliada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Afiliada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MAYORCA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ESSO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MARIA AUXILIADORA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SABANETA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ENVIGADO-TX 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CEDI -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66,787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ENVICENTRO 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PUERTO NUEVO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PLAZA MAYORISTA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44,577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84,937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84,937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3 - ITAGUI GAZEL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MONTAÑA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173,264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173,264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VENADO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DEL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SURAMERICA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ITAGUI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DONA MARIA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ITAGUÍ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44,670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ITAGUI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72,897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9,837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9,837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CERRITO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SANTA MARIA 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MAXIMO DEL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CEIBA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58,791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19,347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19,347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DITAIRES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SAN MIGUEL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NARANJOS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ENVIGADO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ALPUJARRA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COLTEGER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TEXACO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40,000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18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76200"/>
            <a:ext cx="8417169" cy="518532"/>
          </a:xfrm>
        </p:spPr>
        <p:txBody>
          <a:bodyPr/>
          <a:lstStyle/>
          <a:p>
            <a:r>
              <a:rPr lang="es-BO" sz="2400" dirty="0" smtClean="0">
                <a:solidFill>
                  <a:srgbClr val="000000"/>
                </a:solidFill>
                <a:latin typeface="ARIAL"/>
              </a:rPr>
              <a:t>512 / CARREFOUR LAS VEGAS  - ACCESO REGIONAL </a:t>
            </a:r>
            <a:r>
              <a:rPr lang="es-BO" sz="2400" dirty="0" smtClean="0">
                <a:solidFill>
                  <a:srgbClr val="000000"/>
                </a:solidFill>
                <a:latin typeface="ARIAL"/>
              </a:rPr>
              <a:t> </a:t>
            </a:r>
            <a:endParaRPr lang="es-BO" sz="24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89916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3324225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946128"/>
              </p:ext>
            </p:extLst>
          </p:nvPr>
        </p:nvGraphicFramePr>
        <p:xfrm>
          <a:off x="4495800" y="89916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192,295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28,364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220,659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109,852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78,126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187,978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6.96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458,805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337,018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795,823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823,648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449,749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1,273,397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ZEUSS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2,164,600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1,052,257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3,216,857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75013"/>
              </p:ext>
            </p:extLst>
          </p:nvPr>
        </p:nvGraphicFramePr>
        <p:xfrm>
          <a:off x="4495800" y="2880360"/>
          <a:ext cx="4559300" cy="77114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Nombre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GUAYABAL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DELFINES -TEXACO 2000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APOLO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101,487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AGUACATALA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SERVI-AMIGOS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RODEO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71,288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 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3,800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ONYX  80 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14,255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14,255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 L 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ENVIGADO-TX 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AGUACATALA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LAS VEGAS 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90,808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12,659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12,659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CEDI -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66,787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PUERTO NUEVO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CAMPESTRE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MARIA DE LOS ANGELES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ESCOBERO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92,613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PLAZA MAYORISTA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44,577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84,937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84,937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65,616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3 - ITAGUI GAZEL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MONTAÑA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173,264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173,264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GUAYABAL - INVERSIONES ONYX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28,848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ITAGUI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DONA MARIA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OTRA PARTE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NARANJOS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ENVIGADO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INTERMEDIA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63,496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10,708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10,708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COLTEGER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40,000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044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8569569" cy="609599"/>
          </a:xfrm>
        </p:spPr>
        <p:txBody>
          <a:bodyPr/>
          <a:lstStyle/>
          <a:p>
            <a:r>
              <a:rPr lang="es-BO" sz="2400" dirty="0" smtClean="0">
                <a:solidFill>
                  <a:srgbClr val="000000"/>
                </a:solidFill>
                <a:latin typeface="ARIAL"/>
              </a:rPr>
              <a:t>413 / </a:t>
            </a:r>
            <a:r>
              <a:rPr lang="es-BO" sz="2400" dirty="0" smtClean="0">
                <a:solidFill>
                  <a:srgbClr val="000000"/>
                </a:solidFill>
                <a:latin typeface="ARIAL"/>
              </a:rPr>
              <a:t>TX  </a:t>
            </a:r>
            <a:r>
              <a:rPr lang="es-BO" sz="2400" dirty="0" smtClean="0">
                <a:solidFill>
                  <a:srgbClr val="000000"/>
                </a:solidFill>
                <a:latin typeface="ARIAL"/>
              </a:rPr>
              <a:t>RIO -CARREFOUR - CALLE 24 - SANTA FE</a:t>
            </a:r>
            <a:endParaRPr lang="es-BO" sz="24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00283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3276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232945"/>
              </p:ext>
            </p:extLst>
          </p:nvPr>
        </p:nvGraphicFramePr>
        <p:xfrm>
          <a:off x="4572000" y="72390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101,487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15,705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117,192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1,047,000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1,283,000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29.99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18.60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713,980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120,629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834,609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19.51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828,800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1,035,800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ZEUSS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3.97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3,474,267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803,334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4,277,601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dirty="0" smtClean="0">
                          <a:latin typeface="ARIAL"/>
                        </a:rPr>
                        <a:t>100.00</a:t>
                      </a:r>
                      <a:endParaRPr lang="es-BO" sz="6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857015"/>
              </p:ext>
            </p:extLst>
          </p:nvPr>
        </p:nvGraphicFramePr>
        <p:xfrm>
          <a:off x="4572000" y="2423160"/>
          <a:ext cx="4559300" cy="108356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MOBIL EL CONDOR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NARANJAL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MALL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POBLADO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MULTISERVICIOS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31,287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ENCIERRO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102,828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 JUANBE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NUEVAS PALMAS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PALMAS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MILAGROSA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EXPOSICIONES-TX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EXPOSICIONES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COLIBRI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ORIENTAL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PALACÉ-TX 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MERCOVIL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MAYORAL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106,856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MOTA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74,465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23,275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23,275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GUAYABAL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DELFINES -TEXACO 2000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APOLO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101,487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AEROTAXI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ESTRELLA DEL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TANQUEADERO P &amp; G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57,938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 RIO -Carrefour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DEL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RODEO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71,288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 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3,800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 PORVENIR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33-TX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BOLIVARIANA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ALMENDROS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30 CON LA 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16,991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16,991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PALMA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ONYX  80 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14,255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14,255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 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15,000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907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21"/>
            <a:ext cx="7596554" cy="507379"/>
          </a:xfrm>
        </p:spPr>
        <p:txBody>
          <a:bodyPr/>
          <a:lstStyle/>
          <a:p>
            <a:r>
              <a:rPr lang="es-BO" sz="2400" dirty="0" smtClean="0">
                <a:solidFill>
                  <a:srgbClr val="000000"/>
                </a:solidFill>
                <a:latin typeface="ARIAL"/>
              </a:rPr>
              <a:t>406 / APOLO - CARRERA 50 - GUAYABAL</a:t>
            </a:r>
            <a:endParaRPr lang="es-BO" sz="24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58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171825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488329"/>
              </p:ext>
            </p:extLst>
          </p:nvPr>
        </p:nvGraphicFramePr>
        <p:xfrm>
          <a:off x="4572000" y="68580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192,295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28,364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220,659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726,735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342,915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1,069,650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23.68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26.91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839,648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386,749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1,226,397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ZEUSS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2,902,678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1,072,028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3,974,706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610100"/>
              </p:ext>
            </p:extLst>
          </p:nvPr>
        </p:nvGraphicFramePr>
        <p:xfrm>
          <a:off x="4572000" y="2438400"/>
          <a:ext cx="4559300" cy="95402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Marca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TESORO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215,459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MALL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POBLADO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MULTISERVICIOS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31,287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ENCIERRO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102,828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PALMAS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MERCOVIL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MOTA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74,465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23,275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23,275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GUAYABAL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DELFINES -TEXACO 2000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APOLO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101,487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AGUACATALA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SERVI-AMIGOS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AEROTAXI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ESTRELLA DEL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 RIO -Carrefour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DEL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RODEO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71,288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 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3,800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 PORVENIR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ONYX  80 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14,255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14,255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 L 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AGUACATALA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LAS VEGAS 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90,808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12,659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12,659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PUERTO NUEVO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CAMPESTRE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MARIA DE LOS ANGELES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PLAZA MAYORISTA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44,577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84,937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84,937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65,616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3 - ITAGUI GAZEL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MONTAÑA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173,264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173,264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GUAYABAL - INVERSIONES ONYX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28,848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ITAGUI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OTRA PARTE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TEXACO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40,000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97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95" y="37172"/>
            <a:ext cx="7596554" cy="496228"/>
          </a:xfrm>
        </p:spPr>
        <p:txBody>
          <a:bodyPr/>
          <a:lstStyle/>
          <a:p>
            <a:r>
              <a:rPr lang="es-BO" sz="2400" dirty="0" smtClean="0">
                <a:solidFill>
                  <a:srgbClr val="000000"/>
                </a:solidFill>
                <a:latin typeface="ARIAL"/>
              </a:rPr>
              <a:t>323 / AV COLOMBIA </a:t>
            </a:r>
            <a:r>
              <a:rPr lang="es-BO" sz="2400" dirty="0" smtClean="0">
                <a:solidFill>
                  <a:srgbClr val="000000"/>
                </a:solidFill>
                <a:latin typeface="ARIAL"/>
              </a:rPr>
              <a:t>- </a:t>
            </a:r>
            <a:r>
              <a:rPr lang="es-BO" sz="2400" dirty="0" smtClean="0">
                <a:solidFill>
                  <a:srgbClr val="000000"/>
                </a:solidFill>
                <a:latin typeface="ARIAL"/>
              </a:rPr>
              <a:t>CARRERA 57 - SENA</a:t>
            </a:r>
            <a:endParaRPr lang="es-BO" sz="24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58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9718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909229"/>
              </p:ext>
            </p:extLst>
          </p:nvPr>
        </p:nvGraphicFramePr>
        <p:xfrm>
          <a:off x="4572000" y="68580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1.96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1,360,700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1,949,700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697,225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526,217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1,223,442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1,396,000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ZEUSS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3,999,925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1,810,217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5,810,142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479698"/>
              </p:ext>
            </p:extLst>
          </p:nvPr>
        </p:nvGraphicFramePr>
        <p:xfrm>
          <a:off x="4572000" y="2362200"/>
          <a:ext cx="4559300" cy="127254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Nombre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 DE TRANSPORTE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259,858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259,858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Bosque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UNIVERSIDAD-TX 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96,346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79,271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79,271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CASTILLA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 MARGARITA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CARIBE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42,700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MANGOS 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MANGOS 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VOLADOR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122,740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46,699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46,699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CLARET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ZULY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56,664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52,822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52,822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ROBLEDO SERVICENTRO #43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COLORES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ESTADIO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FLORESTA -TX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COLOMBIA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NUTIBARA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 EL CONDOR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NARANJAL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PUNTO CERO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 JUANBE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 ZEUSS CARABOBO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51,806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ALAMOS NO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PRADO -TX 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MERCEDES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43,411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43,411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Chagualo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MILAGROSA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EXPOSICIONES-TX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NUEVA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EXPOSICIONES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COLIBRI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COLOMBIA = 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ORIENTAL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PALACÉ-TX 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 PORVENIR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33-TX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BOLIVARIANA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ALMENDROS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30 CON LA 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16,991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16,991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 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15,000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113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95" y="0"/>
            <a:ext cx="7596554" cy="609600"/>
          </a:xfrm>
        </p:spPr>
        <p:txBody>
          <a:bodyPr/>
          <a:lstStyle/>
          <a:p>
            <a:r>
              <a:rPr lang="es-BO" sz="2400" dirty="0" smtClean="0">
                <a:solidFill>
                  <a:srgbClr val="000000"/>
                </a:solidFill>
                <a:latin typeface="ARIAL"/>
              </a:rPr>
              <a:t>224 / LA 65 - CARRERA 65 - NARANJAL</a:t>
            </a:r>
            <a:endParaRPr lang="es-BO" sz="24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7056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95625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477596"/>
              </p:ext>
            </p:extLst>
          </p:nvPr>
        </p:nvGraphicFramePr>
        <p:xfrm>
          <a:off x="4572000" y="67056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1,500,700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2,054,700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816,077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286,728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1,102,805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19.37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1,376,000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ZEUSS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4,128,777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1,565,728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5,694,505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992973"/>
              </p:ext>
            </p:extLst>
          </p:nvPr>
        </p:nvGraphicFramePr>
        <p:xfrm>
          <a:off x="4572000" y="2346960"/>
          <a:ext cx="4559300" cy="127406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UNIVERSIDAD-TX 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96,346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79,271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79,271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CASTILLA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 MARGARITA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CARIBE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42,700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MANGOS 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MANGOS 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VOLADOR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122,740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46,699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46,699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CLARET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ZULY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56,664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52,822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52,822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ROBLEDO SERVICENTRO #43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COLORES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LA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ESTADIO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FLORESTA -TX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COLOMBIA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NUTIBARA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AMERICA -TX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AMERICA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142,861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 EL CONDOR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NARANJAL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PUNTO CERO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 JUANBE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 ZEUSS CARABOBO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ALAMOS NO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PRADO -TX 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MERCEDES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43,411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43,411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Chagualo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EXPOSICIONES-TX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NUEVA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EXPOSICIONES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COLIBRI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COLOMBIA = 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ORIENTAL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PALACÉ-TX 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TANQUEADERO P &amp; G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57,938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 PORVENIR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33-TX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BOLIVARIANA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ALMENDROS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30 CON LA 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16,991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16,991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 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15,000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27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7942385" cy="533400"/>
          </a:xfrm>
        </p:spPr>
        <p:txBody>
          <a:bodyPr/>
          <a:lstStyle/>
          <a:p>
            <a:r>
              <a:rPr lang="es-BO" sz="2400" dirty="0" smtClean="0">
                <a:solidFill>
                  <a:srgbClr val="000000"/>
                </a:solidFill>
                <a:latin typeface="ARIAL"/>
              </a:rPr>
              <a:t>109 / BELLO </a:t>
            </a:r>
            <a:r>
              <a:rPr lang="es-BO" sz="2400" dirty="0" smtClean="0">
                <a:solidFill>
                  <a:srgbClr val="000000"/>
                </a:solidFill>
                <a:latin typeface="ARIAL"/>
              </a:rPr>
              <a:t>– P. </a:t>
            </a:r>
            <a:r>
              <a:rPr lang="es-BO" sz="2400" dirty="0" smtClean="0">
                <a:solidFill>
                  <a:srgbClr val="000000"/>
                </a:solidFill>
                <a:latin typeface="ARIAL"/>
              </a:rPr>
              <a:t>AUTOPISTA NORTE - CABAÑITAS</a:t>
            </a:r>
            <a:endParaRPr lang="es-BO" sz="24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48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170876"/>
              </p:ext>
            </p:extLst>
          </p:nvPr>
        </p:nvGraphicFramePr>
        <p:xfrm>
          <a:off x="4572000" y="762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BLANCA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224,001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103,342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327,343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ZEUSS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1,198,001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591,342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1,789,343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319312"/>
              </p:ext>
            </p:extLst>
          </p:nvPr>
        </p:nvGraphicFramePr>
        <p:xfrm>
          <a:off x="4572000" y="2819400"/>
          <a:ext cx="4559300" cy="37795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FONTIDUEÑO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38,496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NIQUIA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BAHIA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DEL 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BELLO-TX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HATO VIEJO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PANAMERICANA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BLANCA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ANGELES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185,505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48,463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48,463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BRISAS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PUERTO BELLO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ESSO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10,000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791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29" y="26021"/>
            <a:ext cx="7596554" cy="507379"/>
          </a:xfrm>
        </p:spPr>
        <p:txBody>
          <a:bodyPr/>
          <a:lstStyle/>
          <a:p>
            <a:r>
              <a:rPr lang="es-BO" sz="2400" dirty="0" smtClean="0">
                <a:solidFill>
                  <a:srgbClr val="000000"/>
                </a:solidFill>
                <a:latin typeface="ARIAL"/>
              </a:rPr>
              <a:t>105 / BAHIA - AUTOPISTA NORTE - BELLO</a:t>
            </a:r>
            <a:endParaRPr lang="es-BO" sz="24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58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171825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269657"/>
              </p:ext>
            </p:extLst>
          </p:nvPr>
        </p:nvGraphicFramePr>
        <p:xfrm>
          <a:off x="4572000" y="6858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BLANCA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80,364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ZEUSS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1,035,636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538,364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1,574,000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980809"/>
              </p:ext>
            </p:extLst>
          </p:nvPr>
        </p:nvGraphicFramePr>
        <p:xfrm>
          <a:off x="4572000" y="2880360"/>
          <a:ext cx="4559300" cy="36728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PUENTE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ZEUSS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FONTIDUEÑO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38,496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NIQUIA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BAHIA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DEL 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BELLO-TX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HATO VIEJO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PANAMERICANA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BLANCA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ANGELES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OPT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PUERTO BELLO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Navarra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25,485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25,485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06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NOVA Project</Template>
  <TotalTime>38</TotalTime>
  <Words>3149</Words>
  <Application>Microsoft Office PowerPoint</Application>
  <PresentationFormat>On-screen Show (4:3)</PresentationFormat>
  <Paragraphs>2714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MS PGothic</vt:lpstr>
      <vt:lpstr>MS PGothic</vt:lpstr>
      <vt:lpstr>ARIAL</vt:lpstr>
      <vt:lpstr>ARIAL</vt:lpstr>
      <vt:lpstr>Blank Presentation</vt:lpstr>
      <vt:lpstr>533 / CARREFOUR ITAGUÍ - CALLE 52 - </vt:lpstr>
      <vt:lpstr>512 / CARREFOUR LAS VEGAS  - ACCESO REGIONAL  </vt:lpstr>
      <vt:lpstr>413 / TX  RIO -CARREFOUR - CALLE 24 - SANTA FE</vt:lpstr>
      <vt:lpstr>406 / APOLO - CARRERA 50 - GUAYABAL</vt:lpstr>
      <vt:lpstr>323 / AV COLOMBIA - CARRERA 57 - SENA</vt:lpstr>
      <vt:lpstr>224 / LA 65 - CARRERA 65 - NARANJAL</vt:lpstr>
      <vt:lpstr>109 / BELLO – P. AUTOPISTA NORTE - CABAÑITAS</vt:lpstr>
      <vt:lpstr>105 / BAHIA - AUTOPISTA NORTE - BELLO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533 / CARREFOUR ITAGUÍ - CALLE 52 -</dc:title>
  <dc:creator>computer</dc:creator>
  <cp:lastModifiedBy>Simon Bravo</cp:lastModifiedBy>
  <cp:revision>5</cp:revision>
  <dcterms:created xsi:type="dcterms:W3CDTF">2014-02-27T22:16:05Z</dcterms:created>
  <dcterms:modified xsi:type="dcterms:W3CDTF">2014-03-04T03:20:51Z</dcterms:modified>
</cp:coreProperties>
</file>