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60" r:id="rId5"/>
    <p:sldId id="265" r:id="rId6"/>
    <p:sldId id="259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AA0CB-FD4D-43CB-89A1-3789934A380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409375-4C30-4D0A-BC14-AB4DD4105D53}">
      <dgm:prSet/>
      <dgm:spPr/>
      <dgm:t>
        <a:bodyPr/>
        <a:lstStyle/>
        <a:p>
          <a:pPr algn="l" rtl="0"/>
          <a:r>
            <a:rPr lang="es-ES" b="1" u="sng" dirty="0" smtClean="0"/>
            <a:t>Variable</a:t>
          </a:r>
          <a:r>
            <a:rPr lang="es-ES" b="1" dirty="0" smtClean="0"/>
            <a:t>		</a:t>
          </a:r>
          <a:r>
            <a:rPr lang="es-ES" b="1" smtClean="0"/>
            <a:t>       </a:t>
          </a:r>
          <a:r>
            <a:rPr lang="es-ES" b="1" u="sng" smtClean="0"/>
            <a:t>Representa</a:t>
          </a:r>
          <a:endParaRPr lang="en-US" dirty="0"/>
        </a:p>
      </dgm:t>
    </dgm:pt>
    <dgm:pt modelId="{0557D909-1E23-4AB0-8731-1A224D9C9CC0}" type="parTrans" cxnId="{35FEDCA9-ED02-42C8-B25B-5D2198D7E368}">
      <dgm:prSet/>
      <dgm:spPr/>
      <dgm:t>
        <a:bodyPr/>
        <a:lstStyle/>
        <a:p>
          <a:endParaRPr lang="en-US"/>
        </a:p>
      </dgm:t>
    </dgm:pt>
    <dgm:pt modelId="{5318C174-1C1C-4B79-9B7A-A4A938DEEE0C}" type="sibTrans" cxnId="{35FEDCA9-ED02-42C8-B25B-5D2198D7E368}">
      <dgm:prSet/>
      <dgm:spPr/>
      <dgm:t>
        <a:bodyPr/>
        <a:lstStyle/>
        <a:p>
          <a:endParaRPr lang="en-US"/>
        </a:p>
      </dgm:t>
    </dgm:pt>
    <dgm:pt modelId="{02D6F68B-2DCC-422A-AE09-22EE97675963}">
      <dgm:prSet/>
      <dgm:spPr/>
      <dgm:t>
        <a:bodyPr/>
        <a:lstStyle/>
        <a:p>
          <a:pPr algn="l" rtl="0"/>
          <a:r>
            <a:rPr lang="es-ES" b="1" smtClean="0"/>
            <a:t>Flujos</a:t>
          </a:r>
          <a:r>
            <a:rPr lang="es-ES" b="1" dirty="0" smtClean="0"/>
            <a:t>		Flujo vehicular y condiciones del tráfico</a:t>
          </a:r>
          <a:endParaRPr lang="en-US" dirty="0"/>
        </a:p>
      </dgm:t>
    </dgm:pt>
    <dgm:pt modelId="{8E63F4D0-1ABB-4501-A7C8-318EE34923AB}" type="parTrans" cxnId="{07D950D0-4E23-4292-807F-E7BF0168DEE7}">
      <dgm:prSet/>
      <dgm:spPr/>
      <dgm:t>
        <a:bodyPr/>
        <a:lstStyle/>
        <a:p>
          <a:endParaRPr lang="en-US"/>
        </a:p>
      </dgm:t>
    </dgm:pt>
    <dgm:pt modelId="{FE448A4F-6995-4DF9-BAB0-66BBD27B3085}" type="sibTrans" cxnId="{07D950D0-4E23-4292-807F-E7BF0168DEE7}">
      <dgm:prSet/>
      <dgm:spPr/>
      <dgm:t>
        <a:bodyPr/>
        <a:lstStyle/>
        <a:p>
          <a:endParaRPr lang="en-US"/>
        </a:p>
      </dgm:t>
    </dgm:pt>
    <dgm:pt modelId="{BD3385AD-3D72-4428-AC9F-94B3E188160F}">
      <dgm:prSet/>
      <dgm:spPr/>
      <dgm:t>
        <a:bodyPr/>
        <a:lstStyle/>
        <a:p>
          <a:pPr algn="l" rtl="0"/>
          <a:r>
            <a:rPr lang="es-ES" b="1" dirty="0" smtClean="0"/>
            <a:t>Inversión	Características física de las  EDS</a:t>
          </a:r>
          <a:endParaRPr lang="es-ES" b="1" dirty="0"/>
        </a:p>
      </dgm:t>
    </dgm:pt>
    <dgm:pt modelId="{5E327417-79BE-4419-9636-3B991ADE0314}" type="parTrans" cxnId="{8E9C44FD-5356-4A1E-B2EF-7F44F96B68FF}">
      <dgm:prSet/>
      <dgm:spPr/>
      <dgm:t>
        <a:bodyPr/>
        <a:lstStyle/>
        <a:p>
          <a:endParaRPr lang="en-US"/>
        </a:p>
      </dgm:t>
    </dgm:pt>
    <dgm:pt modelId="{BF075750-7901-4D3E-B923-3495193ABC29}" type="sibTrans" cxnId="{8E9C44FD-5356-4A1E-B2EF-7F44F96B68FF}">
      <dgm:prSet/>
      <dgm:spPr/>
      <dgm:t>
        <a:bodyPr/>
        <a:lstStyle/>
        <a:p>
          <a:endParaRPr lang="en-US"/>
        </a:p>
      </dgm:t>
    </dgm:pt>
    <dgm:pt modelId="{02F10C81-32EF-4660-AD4C-4EEF19E3CED9}">
      <dgm:prSet/>
      <dgm:spPr/>
      <dgm:t>
        <a:bodyPr/>
        <a:lstStyle/>
        <a:p>
          <a:pPr algn="l" rtl="0"/>
          <a:r>
            <a:rPr lang="es-ES" b="1" dirty="0" smtClean="0"/>
            <a:t>Marca	                 Contribución de la Marca</a:t>
          </a:r>
          <a:endParaRPr lang="es-ES" b="1" dirty="0"/>
        </a:p>
      </dgm:t>
    </dgm:pt>
    <dgm:pt modelId="{3C60431C-85CD-44B4-90C4-5D31A54EBC6E}" type="parTrans" cxnId="{9E0752EA-5A06-437C-9579-9755D17340E0}">
      <dgm:prSet/>
      <dgm:spPr/>
      <dgm:t>
        <a:bodyPr/>
        <a:lstStyle/>
        <a:p>
          <a:endParaRPr lang="en-US"/>
        </a:p>
      </dgm:t>
    </dgm:pt>
    <dgm:pt modelId="{F34A8AC5-4F7F-45AE-B586-34D6D6A99122}" type="sibTrans" cxnId="{9E0752EA-5A06-437C-9579-9755D17340E0}">
      <dgm:prSet/>
      <dgm:spPr/>
      <dgm:t>
        <a:bodyPr/>
        <a:lstStyle/>
        <a:p>
          <a:endParaRPr lang="en-US"/>
        </a:p>
      </dgm:t>
    </dgm:pt>
    <dgm:pt modelId="{66D36EBC-13D8-4175-86CE-8D58203C793B}">
      <dgm:prSet/>
      <dgm:spPr/>
      <dgm:t>
        <a:bodyPr/>
        <a:lstStyle/>
        <a:p>
          <a:pPr algn="l" rtl="0"/>
          <a:r>
            <a:rPr lang="es-ES" b="1" dirty="0" smtClean="0"/>
            <a:t>P. Comerciales	Divulgación de servicios  y p. comerciales tangibles</a:t>
          </a:r>
          <a:endParaRPr lang="en-US" dirty="0"/>
        </a:p>
      </dgm:t>
    </dgm:pt>
    <dgm:pt modelId="{A8AB8049-5470-45C2-AB84-16E13D13F0BA}" type="parTrans" cxnId="{045F243C-3684-417A-8C13-F58F2B35451B}">
      <dgm:prSet/>
      <dgm:spPr/>
      <dgm:t>
        <a:bodyPr/>
        <a:lstStyle/>
        <a:p>
          <a:endParaRPr lang="en-US"/>
        </a:p>
      </dgm:t>
    </dgm:pt>
    <dgm:pt modelId="{42D4DF79-821F-4394-BF66-007A374E0AAC}" type="sibTrans" cxnId="{045F243C-3684-417A-8C13-F58F2B35451B}">
      <dgm:prSet/>
      <dgm:spPr/>
      <dgm:t>
        <a:bodyPr/>
        <a:lstStyle/>
        <a:p>
          <a:endParaRPr lang="en-US"/>
        </a:p>
      </dgm:t>
    </dgm:pt>
    <dgm:pt modelId="{7092C3EE-5A9F-4061-B11B-0A25017F17D2}">
      <dgm:prSet/>
      <dgm:spPr/>
      <dgm:t>
        <a:bodyPr/>
        <a:lstStyle/>
        <a:p>
          <a:pPr algn="l" rtl="0"/>
          <a:r>
            <a:rPr lang="es-ES" b="1" dirty="0" smtClean="0"/>
            <a:t>Precio		Precio de venta a público</a:t>
          </a:r>
          <a:endParaRPr lang="en-US" dirty="0"/>
        </a:p>
      </dgm:t>
    </dgm:pt>
    <dgm:pt modelId="{5F48350F-5AFD-4762-A5D2-ECEC58B2BFB7}" type="parTrans" cxnId="{0429FDB6-2E48-417B-9231-5B60D440F729}">
      <dgm:prSet/>
      <dgm:spPr/>
      <dgm:t>
        <a:bodyPr/>
        <a:lstStyle/>
        <a:p>
          <a:endParaRPr lang="en-US"/>
        </a:p>
      </dgm:t>
    </dgm:pt>
    <dgm:pt modelId="{7D3A374A-FC56-4E99-A523-71A5AF4DBAB0}" type="sibTrans" cxnId="{0429FDB6-2E48-417B-9231-5B60D440F729}">
      <dgm:prSet/>
      <dgm:spPr/>
      <dgm:t>
        <a:bodyPr/>
        <a:lstStyle/>
        <a:p>
          <a:endParaRPr lang="en-US"/>
        </a:p>
      </dgm:t>
    </dgm:pt>
    <dgm:pt modelId="{62065D62-F9E6-4242-84B7-6D467C2043CB}" type="pres">
      <dgm:prSet presAssocID="{470AA0CB-FD4D-43CB-89A1-3789934A380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A50EE8-086A-46E5-960C-58B6063F2F26}" type="pres">
      <dgm:prSet presAssocID="{10409375-4C30-4D0A-BC14-AB4DD4105D53}" presName="comp" presStyleCnt="0"/>
      <dgm:spPr/>
    </dgm:pt>
    <dgm:pt modelId="{763AD2A2-515F-4296-930F-32AA2D92F3B4}" type="pres">
      <dgm:prSet presAssocID="{10409375-4C30-4D0A-BC14-AB4DD4105D53}" presName="box" presStyleLbl="node1" presStyleIdx="0" presStyleCnt="6" custLinFactNeighborY="4820"/>
      <dgm:spPr/>
      <dgm:t>
        <a:bodyPr/>
        <a:lstStyle/>
        <a:p>
          <a:endParaRPr lang="en-US"/>
        </a:p>
      </dgm:t>
    </dgm:pt>
    <dgm:pt modelId="{DB435AC0-46CC-41ED-B8E4-0B217355DB11}" type="pres">
      <dgm:prSet presAssocID="{10409375-4C30-4D0A-BC14-AB4DD4105D53}" presName="img" presStyleLbl="fgImgPlace1" presStyleIdx="0" presStyleCnt="6" custFlipHor="0" custScaleX="2717" custLinFactX="200000" custLinFactNeighborX="269634" custLinFactNeighborY="95973"/>
      <dgm:spPr>
        <a:noFill/>
      </dgm:spPr>
    </dgm:pt>
    <dgm:pt modelId="{69EEC666-B9FE-474C-BCB9-2A2F34ACF65A}" type="pres">
      <dgm:prSet presAssocID="{10409375-4C30-4D0A-BC14-AB4DD4105D5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E7CF6-8796-4804-B76E-31A16BEB32E3}" type="pres">
      <dgm:prSet presAssocID="{5318C174-1C1C-4B79-9B7A-A4A938DEEE0C}" presName="spacer" presStyleCnt="0"/>
      <dgm:spPr/>
    </dgm:pt>
    <dgm:pt modelId="{6C414CDC-6168-4232-AF58-665F2954BFCF}" type="pres">
      <dgm:prSet presAssocID="{02D6F68B-2DCC-422A-AE09-22EE97675963}" presName="comp" presStyleCnt="0"/>
      <dgm:spPr/>
    </dgm:pt>
    <dgm:pt modelId="{3B251834-EFBB-4AF8-8602-705C03904F92}" type="pres">
      <dgm:prSet presAssocID="{02D6F68B-2DCC-422A-AE09-22EE97675963}" presName="box" presStyleLbl="node1" presStyleIdx="1" presStyleCnt="6" custLinFactNeighborX="-175" custLinFactNeighborY="1767"/>
      <dgm:spPr/>
      <dgm:t>
        <a:bodyPr/>
        <a:lstStyle/>
        <a:p>
          <a:endParaRPr lang="en-US"/>
        </a:p>
      </dgm:t>
    </dgm:pt>
    <dgm:pt modelId="{F8F98620-F95C-43F9-BEAA-88BD2FDE1289}" type="pres">
      <dgm:prSet presAssocID="{02D6F68B-2DCC-422A-AE09-22EE97675963}" presName="img" presStyleLbl="fgImgPlace1" presStyleIdx="1" presStyleCnt="6" custScaleX="350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AE181DF-6F56-4034-B142-84BD9BE336DC}" type="pres">
      <dgm:prSet presAssocID="{02D6F68B-2DCC-422A-AE09-22EE9767596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4436E-D397-4A1A-AC83-6D5F9F444D46}" type="pres">
      <dgm:prSet presAssocID="{FE448A4F-6995-4DF9-BAB0-66BBD27B3085}" presName="spacer" presStyleCnt="0"/>
      <dgm:spPr/>
    </dgm:pt>
    <dgm:pt modelId="{CB1FA246-6312-4E65-A759-03EA17133BFC}" type="pres">
      <dgm:prSet presAssocID="{BD3385AD-3D72-4428-AC9F-94B3E188160F}" presName="comp" presStyleCnt="0"/>
      <dgm:spPr/>
    </dgm:pt>
    <dgm:pt modelId="{65D3534C-198F-4C60-A92D-B1DA624B7633}" type="pres">
      <dgm:prSet presAssocID="{BD3385AD-3D72-4428-AC9F-94B3E188160F}" presName="box" presStyleLbl="node1" presStyleIdx="2" presStyleCnt="6"/>
      <dgm:spPr/>
      <dgm:t>
        <a:bodyPr/>
        <a:lstStyle/>
        <a:p>
          <a:endParaRPr lang="en-US"/>
        </a:p>
      </dgm:t>
    </dgm:pt>
    <dgm:pt modelId="{BB745097-4329-4545-A1CB-B685D68111EE}" type="pres">
      <dgm:prSet presAssocID="{BD3385AD-3D72-4428-AC9F-94B3E188160F}" presName="img" presStyleLbl="fgImgPlace1" presStyleIdx="2" presStyleCnt="6" custScaleX="41563" custScaleY="1002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E30D3FB-C8EE-4492-ADF3-2C90AF891946}" type="pres">
      <dgm:prSet presAssocID="{BD3385AD-3D72-4428-AC9F-94B3E188160F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9FADB-4F91-414B-97D5-73FBEC7D05F8}" type="pres">
      <dgm:prSet presAssocID="{BF075750-7901-4D3E-B923-3495193ABC29}" presName="spacer" presStyleCnt="0"/>
      <dgm:spPr/>
    </dgm:pt>
    <dgm:pt modelId="{BE1B41DE-B796-4D1C-A40B-04FF2F05473C}" type="pres">
      <dgm:prSet presAssocID="{02F10C81-32EF-4660-AD4C-4EEF19E3CED9}" presName="comp" presStyleCnt="0"/>
      <dgm:spPr/>
    </dgm:pt>
    <dgm:pt modelId="{9630360B-1242-4AFF-9F42-27589FD1497C}" type="pres">
      <dgm:prSet presAssocID="{02F10C81-32EF-4660-AD4C-4EEF19E3CED9}" presName="box" presStyleLbl="node1" presStyleIdx="3" presStyleCnt="6"/>
      <dgm:spPr/>
      <dgm:t>
        <a:bodyPr/>
        <a:lstStyle/>
        <a:p>
          <a:endParaRPr lang="en-US"/>
        </a:p>
      </dgm:t>
    </dgm:pt>
    <dgm:pt modelId="{EA50DBFC-138A-47F8-9C6A-A495DB229E8D}" type="pres">
      <dgm:prSet presAssocID="{02F10C81-32EF-4660-AD4C-4EEF19E3CED9}" presName="img" presStyleLbl="fgImgPlace1" presStyleIdx="3" presStyleCnt="6" custScaleX="32506" custScaleY="950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B5239FF-BD1E-4CCF-9CA5-521D0EC6795E}" type="pres">
      <dgm:prSet presAssocID="{02F10C81-32EF-4660-AD4C-4EEF19E3CED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7ADDC-4B4C-4372-B073-AE58851078A6}" type="pres">
      <dgm:prSet presAssocID="{F34A8AC5-4F7F-45AE-B586-34D6D6A99122}" presName="spacer" presStyleCnt="0"/>
      <dgm:spPr/>
    </dgm:pt>
    <dgm:pt modelId="{6F6F6611-534C-4873-BE6D-642DA7D10A65}" type="pres">
      <dgm:prSet presAssocID="{66D36EBC-13D8-4175-86CE-8D58203C793B}" presName="comp" presStyleCnt="0"/>
      <dgm:spPr/>
    </dgm:pt>
    <dgm:pt modelId="{30784EFF-593C-4241-81C4-D25221C65C78}" type="pres">
      <dgm:prSet presAssocID="{66D36EBC-13D8-4175-86CE-8D58203C793B}" presName="box" presStyleLbl="node1" presStyleIdx="4" presStyleCnt="6" custLinFactNeighborY="2408"/>
      <dgm:spPr/>
      <dgm:t>
        <a:bodyPr/>
        <a:lstStyle/>
        <a:p>
          <a:endParaRPr lang="en-US"/>
        </a:p>
      </dgm:t>
    </dgm:pt>
    <dgm:pt modelId="{7B2679E6-9099-42CF-9E63-6087D4B4F6B8}" type="pres">
      <dgm:prSet presAssocID="{66D36EBC-13D8-4175-86CE-8D58203C793B}" presName="img" presStyleLbl="fgImgPlace1" presStyleIdx="4" presStyleCnt="6" custScaleX="46821" custScaleY="1029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F8043A1-9A8C-4E7E-8714-0B4BB1C832A7}" type="pres">
      <dgm:prSet presAssocID="{66D36EBC-13D8-4175-86CE-8D58203C793B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4210C-5209-4AF7-8F01-2907B3B7927A}" type="pres">
      <dgm:prSet presAssocID="{42D4DF79-821F-4394-BF66-007A374E0AAC}" presName="spacer" presStyleCnt="0"/>
      <dgm:spPr/>
    </dgm:pt>
    <dgm:pt modelId="{BA7B2AED-9BE2-470D-BB7E-7127EE04C740}" type="pres">
      <dgm:prSet presAssocID="{7092C3EE-5A9F-4061-B11B-0A25017F17D2}" presName="comp" presStyleCnt="0"/>
      <dgm:spPr/>
    </dgm:pt>
    <dgm:pt modelId="{B7C37D2A-AC40-4674-BB56-B27FE01AB03B}" type="pres">
      <dgm:prSet presAssocID="{7092C3EE-5A9F-4061-B11B-0A25017F17D2}" presName="box" presStyleLbl="node1" presStyleIdx="5" presStyleCnt="6"/>
      <dgm:spPr/>
      <dgm:t>
        <a:bodyPr/>
        <a:lstStyle/>
        <a:p>
          <a:endParaRPr lang="en-US"/>
        </a:p>
      </dgm:t>
    </dgm:pt>
    <dgm:pt modelId="{2ACEC173-ABD1-4DF7-B67B-64B1C9724098}" type="pres">
      <dgm:prSet presAssocID="{7092C3EE-5A9F-4061-B11B-0A25017F17D2}" presName="img" presStyleLbl="fgImgPlace1" presStyleIdx="5" presStyleCnt="6" custScaleX="44329" custScaleY="12380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D099F50-6C4D-4D46-B960-7C56446C8671}" type="pres">
      <dgm:prSet presAssocID="{7092C3EE-5A9F-4061-B11B-0A25017F17D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AD3EE7-4A88-441E-988F-2D6C965310FE}" type="presOf" srcId="{BD3385AD-3D72-4428-AC9F-94B3E188160F}" destId="{65D3534C-198F-4C60-A92D-B1DA624B7633}" srcOrd="0" destOrd="0" presId="urn:microsoft.com/office/officeart/2005/8/layout/vList4"/>
    <dgm:cxn modelId="{D9F720AC-0FD2-4284-AF11-4002CC85D3D3}" type="presOf" srcId="{02D6F68B-2DCC-422A-AE09-22EE97675963}" destId="{8AE181DF-6F56-4034-B142-84BD9BE336DC}" srcOrd="1" destOrd="0" presId="urn:microsoft.com/office/officeart/2005/8/layout/vList4"/>
    <dgm:cxn modelId="{6FD202E5-E7FF-43EB-B320-701D2A125B56}" type="presOf" srcId="{7092C3EE-5A9F-4061-B11B-0A25017F17D2}" destId="{B7C37D2A-AC40-4674-BB56-B27FE01AB03B}" srcOrd="0" destOrd="0" presId="urn:microsoft.com/office/officeart/2005/8/layout/vList4"/>
    <dgm:cxn modelId="{0429FDB6-2E48-417B-9231-5B60D440F729}" srcId="{470AA0CB-FD4D-43CB-89A1-3789934A380A}" destId="{7092C3EE-5A9F-4061-B11B-0A25017F17D2}" srcOrd="5" destOrd="0" parTransId="{5F48350F-5AFD-4762-A5D2-ECEC58B2BFB7}" sibTransId="{7D3A374A-FC56-4E99-A523-71A5AF4DBAB0}"/>
    <dgm:cxn modelId="{8E9C44FD-5356-4A1E-B2EF-7F44F96B68FF}" srcId="{470AA0CB-FD4D-43CB-89A1-3789934A380A}" destId="{BD3385AD-3D72-4428-AC9F-94B3E188160F}" srcOrd="2" destOrd="0" parTransId="{5E327417-79BE-4419-9636-3B991ADE0314}" sibTransId="{BF075750-7901-4D3E-B923-3495193ABC29}"/>
    <dgm:cxn modelId="{8EFBFCAA-EEB7-4EC8-B6E1-46337295E7A1}" type="presOf" srcId="{10409375-4C30-4D0A-BC14-AB4DD4105D53}" destId="{763AD2A2-515F-4296-930F-32AA2D92F3B4}" srcOrd="0" destOrd="0" presId="urn:microsoft.com/office/officeart/2005/8/layout/vList4"/>
    <dgm:cxn modelId="{78FD4294-3001-4F1A-AD4C-7F7EDED39588}" type="presOf" srcId="{10409375-4C30-4D0A-BC14-AB4DD4105D53}" destId="{69EEC666-B9FE-474C-BCB9-2A2F34ACF65A}" srcOrd="1" destOrd="0" presId="urn:microsoft.com/office/officeart/2005/8/layout/vList4"/>
    <dgm:cxn modelId="{E91BA4CF-5A80-4F7D-8909-6489CF1FDC87}" type="presOf" srcId="{66D36EBC-13D8-4175-86CE-8D58203C793B}" destId="{6F8043A1-9A8C-4E7E-8714-0B4BB1C832A7}" srcOrd="1" destOrd="0" presId="urn:microsoft.com/office/officeart/2005/8/layout/vList4"/>
    <dgm:cxn modelId="{3D26F25E-B0F6-4135-BCAE-81CAF475CB0D}" type="presOf" srcId="{02F10C81-32EF-4660-AD4C-4EEF19E3CED9}" destId="{DB5239FF-BD1E-4CCF-9CA5-521D0EC6795E}" srcOrd="1" destOrd="0" presId="urn:microsoft.com/office/officeart/2005/8/layout/vList4"/>
    <dgm:cxn modelId="{BDC0AC91-8A67-4035-A5C8-7390AAFBC635}" type="presOf" srcId="{66D36EBC-13D8-4175-86CE-8D58203C793B}" destId="{30784EFF-593C-4241-81C4-D25221C65C78}" srcOrd="0" destOrd="0" presId="urn:microsoft.com/office/officeart/2005/8/layout/vList4"/>
    <dgm:cxn modelId="{045F243C-3684-417A-8C13-F58F2B35451B}" srcId="{470AA0CB-FD4D-43CB-89A1-3789934A380A}" destId="{66D36EBC-13D8-4175-86CE-8D58203C793B}" srcOrd="4" destOrd="0" parTransId="{A8AB8049-5470-45C2-AB84-16E13D13F0BA}" sibTransId="{42D4DF79-821F-4394-BF66-007A374E0AAC}"/>
    <dgm:cxn modelId="{C7E2828A-25C3-4D24-AE04-7EB35186C994}" type="presOf" srcId="{7092C3EE-5A9F-4061-B11B-0A25017F17D2}" destId="{4D099F50-6C4D-4D46-B960-7C56446C8671}" srcOrd="1" destOrd="0" presId="urn:microsoft.com/office/officeart/2005/8/layout/vList4"/>
    <dgm:cxn modelId="{F9EE59FE-F2E9-4F5C-B667-9E14D5B91397}" type="presOf" srcId="{02F10C81-32EF-4660-AD4C-4EEF19E3CED9}" destId="{9630360B-1242-4AFF-9F42-27589FD1497C}" srcOrd="0" destOrd="0" presId="urn:microsoft.com/office/officeart/2005/8/layout/vList4"/>
    <dgm:cxn modelId="{1E5CA49F-1AB7-4B75-9070-AD4F08A82273}" type="presOf" srcId="{02D6F68B-2DCC-422A-AE09-22EE97675963}" destId="{3B251834-EFBB-4AF8-8602-705C03904F92}" srcOrd="0" destOrd="0" presId="urn:microsoft.com/office/officeart/2005/8/layout/vList4"/>
    <dgm:cxn modelId="{35FEDCA9-ED02-42C8-B25B-5D2198D7E368}" srcId="{470AA0CB-FD4D-43CB-89A1-3789934A380A}" destId="{10409375-4C30-4D0A-BC14-AB4DD4105D53}" srcOrd="0" destOrd="0" parTransId="{0557D909-1E23-4AB0-8731-1A224D9C9CC0}" sibTransId="{5318C174-1C1C-4B79-9B7A-A4A938DEEE0C}"/>
    <dgm:cxn modelId="{9E0752EA-5A06-437C-9579-9755D17340E0}" srcId="{470AA0CB-FD4D-43CB-89A1-3789934A380A}" destId="{02F10C81-32EF-4660-AD4C-4EEF19E3CED9}" srcOrd="3" destOrd="0" parTransId="{3C60431C-85CD-44B4-90C4-5D31A54EBC6E}" sibTransId="{F34A8AC5-4F7F-45AE-B586-34D6D6A99122}"/>
    <dgm:cxn modelId="{CF396FF1-3786-4EED-AD27-65E932E94B90}" type="presOf" srcId="{470AA0CB-FD4D-43CB-89A1-3789934A380A}" destId="{62065D62-F9E6-4242-84B7-6D467C2043CB}" srcOrd="0" destOrd="0" presId="urn:microsoft.com/office/officeart/2005/8/layout/vList4"/>
    <dgm:cxn modelId="{07D950D0-4E23-4292-807F-E7BF0168DEE7}" srcId="{470AA0CB-FD4D-43CB-89A1-3789934A380A}" destId="{02D6F68B-2DCC-422A-AE09-22EE97675963}" srcOrd="1" destOrd="0" parTransId="{8E63F4D0-1ABB-4501-A7C8-318EE34923AB}" sibTransId="{FE448A4F-6995-4DF9-BAB0-66BBD27B3085}"/>
    <dgm:cxn modelId="{0E0F9CB7-9497-49FE-BF86-BC432003D843}" type="presOf" srcId="{BD3385AD-3D72-4428-AC9F-94B3E188160F}" destId="{FE30D3FB-C8EE-4492-ADF3-2C90AF891946}" srcOrd="1" destOrd="0" presId="urn:microsoft.com/office/officeart/2005/8/layout/vList4"/>
    <dgm:cxn modelId="{BE877E3C-B7D3-48E0-AC92-9C53A9F9B7F5}" type="presParOf" srcId="{62065D62-F9E6-4242-84B7-6D467C2043CB}" destId="{60A50EE8-086A-46E5-960C-58B6063F2F26}" srcOrd="0" destOrd="0" presId="urn:microsoft.com/office/officeart/2005/8/layout/vList4"/>
    <dgm:cxn modelId="{162804C8-BDBC-466D-92DD-2F16DE404CE2}" type="presParOf" srcId="{60A50EE8-086A-46E5-960C-58B6063F2F26}" destId="{763AD2A2-515F-4296-930F-32AA2D92F3B4}" srcOrd="0" destOrd="0" presId="urn:microsoft.com/office/officeart/2005/8/layout/vList4"/>
    <dgm:cxn modelId="{1A6AC3ED-DA88-465C-84DD-BE1E9AE8668E}" type="presParOf" srcId="{60A50EE8-086A-46E5-960C-58B6063F2F26}" destId="{DB435AC0-46CC-41ED-B8E4-0B217355DB11}" srcOrd="1" destOrd="0" presId="urn:microsoft.com/office/officeart/2005/8/layout/vList4"/>
    <dgm:cxn modelId="{F2F09D45-1070-4501-AF92-4AD105ECD64A}" type="presParOf" srcId="{60A50EE8-086A-46E5-960C-58B6063F2F26}" destId="{69EEC666-B9FE-474C-BCB9-2A2F34ACF65A}" srcOrd="2" destOrd="0" presId="urn:microsoft.com/office/officeart/2005/8/layout/vList4"/>
    <dgm:cxn modelId="{90E53295-A4CE-4BDB-B21F-1D7D66B31E17}" type="presParOf" srcId="{62065D62-F9E6-4242-84B7-6D467C2043CB}" destId="{354E7CF6-8796-4804-B76E-31A16BEB32E3}" srcOrd="1" destOrd="0" presId="urn:microsoft.com/office/officeart/2005/8/layout/vList4"/>
    <dgm:cxn modelId="{89D2156D-1633-4603-AD49-7C7FEC8C7117}" type="presParOf" srcId="{62065D62-F9E6-4242-84B7-6D467C2043CB}" destId="{6C414CDC-6168-4232-AF58-665F2954BFCF}" srcOrd="2" destOrd="0" presId="urn:microsoft.com/office/officeart/2005/8/layout/vList4"/>
    <dgm:cxn modelId="{C3E1272C-B34D-488B-9E81-76404E4F6230}" type="presParOf" srcId="{6C414CDC-6168-4232-AF58-665F2954BFCF}" destId="{3B251834-EFBB-4AF8-8602-705C03904F92}" srcOrd="0" destOrd="0" presId="urn:microsoft.com/office/officeart/2005/8/layout/vList4"/>
    <dgm:cxn modelId="{A052F21E-49C2-4897-B2D2-2DD2A001E7BA}" type="presParOf" srcId="{6C414CDC-6168-4232-AF58-665F2954BFCF}" destId="{F8F98620-F95C-43F9-BEAA-88BD2FDE1289}" srcOrd="1" destOrd="0" presId="urn:microsoft.com/office/officeart/2005/8/layout/vList4"/>
    <dgm:cxn modelId="{8E6AA4B6-93A6-4C51-8090-C8D3DB22C524}" type="presParOf" srcId="{6C414CDC-6168-4232-AF58-665F2954BFCF}" destId="{8AE181DF-6F56-4034-B142-84BD9BE336DC}" srcOrd="2" destOrd="0" presId="urn:microsoft.com/office/officeart/2005/8/layout/vList4"/>
    <dgm:cxn modelId="{A8945CD0-0C55-401E-B02D-F019E0D8ED6B}" type="presParOf" srcId="{62065D62-F9E6-4242-84B7-6D467C2043CB}" destId="{05A4436E-D397-4A1A-AC83-6D5F9F444D46}" srcOrd="3" destOrd="0" presId="urn:microsoft.com/office/officeart/2005/8/layout/vList4"/>
    <dgm:cxn modelId="{5D74B049-5DB2-491E-8796-7C86BA305B1C}" type="presParOf" srcId="{62065D62-F9E6-4242-84B7-6D467C2043CB}" destId="{CB1FA246-6312-4E65-A759-03EA17133BFC}" srcOrd="4" destOrd="0" presId="urn:microsoft.com/office/officeart/2005/8/layout/vList4"/>
    <dgm:cxn modelId="{6CC73059-DD0D-40BA-8DC8-FD5A0122C394}" type="presParOf" srcId="{CB1FA246-6312-4E65-A759-03EA17133BFC}" destId="{65D3534C-198F-4C60-A92D-B1DA624B7633}" srcOrd="0" destOrd="0" presId="urn:microsoft.com/office/officeart/2005/8/layout/vList4"/>
    <dgm:cxn modelId="{90120E0C-6991-4DE3-AE95-DA21A57FCD6B}" type="presParOf" srcId="{CB1FA246-6312-4E65-A759-03EA17133BFC}" destId="{BB745097-4329-4545-A1CB-B685D68111EE}" srcOrd="1" destOrd="0" presId="urn:microsoft.com/office/officeart/2005/8/layout/vList4"/>
    <dgm:cxn modelId="{B3F5DC6B-EA52-4724-B4B8-52D414288E4C}" type="presParOf" srcId="{CB1FA246-6312-4E65-A759-03EA17133BFC}" destId="{FE30D3FB-C8EE-4492-ADF3-2C90AF891946}" srcOrd="2" destOrd="0" presId="urn:microsoft.com/office/officeart/2005/8/layout/vList4"/>
    <dgm:cxn modelId="{A8A3777A-C0A0-4809-921A-C18D878F56E2}" type="presParOf" srcId="{62065D62-F9E6-4242-84B7-6D467C2043CB}" destId="{BC09FADB-4F91-414B-97D5-73FBEC7D05F8}" srcOrd="5" destOrd="0" presId="urn:microsoft.com/office/officeart/2005/8/layout/vList4"/>
    <dgm:cxn modelId="{2C87F32D-10D9-4A0F-B9A8-2ED09996D8B1}" type="presParOf" srcId="{62065D62-F9E6-4242-84B7-6D467C2043CB}" destId="{BE1B41DE-B796-4D1C-A40B-04FF2F05473C}" srcOrd="6" destOrd="0" presId="urn:microsoft.com/office/officeart/2005/8/layout/vList4"/>
    <dgm:cxn modelId="{D3A8A4B5-2BA3-4201-BA85-F116B78903CE}" type="presParOf" srcId="{BE1B41DE-B796-4D1C-A40B-04FF2F05473C}" destId="{9630360B-1242-4AFF-9F42-27589FD1497C}" srcOrd="0" destOrd="0" presId="urn:microsoft.com/office/officeart/2005/8/layout/vList4"/>
    <dgm:cxn modelId="{BAFDE4AE-32FA-4B02-A84E-E435AF16B78E}" type="presParOf" srcId="{BE1B41DE-B796-4D1C-A40B-04FF2F05473C}" destId="{EA50DBFC-138A-47F8-9C6A-A495DB229E8D}" srcOrd="1" destOrd="0" presId="urn:microsoft.com/office/officeart/2005/8/layout/vList4"/>
    <dgm:cxn modelId="{5DAF21E7-85FF-49A0-AD45-22C6B1D59591}" type="presParOf" srcId="{BE1B41DE-B796-4D1C-A40B-04FF2F05473C}" destId="{DB5239FF-BD1E-4CCF-9CA5-521D0EC6795E}" srcOrd="2" destOrd="0" presId="urn:microsoft.com/office/officeart/2005/8/layout/vList4"/>
    <dgm:cxn modelId="{C0421F97-7753-4662-B245-19792A0CD6BD}" type="presParOf" srcId="{62065D62-F9E6-4242-84B7-6D467C2043CB}" destId="{7037ADDC-4B4C-4372-B073-AE58851078A6}" srcOrd="7" destOrd="0" presId="urn:microsoft.com/office/officeart/2005/8/layout/vList4"/>
    <dgm:cxn modelId="{026FA7E1-6F3F-49CD-99D0-FB1742BB294C}" type="presParOf" srcId="{62065D62-F9E6-4242-84B7-6D467C2043CB}" destId="{6F6F6611-534C-4873-BE6D-642DA7D10A65}" srcOrd="8" destOrd="0" presId="urn:microsoft.com/office/officeart/2005/8/layout/vList4"/>
    <dgm:cxn modelId="{600348B0-F3D5-44A1-A9AE-F150643DFE07}" type="presParOf" srcId="{6F6F6611-534C-4873-BE6D-642DA7D10A65}" destId="{30784EFF-593C-4241-81C4-D25221C65C78}" srcOrd="0" destOrd="0" presId="urn:microsoft.com/office/officeart/2005/8/layout/vList4"/>
    <dgm:cxn modelId="{4F01D099-01B2-47A8-B671-6470259FB354}" type="presParOf" srcId="{6F6F6611-534C-4873-BE6D-642DA7D10A65}" destId="{7B2679E6-9099-42CF-9E63-6087D4B4F6B8}" srcOrd="1" destOrd="0" presId="urn:microsoft.com/office/officeart/2005/8/layout/vList4"/>
    <dgm:cxn modelId="{B1A865B9-F5A0-4517-BB16-01F5B3CF0251}" type="presParOf" srcId="{6F6F6611-534C-4873-BE6D-642DA7D10A65}" destId="{6F8043A1-9A8C-4E7E-8714-0B4BB1C832A7}" srcOrd="2" destOrd="0" presId="urn:microsoft.com/office/officeart/2005/8/layout/vList4"/>
    <dgm:cxn modelId="{30334BED-2D49-49C8-B7C7-D43C925491B0}" type="presParOf" srcId="{62065D62-F9E6-4242-84B7-6D467C2043CB}" destId="{7114210C-5209-4AF7-8F01-2907B3B7927A}" srcOrd="9" destOrd="0" presId="urn:microsoft.com/office/officeart/2005/8/layout/vList4"/>
    <dgm:cxn modelId="{A0D31A81-03E1-4B6D-B143-1BBE0F74CA17}" type="presParOf" srcId="{62065D62-F9E6-4242-84B7-6D467C2043CB}" destId="{BA7B2AED-9BE2-470D-BB7E-7127EE04C740}" srcOrd="10" destOrd="0" presId="urn:microsoft.com/office/officeart/2005/8/layout/vList4"/>
    <dgm:cxn modelId="{9ADD992C-DA00-451F-BF1A-074AC4C044A9}" type="presParOf" srcId="{BA7B2AED-9BE2-470D-BB7E-7127EE04C740}" destId="{B7C37D2A-AC40-4674-BB56-B27FE01AB03B}" srcOrd="0" destOrd="0" presId="urn:microsoft.com/office/officeart/2005/8/layout/vList4"/>
    <dgm:cxn modelId="{AC70C93D-B679-49B3-A3D4-AC85706B9611}" type="presParOf" srcId="{BA7B2AED-9BE2-470D-BB7E-7127EE04C740}" destId="{2ACEC173-ABD1-4DF7-B67B-64B1C9724098}" srcOrd="1" destOrd="0" presId="urn:microsoft.com/office/officeart/2005/8/layout/vList4"/>
    <dgm:cxn modelId="{FF588AEB-5AD8-4986-A6B0-115763F0BDB5}" type="presParOf" srcId="{BA7B2AED-9BE2-470D-BB7E-7127EE04C740}" destId="{4D099F50-6C4D-4D46-B960-7C56446C867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3AD2A2-515F-4296-930F-32AA2D92F3B4}">
      <dsp:nvSpPr>
        <dsp:cNvPr id="0" name=""/>
        <dsp:cNvSpPr/>
      </dsp:nvSpPr>
      <dsp:spPr>
        <a:xfrm>
          <a:off x="0" y="29940"/>
          <a:ext cx="7391400" cy="621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u="sng" kern="1200" dirty="0" smtClean="0"/>
            <a:t>Variable</a:t>
          </a:r>
          <a:r>
            <a:rPr lang="es-ES" sz="1700" b="1" kern="1200" dirty="0" smtClean="0"/>
            <a:t>		</a:t>
          </a:r>
          <a:r>
            <a:rPr lang="es-ES" sz="1700" b="1" kern="1200" smtClean="0"/>
            <a:t>       </a:t>
          </a:r>
          <a:r>
            <a:rPr lang="es-ES" sz="1700" b="1" u="sng" kern="1200" smtClean="0"/>
            <a:t>Representa</a:t>
          </a:r>
          <a:endParaRPr lang="en-US" sz="1700" kern="1200" dirty="0"/>
        </a:p>
      </dsp:txBody>
      <dsp:txXfrm>
        <a:off x="1540397" y="29940"/>
        <a:ext cx="5851002" cy="621171"/>
      </dsp:txXfrm>
    </dsp:sp>
    <dsp:sp modelId="{DB435AC0-46CC-41ED-B8E4-0B217355DB11}">
      <dsp:nvSpPr>
        <dsp:cNvPr id="0" name=""/>
        <dsp:cNvSpPr/>
      </dsp:nvSpPr>
      <dsp:spPr>
        <a:xfrm>
          <a:off x="7351235" y="539042"/>
          <a:ext cx="40164" cy="4969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51834-EFBB-4AF8-8602-705C03904F92}">
      <dsp:nvSpPr>
        <dsp:cNvPr id="0" name=""/>
        <dsp:cNvSpPr/>
      </dsp:nvSpPr>
      <dsp:spPr>
        <a:xfrm>
          <a:off x="0" y="694264"/>
          <a:ext cx="7391400" cy="621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/>
            <a:t>Flujos</a:t>
          </a:r>
          <a:r>
            <a:rPr lang="es-ES" sz="1700" b="1" kern="1200" dirty="0" smtClean="0"/>
            <a:t>		Flujo vehicular y condiciones del tráfico</a:t>
          </a:r>
          <a:endParaRPr lang="en-US" sz="1700" kern="1200" dirty="0"/>
        </a:p>
      </dsp:txBody>
      <dsp:txXfrm>
        <a:off x="1540397" y="694264"/>
        <a:ext cx="5851002" cy="621171"/>
      </dsp:txXfrm>
    </dsp:sp>
    <dsp:sp modelId="{F8F98620-F95C-43F9-BEAA-88BD2FDE1289}">
      <dsp:nvSpPr>
        <dsp:cNvPr id="0" name=""/>
        <dsp:cNvSpPr/>
      </dsp:nvSpPr>
      <dsp:spPr>
        <a:xfrm>
          <a:off x="542188" y="745405"/>
          <a:ext cx="518137" cy="4969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3534C-198F-4C60-A92D-B1DA624B7633}">
      <dsp:nvSpPr>
        <dsp:cNvPr id="0" name=""/>
        <dsp:cNvSpPr/>
      </dsp:nvSpPr>
      <dsp:spPr>
        <a:xfrm>
          <a:off x="0" y="1366577"/>
          <a:ext cx="7391400" cy="621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Inversión	Características física de las  EDS</a:t>
          </a:r>
          <a:endParaRPr lang="es-ES" sz="1700" b="1" kern="1200" dirty="0"/>
        </a:p>
      </dsp:txBody>
      <dsp:txXfrm>
        <a:off x="1540397" y="1366577"/>
        <a:ext cx="5851002" cy="621171"/>
      </dsp:txXfrm>
    </dsp:sp>
    <dsp:sp modelId="{BB745097-4329-4545-A1CB-B685D68111EE}">
      <dsp:nvSpPr>
        <dsp:cNvPr id="0" name=""/>
        <dsp:cNvSpPr/>
      </dsp:nvSpPr>
      <dsp:spPr>
        <a:xfrm>
          <a:off x="494048" y="1427958"/>
          <a:ext cx="614417" cy="4984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0360B-1242-4AFF-9F42-27589FD1497C}">
      <dsp:nvSpPr>
        <dsp:cNvPr id="0" name=""/>
        <dsp:cNvSpPr/>
      </dsp:nvSpPr>
      <dsp:spPr>
        <a:xfrm>
          <a:off x="0" y="2049865"/>
          <a:ext cx="7391400" cy="621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Marca	                 Contribución de la Marca</a:t>
          </a:r>
          <a:endParaRPr lang="es-ES" sz="1700" b="1" kern="1200" dirty="0"/>
        </a:p>
      </dsp:txBody>
      <dsp:txXfrm>
        <a:off x="1540397" y="2049865"/>
        <a:ext cx="5851002" cy="621171"/>
      </dsp:txXfrm>
    </dsp:sp>
    <dsp:sp modelId="{EA50DBFC-138A-47F8-9C6A-A495DB229E8D}">
      <dsp:nvSpPr>
        <dsp:cNvPr id="0" name=""/>
        <dsp:cNvSpPr/>
      </dsp:nvSpPr>
      <dsp:spPr>
        <a:xfrm>
          <a:off x="560992" y="2124217"/>
          <a:ext cx="480529" cy="4724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84EFF-593C-4241-81C4-D25221C65C78}">
      <dsp:nvSpPr>
        <dsp:cNvPr id="0" name=""/>
        <dsp:cNvSpPr/>
      </dsp:nvSpPr>
      <dsp:spPr>
        <a:xfrm>
          <a:off x="0" y="2748111"/>
          <a:ext cx="7391400" cy="621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P. Comerciales	Divulgación de servicios  y p. comerciales tangibles</a:t>
          </a:r>
          <a:endParaRPr lang="en-US" sz="1700" kern="1200" dirty="0"/>
        </a:p>
      </dsp:txBody>
      <dsp:txXfrm>
        <a:off x="1540397" y="2748111"/>
        <a:ext cx="5851002" cy="621171"/>
      </dsp:txXfrm>
    </dsp:sp>
    <dsp:sp modelId="{7B2679E6-9099-42CF-9E63-6087D4B4F6B8}">
      <dsp:nvSpPr>
        <dsp:cNvPr id="0" name=""/>
        <dsp:cNvSpPr/>
      </dsp:nvSpPr>
      <dsp:spPr>
        <a:xfrm>
          <a:off x="455184" y="2787846"/>
          <a:ext cx="692145" cy="511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37D2A-AC40-4674-BB56-B27FE01AB03B}">
      <dsp:nvSpPr>
        <dsp:cNvPr id="0" name=""/>
        <dsp:cNvSpPr/>
      </dsp:nvSpPr>
      <dsp:spPr>
        <a:xfrm>
          <a:off x="0" y="3416442"/>
          <a:ext cx="7391400" cy="621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Precio		Precio de venta a público</a:t>
          </a:r>
          <a:endParaRPr lang="en-US" sz="1700" kern="1200" dirty="0"/>
        </a:p>
      </dsp:txBody>
      <dsp:txXfrm>
        <a:off x="1540397" y="3416442"/>
        <a:ext cx="5851002" cy="621171"/>
      </dsp:txXfrm>
    </dsp:sp>
    <dsp:sp modelId="{2ACEC173-ABD1-4DF7-B67B-64B1C9724098}">
      <dsp:nvSpPr>
        <dsp:cNvPr id="0" name=""/>
        <dsp:cNvSpPr/>
      </dsp:nvSpPr>
      <dsp:spPr>
        <a:xfrm>
          <a:off x="473603" y="3419421"/>
          <a:ext cx="655306" cy="6152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467936"/>
            <a:ext cx="423948" cy="365125"/>
          </a:xfrm>
        </p:spPr>
        <p:txBody>
          <a:bodyPr/>
          <a:lstStyle/>
          <a:p>
            <a:fld id="{4D0EAFC5-1D0C-4663-A96F-9431C31A6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078-5ADC-4CD8-894B-1604444E4FF9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AFC5-1D0C-4663-A96F-9431C31A6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078-5ADC-4CD8-894B-1604444E4FF9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AFC5-1D0C-4663-A96F-9431C31A6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0013"/>
            <a:ext cx="8610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5433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7902" y="6503322"/>
            <a:ext cx="1151298" cy="304800"/>
          </a:xfrm>
        </p:spPr>
        <p:txBody>
          <a:bodyPr/>
          <a:lstStyle/>
          <a:p>
            <a:fld id="{D9429078-5ADC-4CD8-894B-1604444E4FF9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739" y="6492875"/>
            <a:ext cx="432261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D0EAFC5-1D0C-4663-A96F-9431C31A6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078-5ADC-4CD8-894B-1604444E4FF9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AFC5-1D0C-4663-A96F-9431C31A6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078-5ADC-4CD8-894B-1604444E4FF9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AFC5-1D0C-4663-A96F-9431C31A6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078-5ADC-4CD8-894B-1604444E4FF9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AFC5-1D0C-4663-A96F-9431C31A6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078-5ADC-4CD8-894B-1604444E4FF9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AFC5-1D0C-4663-A96F-9431C31A6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078-5ADC-4CD8-894B-1604444E4FF9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AFC5-1D0C-4663-A96F-9431C31A6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078-5ADC-4CD8-894B-1604444E4FF9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AFC5-1D0C-4663-A96F-9431C31A6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078-5ADC-4CD8-894B-1604444E4FF9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AFC5-1D0C-4663-A96F-9431C31A6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-65" y="0"/>
            <a:ext cx="9144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912" y="6453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D9429078-5ADC-4CD8-894B-1604444E4FF9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4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86800" y="6459586"/>
            <a:ext cx="415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4D0EAFC5-1D0C-4663-A96F-9431C31A68F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lipboard03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457200" y="6479292"/>
            <a:ext cx="457200" cy="342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7" descr="LogoTerpe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49399" y="6460212"/>
            <a:ext cx="284591" cy="36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2">
              <a:lumMod val="50000"/>
            </a:schemeClr>
          </a:solidFill>
          <a:latin typeface="DIN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433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Special project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Performance Analysis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Valdivia, Jan 2012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For Terpel Chile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BCGBravoConsulting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87583" y="760617"/>
            <a:ext cx="1371600" cy="13716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786B-D812-4D0D-B339-5F916E03F30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1714341"/>
            <a:ext cx="8229600" cy="42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Patterns (www.sectra.gov.cl)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822296" y="1601369"/>
            <a:ext cx="3499407" cy="452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00" y="1446864"/>
            <a:ext cx="8801508" cy="358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Variables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447800"/>
          <a:ext cx="7391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79120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>
                <a:latin typeface="DIN" pitchFamily="2" charset="0"/>
              </a:rPr>
              <a:t>Las variables son un puntaje que representan el nivel de competencia de la E/S en esa categoría usando un rango 10 a 300.  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435AC0-46CC-41ED-B8E4-0B217355D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B435AC0-46CC-41ED-B8E4-0B217355D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3AD2A2-515F-4296-930F-32AA2D92F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763AD2A2-515F-4296-930F-32AA2D92F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F98620-F95C-43F9-BEAA-88BD2FDE1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F8F98620-F95C-43F9-BEAA-88BD2FDE1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251834-EFBB-4AF8-8602-705C03904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3B251834-EFBB-4AF8-8602-705C03904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45097-4329-4545-A1CB-B685D6811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BB745097-4329-4545-A1CB-B685D6811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D3534C-198F-4C60-A92D-B1DA624B7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65D3534C-198F-4C60-A92D-B1DA624B7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0DBFC-138A-47F8-9C6A-A495DB229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EA50DBFC-138A-47F8-9C6A-A495DB229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30360B-1242-4AFF-9F42-27589FD14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9630360B-1242-4AFF-9F42-27589FD14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2679E6-9099-42CF-9E63-6087D4B4F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7B2679E6-9099-42CF-9E63-6087D4B4F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784EFF-593C-4241-81C4-D25221C65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30784EFF-593C-4241-81C4-D25221C65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EC173-ABD1-4DF7-B67B-64B1C9724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2ACEC173-ABD1-4DF7-B67B-64B1C9724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C37D2A-AC40-4674-BB56-B27FE01AB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B7C37D2A-AC40-4674-BB56-B27FE01AB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COPEC (10928,10929,10930, 10931)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823792" y="3571460"/>
            <a:ext cx="355412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6858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00600" y="6096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" y="35814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SHELL (10935, 10936, 10937)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884584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0" y="37338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884584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PETROBRAS (10933, 10934)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6250" y="19050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1275" y="1905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TERPEL (10938)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Fusion Simulación</Template>
  <TotalTime>89</TotalTime>
  <Words>75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BCG STANDARD</vt:lpstr>
      <vt:lpstr>Special project Performance Analysis</vt:lpstr>
      <vt:lpstr>Study Area</vt:lpstr>
      <vt:lpstr>Traffic Patterns (www.sectra.gov.cl)</vt:lpstr>
      <vt:lpstr>Performance  Analysis</vt:lpstr>
      <vt:lpstr>Variables</vt:lpstr>
      <vt:lpstr>COPEC (10928,10929,10930, 10931)</vt:lpstr>
      <vt:lpstr>SHELL (10935, 10936, 10937)</vt:lpstr>
      <vt:lpstr>PETROBRAS (10933, 10934)</vt:lpstr>
      <vt:lpstr>TERPEL (10938)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BCG</dc:creator>
  <cp:lastModifiedBy>BCG</cp:lastModifiedBy>
  <cp:revision>8</cp:revision>
  <dcterms:created xsi:type="dcterms:W3CDTF">2012-01-18T20:02:45Z</dcterms:created>
  <dcterms:modified xsi:type="dcterms:W3CDTF">2012-01-18T21:33:05Z</dcterms:modified>
</cp:coreProperties>
</file>