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colors3.xml" ContentType="application/vnd.openxmlformats-officedocument.drawingml.diagramColors+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6" r:id="rId2"/>
    <p:sldId id="309" r:id="rId3"/>
    <p:sldId id="310" r:id="rId4"/>
    <p:sldId id="286" r:id="rId5"/>
    <p:sldId id="287" r:id="rId6"/>
    <p:sldId id="288" r:id="rId7"/>
    <p:sldId id="303" r:id="rId8"/>
    <p:sldId id="293" r:id="rId9"/>
    <p:sldId id="302" r:id="rId10"/>
    <p:sldId id="304" r:id="rId11"/>
    <p:sldId id="290" r:id="rId12"/>
    <p:sldId id="294" r:id="rId13"/>
    <p:sldId id="296" r:id="rId14"/>
    <p:sldId id="297" r:id="rId15"/>
    <p:sldId id="299" r:id="rId16"/>
    <p:sldId id="301" r:id="rId17"/>
    <p:sldId id="323" r:id="rId18"/>
    <p:sldId id="283" r:id="rId19"/>
    <p:sldId id="260" r:id="rId20"/>
    <p:sldId id="305" r:id="rId21"/>
    <p:sldId id="322" r:id="rId22"/>
    <p:sldId id="324" r:id="rId23"/>
    <p:sldId id="312" r:id="rId24"/>
    <p:sldId id="258" r:id="rId25"/>
    <p:sldId id="321" r:id="rId26"/>
    <p:sldId id="313" r:id="rId27"/>
    <p:sldId id="257" r:id="rId28"/>
    <p:sldId id="319" r:id="rId29"/>
    <p:sldId id="311" r:id="rId30"/>
    <p:sldId id="259" r:id="rId31"/>
    <p:sldId id="317" r:id="rId32"/>
    <p:sldId id="314" r:id="rId33"/>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A68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1524"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Public\Documents\New%20Presentation%20Graph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lang="es-CL" noProof="0"/>
            </a:pPr>
            <a:r>
              <a:rPr lang="es-CL" noProof="0" smtClean="0"/>
              <a:t>Se observa</a:t>
            </a:r>
            <a:r>
              <a:rPr lang="es-CL" baseline="0" noProof="0" smtClean="0"/>
              <a:t> algun patrón</a:t>
            </a:r>
            <a:r>
              <a:rPr lang="es-CL" noProof="0" smtClean="0"/>
              <a:t>?</a:t>
            </a:r>
            <a:endParaRPr lang="es-CL" noProof="0"/>
          </a:p>
        </c:rich>
      </c:tx>
      <c:layout/>
    </c:title>
    <c:view3D>
      <c:rAngAx val="1"/>
    </c:view3D>
    <c:plotArea>
      <c:layout/>
      <c:bar3DChart>
        <c:barDir val="col"/>
        <c:grouping val="clustered"/>
        <c:ser>
          <c:idx val="0"/>
          <c:order val="0"/>
          <c:tx>
            <c:strRef>
              <c:f>Sheet2!$D$1</c:f>
              <c:strCache>
                <c:ptCount val="1"/>
                <c:pt idx="0">
                  <c:v>Vol Real</c:v>
                </c:pt>
              </c:strCache>
            </c:strRef>
          </c:tx>
          <c:cat>
            <c:strRef>
              <c:f>Sheet2!$C$2:$C$31</c:f>
              <c:strCache>
                <c:ptCount val="30"/>
                <c:pt idx="0">
                  <c:v>E/S-1</c:v>
                </c:pt>
                <c:pt idx="1">
                  <c:v>E/S-2</c:v>
                </c:pt>
                <c:pt idx="2">
                  <c:v>E/S-3</c:v>
                </c:pt>
                <c:pt idx="3">
                  <c:v>E/S-4</c:v>
                </c:pt>
                <c:pt idx="4">
                  <c:v>E/S-5</c:v>
                </c:pt>
                <c:pt idx="5">
                  <c:v>E/S-6</c:v>
                </c:pt>
                <c:pt idx="6">
                  <c:v>E/S-7</c:v>
                </c:pt>
                <c:pt idx="7">
                  <c:v>E/S-8</c:v>
                </c:pt>
                <c:pt idx="8">
                  <c:v>E/S-9</c:v>
                </c:pt>
                <c:pt idx="9">
                  <c:v>E/S-10</c:v>
                </c:pt>
                <c:pt idx="10">
                  <c:v>E/S-11</c:v>
                </c:pt>
                <c:pt idx="11">
                  <c:v>E/S-12</c:v>
                </c:pt>
                <c:pt idx="12">
                  <c:v>E/S-13</c:v>
                </c:pt>
                <c:pt idx="13">
                  <c:v>E/S-14</c:v>
                </c:pt>
                <c:pt idx="14">
                  <c:v>E/S-15</c:v>
                </c:pt>
                <c:pt idx="15">
                  <c:v>E/S-16</c:v>
                </c:pt>
                <c:pt idx="16">
                  <c:v>E/S-17</c:v>
                </c:pt>
                <c:pt idx="17">
                  <c:v>E/S-18</c:v>
                </c:pt>
                <c:pt idx="18">
                  <c:v>E/S-19</c:v>
                </c:pt>
                <c:pt idx="19">
                  <c:v>E/S-20</c:v>
                </c:pt>
                <c:pt idx="20">
                  <c:v>E/S-21</c:v>
                </c:pt>
                <c:pt idx="21">
                  <c:v>E/S-22</c:v>
                </c:pt>
                <c:pt idx="22">
                  <c:v>E/S-23</c:v>
                </c:pt>
                <c:pt idx="23">
                  <c:v>E/S-24</c:v>
                </c:pt>
                <c:pt idx="24">
                  <c:v>E/S-25</c:v>
                </c:pt>
                <c:pt idx="25">
                  <c:v>E/S-26</c:v>
                </c:pt>
                <c:pt idx="26">
                  <c:v>E/S-27</c:v>
                </c:pt>
                <c:pt idx="27">
                  <c:v>E/S-28</c:v>
                </c:pt>
                <c:pt idx="28">
                  <c:v>E/S-29</c:v>
                </c:pt>
                <c:pt idx="29">
                  <c:v>E/S-30</c:v>
                </c:pt>
              </c:strCache>
            </c:strRef>
          </c:cat>
          <c:val>
            <c:numRef>
              <c:f>Sheet2!$D$2:$D$31</c:f>
              <c:numCache>
                <c:formatCode>General</c:formatCode>
                <c:ptCount val="30"/>
                <c:pt idx="0">
                  <c:v>46</c:v>
                </c:pt>
                <c:pt idx="1">
                  <c:v>35</c:v>
                </c:pt>
                <c:pt idx="2">
                  <c:v>70</c:v>
                </c:pt>
                <c:pt idx="3">
                  <c:v>14</c:v>
                </c:pt>
                <c:pt idx="4">
                  <c:v>12</c:v>
                </c:pt>
                <c:pt idx="5">
                  <c:v>45</c:v>
                </c:pt>
                <c:pt idx="6">
                  <c:v>130</c:v>
                </c:pt>
                <c:pt idx="7">
                  <c:v>45</c:v>
                </c:pt>
                <c:pt idx="8">
                  <c:v>95</c:v>
                </c:pt>
                <c:pt idx="9">
                  <c:v>40</c:v>
                </c:pt>
                <c:pt idx="10">
                  <c:v>30</c:v>
                </c:pt>
                <c:pt idx="11">
                  <c:v>30</c:v>
                </c:pt>
                <c:pt idx="12">
                  <c:v>35</c:v>
                </c:pt>
                <c:pt idx="13">
                  <c:v>25</c:v>
                </c:pt>
                <c:pt idx="14">
                  <c:v>30</c:v>
                </c:pt>
                <c:pt idx="15">
                  <c:v>45</c:v>
                </c:pt>
                <c:pt idx="16">
                  <c:v>45</c:v>
                </c:pt>
                <c:pt idx="17">
                  <c:v>51</c:v>
                </c:pt>
                <c:pt idx="18">
                  <c:v>56</c:v>
                </c:pt>
                <c:pt idx="19">
                  <c:v>18</c:v>
                </c:pt>
                <c:pt idx="20">
                  <c:v>72</c:v>
                </c:pt>
                <c:pt idx="21">
                  <c:v>50</c:v>
                </c:pt>
                <c:pt idx="22">
                  <c:v>70</c:v>
                </c:pt>
                <c:pt idx="23">
                  <c:v>90</c:v>
                </c:pt>
                <c:pt idx="24">
                  <c:v>25</c:v>
                </c:pt>
                <c:pt idx="25">
                  <c:v>40</c:v>
                </c:pt>
                <c:pt idx="26">
                  <c:v>57</c:v>
                </c:pt>
                <c:pt idx="27">
                  <c:v>54</c:v>
                </c:pt>
                <c:pt idx="28">
                  <c:v>40</c:v>
                </c:pt>
                <c:pt idx="29">
                  <c:v>20</c:v>
                </c:pt>
              </c:numCache>
            </c:numRef>
          </c:val>
        </c:ser>
        <c:ser>
          <c:idx val="1"/>
          <c:order val="1"/>
          <c:tx>
            <c:strRef>
              <c:f>Sheet2!$E$1</c:f>
              <c:strCache>
                <c:ptCount val="1"/>
                <c:pt idx="0">
                  <c:v>Vol 1</c:v>
                </c:pt>
              </c:strCache>
            </c:strRef>
          </c:tx>
          <c:cat>
            <c:strRef>
              <c:f>Sheet2!$C$2:$C$31</c:f>
              <c:strCache>
                <c:ptCount val="30"/>
                <c:pt idx="0">
                  <c:v>E/S-1</c:v>
                </c:pt>
                <c:pt idx="1">
                  <c:v>E/S-2</c:v>
                </c:pt>
                <c:pt idx="2">
                  <c:v>E/S-3</c:v>
                </c:pt>
                <c:pt idx="3">
                  <c:v>E/S-4</c:v>
                </c:pt>
                <c:pt idx="4">
                  <c:v>E/S-5</c:v>
                </c:pt>
                <c:pt idx="5">
                  <c:v>E/S-6</c:v>
                </c:pt>
                <c:pt idx="6">
                  <c:v>E/S-7</c:v>
                </c:pt>
                <c:pt idx="7">
                  <c:v>E/S-8</c:v>
                </c:pt>
                <c:pt idx="8">
                  <c:v>E/S-9</c:v>
                </c:pt>
                <c:pt idx="9">
                  <c:v>E/S-10</c:v>
                </c:pt>
                <c:pt idx="10">
                  <c:v>E/S-11</c:v>
                </c:pt>
                <c:pt idx="11">
                  <c:v>E/S-12</c:v>
                </c:pt>
                <c:pt idx="12">
                  <c:v>E/S-13</c:v>
                </c:pt>
                <c:pt idx="13">
                  <c:v>E/S-14</c:v>
                </c:pt>
                <c:pt idx="14">
                  <c:v>E/S-15</c:v>
                </c:pt>
                <c:pt idx="15">
                  <c:v>E/S-16</c:v>
                </c:pt>
                <c:pt idx="16">
                  <c:v>E/S-17</c:v>
                </c:pt>
                <c:pt idx="17">
                  <c:v>E/S-18</c:v>
                </c:pt>
                <c:pt idx="18">
                  <c:v>E/S-19</c:v>
                </c:pt>
                <c:pt idx="19">
                  <c:v>E/S-20</c:v>
                </c:pt>
                <c:pt idx="20">
                  <c:v>E/S-21</c:v>
                </c:pt>
                <c:pt idx="21">
                  <c:v>E/S-22</c:v>
                </c:pt>
                <c:pt idx="22">
                  <c:v>E/S-23</c:v>
                </c:pt>
                <c:pt idx="23">
                  <c:v>E/S-24</c:v>
                </c:pt>
                <c:pt idx="24">
                  <c:v>E/S-25</c:v>
                </c:pt>
                <c:pt idx="25">
                  <c:v>E/S-26</c:v>
                </c:pt>
                <c:pt idx="26">
                  <c:v>E/S-27</c:v>
                </c:pt>
                <c:pt idx="27">
                  <c:v>E/S-28</c:v>
                </c:pt>
                <c:pt idx="28">
                  <c:v>E/S-29</c:v>
                </c:pt>
                <c:pt idx="29">
                  <c:v>E/S-30</c:v>
                </c:pt>
              </c:strCache>
            </c:strRef>
          </c:cat>
          <c:val>
            <c:numRef>
              <c:f>Sheet2!$E$2:$E$31</c:f>
              <c:numCache>
                <c:formatCode>General</c:formatCode>
                <c:ptCount val="30"/>
                <c:pt idx="0">
                  <c:v>63.980486688572825</c:v>
                </c:pt>
                <c:pt idx="1">
                  <c:v>39.222885447660964</c:v>
                </c:pt>
                <c:pt idx="2">
                  <c:v>63.763883501158205</c:v>
                </c:pt>
                <c:pt idx="3">
                  <c:v>9.6351174995556654</c:v>
                </c:pt>
                <c:pt idx="4">
                  <c:v>32.643406170495574</c:v>
                </c:pt>
                <c:pt idx="5">
                  <c:v>67.474118335346972</c:v>
                </c:pt>
                <c:pt idx="6">
                  <c:v>48.16706664853335</c:v>
                </c:pt>
                <c:pt idx="7">
                  <c:v>55.047846873130148</c:v>
                </c:pt>
                <c:pt idx="8">
                  <c:v>59.623855502387499</c:v>
                </c:pt>
                <c:pt idx="9">
                  <c:v>27.655720406778517</c:v>
                </c:pt>
                <c:pt idx="10">
                  <c:v>69.012188660156554</c:v>
                </c:pt>
                <c:pt idx="11">
                  <c:v>60.342419654077254</c:v>
                </c:pt>
                <c:pt idx="12">
                  <c:v>55.084713385811838</c:v>
                </c:pt>
                <c:pt idx="13">
                  <c:v>47.086148221237544</c:v>
                </c:pt>
                <c:pt idx="14">
                  <c:v>45.258390838986976</c:v>
                </c:pt>
                <c:pt idx="15">
                  <c:v>59.151507175935834</c:v>
                </c:pt>
                <c:pt idx="16">
                  <c:v>82.638410664172227</c:v>
                </c:pt>
                <c:pt idx="17">
                  <c:v>40.791890869308446</c:v>
                </c:pt>
                <c:pt idx="18">
                  <c:v>71.351882440271552</c:v>
                </c:pt>
                <c:pt idx="19">
                  <c:v>42.932813676789493</c:v>
                </c:pt>
                <c:pt idx="20">
                  <c:v>62.549381016028377</c:v>
                </c:pt>
                <c:pt idx="21">
                  <c:v>66.318948799866149</c:v>
                </c:pt>
                <c:pt idx="22">
                  <c:v>73.17266805816574</c:v>
                </c:pt>
                <c:pt idx="23">
                  <c:v>104.96093662508072</c:v>
                </c:pt>
                <c:pt idx="24">
                  <c:v>42.22131130787983</c:v>
                </c:pt>
                <c:pt idx="25">
                  <c:v>60.253605163803954</c:v>
                </c:pt>
                <c:pt idx="26">
                  <c:v>72.775100755701388</c:v>
                </c:pt>
                <c:pt idx="27">
                  <c:v>54.605690149419786</c:v>
                </c:pt>
                <c:pt idx="28">
                  <c:v>30.553150769993181</c:v>
                </c:pt>
                <c:pt idx="29">
                  <c:v>28.284250360328549</c:v>
                </c:pt>
              </c:numCache>
            </c:numRef>
          </c:val>
        </c:ser>
        <c:gapWidth val="75"/>
        <c:shape val="cylinder"/>
        <c:axId val="188720640"/>
        <c:axId val="188722176"/>
        <c:axId val="0"/>
      </c:bar3DChart>
      <c:catAx>
        <c:axId val="188720640"/>
        <c:scaling>
          <c:orientation val="minMax"/>
        </c:scaling>
        <c:axPos val="b"/>
        <c:majorGridlines/>
        <c:majorTickMark val="none"/>
        <c:tickLblPos val="nextTo"/>
        <c:crossAx val="188722176"/>
        <c:crosses val="autoZero"/>
        <c:auto val="1"/>
        <c:lblAlgn val="ctr"/>
        <c:lblOffset val="100"/>
      </c:catAx>
      <c:valAx>
        <c:axId val="188722176"/>
        <c:scaling>
          <c:orientation val="minMax"/>
        </c:scaling>
        <c:axPos val="l"/>
        <c:majorGridlines/>
        <c:numFmt formatCode="General" sourceLinked="1"/>
        <c:majorTickMark val="none"/>
        <c:tickLblPos val="nextTo"/>
        <c:spPr>
          <a:ln w="9525">
            <a:noFill/>
          </a:ln>
        </c:spPr>
        <c:crossAx val="188720640"/>
        <c:crosses val="autoZero"/>
        <c:crossBetween val="between"/>
      </c:valAx>
    </c:plotArea>
    <c:legend>
      <c:legendPos val="b"/>
      <c:layout/>
    </c:legend>
    <c:plotVisOnly val="1"/>
  </c:chart>
  <c:spPr>
    <a:gradFill>
      <a:gsLst>
        <a:gs pos="0">
          <a:srgbClr val="E6DCAC"/>
        </a:gs>
        <a:gs pos="12000">
          <a:srgbClr val="E6D78A"/>
        </a:gs>
        <a:gs pos="30000">
          <a:srgbClr val="C7AC4C"/>
        </a:gs>
        <a:gs pos="45000">
          <a:srgbClr val="E6D78A"/>
        </a:gs>
        <a:gs pos="77000">
          <a:srgbClr val="C7AC4C"/>
        </a:gs>
        <a:gs pos="100000">
          <a:srgbClr val="E6DCAC"/>
        </a:gs>
      </a:gsLst>
      <a:lin ang="5400000" scaled="0"/>
    </a:gradFill>
  </c:spPr>
  <c:externalData r:id="rId1"/>
</c:chartSpace>
</file>

<file path=ppt/diagrams/_rels/data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image" Target="../media/image13.png"/><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diagrams/_rels/drawing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image" Target="../media/image13.png"/><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119A85-A7CC-41F2-8D20-8A5324F8AB95}" type="doc">
      <dgm:prSet loTypeId="urn:microsoft.com/office/officeart/2005/8/layout/pyramid4" loCatId="relationship" qsTypeId="urn:microsoft.com/office/officeart/2005/8/quickstyle/simple1" qsCatId="simple" csTypeId="urn:microsoft.com/office/officeart/2005/8/colors/colorful1" csCatId="colorful" phldr="1"/>
      <dgm:spPr/>
      <dgm:t>
        <a:bodyPr/>
        <a:lstStyle/>
        <a:p>
          <a:endParaRPr lang="en-US"/>
        </a:p>
      </dgm:t>
    </dgm:pt>
    <dgm:pt modelId="{88F1080A-4F90-4D4E-84D2-1DC899A8B135}">
      <dgm:prSet phldrT="[Text]" custT="1"/>
      <dgm:spPr/>
      <dgm:t>
        <a:bodyPr/>
        <a:lstStyle/>
        <a:p>
          <a:endParaRPr lang="en-US" sz="900" dirty="0" smtClean="0">
            <a:latin typeface="DIN" pitchFamily="2" charset="0"/>
          </a:endParaRPr>
        </a:p>
        <a:p>
          <a:endParaRPr lang="en-US" sz="900" dirty="0" smtClean="0">
            <a:latin typeface="DIN" pitchFamily="2" charset="0"/>
          </a:endParaRPr>
        </a:p>
        <a:p>
          <a:r>
            <a:rPr lang="en-US" sz="700" dirty="0" err="1" smtClean="0">
              <a:latin typeface="DIN" pitchFamily="2" charset="0"/>
            </a:rPr>
            <a:t>Planificación</a:t>
          </a:r>
          <a:r>
            <a:rPr lang="en-US" sz="700" dirty="0" smtClean="0">
              <a:latin typeface="DIN" pitchFamily="2" charset="0"/>
            </a:rPr>
            <a:t> </a:t>
          </a:r>
          <a:endParaRPr lang="en-US" sz="700" dirty="0">
            <a:latin typeface="DIN" pitchFamily="2" charset="0"/>
          </a:endParaRPr>
        </a:p>
      </dgm:t>
    </dgm:pt>
    <dgm:pt modelId="{6D233F84-D9E8-45EC-8CCE-72315C00841F}" type="parTrans" cxnId="{A2DA166B-0665-42CC-B0D3-E443F3DF48AC}">
      <dgm:prSet/>
      <dgm:spPr/>
      <dgm:t>
        <a:bodyPr/>
        <a:lstStyle/>
        <a:p>
          <a:endParaRPr lang="en-US"/>
        </a:p>
      </dgm:t>
    </dgm:pt>
    <dgm:pt modelId="{1FA0B4D7-615F-445D-B77C-CECF8AD9D8C4}" type="sibTrans" cxnId="{A2DA166B-0665-42CC-B0D3-E443F3DF48AC}">
      <dgm:prSet/>
      <dgm:spPr/>
      <dgm:t>
        <a:bodyPr/>
        <a:lstStyle/>
        <a:p>
          <a:endParaRPr lang="en-US"/>
        </a:p>
      </dgm:t>
    </dgm:pt>
    <dgm:pt modelId="{8B0E4396-22C6-4AF6-898B-5EAC4427E993}">
      <dgm:prSet phldrT="[Text]" custT="1"/>
      <dgm:spPr/>
      <dgm:t>
        <a:bodyPr/>
        <a:lstStyle/>
        <a:p>
          <a:r>
            <a:rPr lang="en-US" sz="1100" dirty="0" err="1" smtClean="0">
              <a:latin typeface="DIN" pitchFamily="2" charset="0"/>
            </a:rPr>
            <a:t>Banco</a:t>
          </a:r>
          <a:r>
            <a:rPr lang="en-US" sz="1100" dirty="0" smtClean="0"/>
            <a:t> de  </a:t>
          </a:r>
          <a:r>
            <a:rPr lang="en-US" sz="1100" dirty="0" err="1" smtClean="0"/>
            <a:t>Datos</a:t>
          </a:r>
          <a:endParaRPr lang="en-US" sz="1100" dirty="0"/>
        </a:p>
      </dgm:t>
    </dgm:pt>
    <dgm:pt modelId="{15B0F94A-724A-49DC-B3F2-982CCC854893}" type="parTrans" cxnId="{2D5F5C4E-2FE0-44F3-B96B-4C4B822F60FE}">
      <dgm:prSet/>
      <dgm:spPr/>
      <dgm:t>
        <a:bodyPr/>
        <a:lstStyle/>
        <a:p>
          <a:endParaRPr lang="en-US"/>
        </a:p>
      </dgm:t>
    </dgm:pt>
    <dgm:pt modelId="{EA55915A-ABB2-4D83-92E9-7008BACE6362}" type="sibTrans" cxnId="{2D5F5C4E-2FE0-44F3-B96B-4C4B822F60FE}">
      <dgm:prSet/>
      <dgm:spPr/>
      <dgm:t>
        <a:bodyPr/>
        <a:lstStyle/>
        <a:p>
          <a:endParaRPr lang="en-US"/>
        </a:p>
      </dgm:t>
    </dgm:pt>
    <dgm:pt modelId="{79940D8C-F6CD-4FAA-B329-C3A5FB287F73}">
      <dgm:prSet phldrT="[Text]" custT="1"/>
      <dgm:spPr/>
      <dgm:t>
        <a:bodyPr/>
        <a:lstStyle/>
        <a:p>
          <a:r>
            <a:rPr lang="en-US" sz="1050" dirty="0" err="1" smtClean="0"/>
            <a:t>Modelo</a:t>
          </a:r>
          <a:r>
            <a:rPr lang="en-US" sz="1050" dirty="0" smtClean="0"/>
            <a:t> </a:t>
          </a:r>
        </a:p>
        <a:p>
          <a:r>
            <a:rPr lang="en-US" sz="1050" dirty="0" err="1" smtClean="0"/>
            <a:t>Tácticas</a:t>
          </a:r>
          <a:endParaRPr lang="en-US" sz="600" dirty="0">
            <a:latin typeface="DIN" pitchFamily="2" charset="0"/>
          </a:endParaRPr>
        </a:p>
      </dgm:t>
    </dgm:pt>
    <dgm:pt modelId="{6423D7AF-26EC-4C6E-8D15-73492F20F9A9}" type="parTrans" cxnId="{53189AF2-8DA6-40C2-A833-CC11ADA716C8}">
      <dgm:prSet/>
      <dgm:spPr/>
      <dgm:t>
        <a:bodyPr/>
        <a:lstStyle/>
        <a:p>
          <a:endParaRPr lang="en-US"/>
        </a:p>
      </dgm:t>
    </dgm:pt>
    <dgm:pt modelId="{492D9AA2-D0CD-403B-9C55-4F398AFAF697}" type="sibTrans" cxnId="{53189AF2-8DA6-40C2-A833-CC11ADA716C8}">
      <dgm:prSet/>
      <dgm:spPr/>
      <dgm:t>
        <a:bodyPr/>
        <a:lstStyle/>
        <a:p>
          <a:endParaRPr lang="en-US"/>
        </a:p>
      </dgm:t>
    </dgm:pt>
    <dgm:pt modelId="{E19EE6B4-0849-4BE0-8E6E-FBAFD933719A}">
      <dgm:prSet phldrT="[Text]" custT="1"/>
      <dgm:spPr/>
      <dgm:t>
        <a:bodyPr/>
        <a:lstStyle/>
        <a:p>
          <a:r>
            <a:rPr lang="en-US" sz="1200" dirty="0" smtClean="0"/>
            <a:t>SIG</a:t>
          </a:r>
          <a:endParaRPr lang="en-US" sz="1200" dirty="0"/>
        </a:p>
      </dgm:t>
    </dgm:pt>
    <dgm:pt modelId="{95DDE6B9-712B-4CB0-B8EA-58EED37DA5B0}" type="parTrans" cxnId="{C608CFCD-17C9-4219-9B3E-33857DF4D0DF}">
      <dgm:prSet/>
      <dgm:spPr/>
      <dgm:t>
        <a:bodyPr/>
        <a:lstStyle/>
        <a:p>
          <a:endParaRPr lang="en-US"/>
        </a:p>
      </dgm:t>
    </dgm:pt>
    <dgm:pt modelId="{B39B6F05-AD21-47BB-8792-606B99216017}" type="sibTrans" cxnId="{C608CFCD-17C9-4219-9B3E-33857DF4D0DF}">
      <dgm:prSet/>
      <dgm:spPr/>
      <dgm:t>
        <a:bodyPr/>
        <a:lstStyle/>
        <a:p>
          <a:endParaRPr lang="en-US"/>
        </a:p>
      </dgm:t>
    </dgm:pt>
    <dgm:pt modelId="{CA137BFC-636A-496A-9F9C-DF8719D04FD1}" type="pres">
      <dgm:prSet presAssocID="{DD119A85-A7CC-41F2-8D20-8A5324F8AB95}" presName="compositeShape" presStyleCnt="0">
        <dgm:presLayoutVars>
          <dgm:chMax val="9"/>
          <dgm:dir/>
          <dgm:resizeHandles val="exact"/>
        </dgm:presLayoutVars>
      </dgm:prSet>
      <dgm:spPr/>
      <dgm:t>
        <a:bodyPr/>
        <a:lstStyle/>
        <a:p>
          <a:endParaRPr lang="en-US"/>
        </a:p>
      </dgm:t>
    </dgm:pt>
    <dgm:pt modelId="{B9E14261-BEC8-44A6-8FEE-E022F4CCF552}" type="pres">
      <dgm:prSet presAssocID="{DD119A85-A7CC-41F2-8D20-8A5324F8AB95}" presName="triangle1" presStyleLbl="node1" presStyleIdx="0" presStyleCnt="4">
        <dgm:presLayoutVars>
          <dgm:bulletEnabled val="1"/>
        </dgm:presLayoutVars>
      </dgm:prSet>
      <dgm:spPr/>
      <dgm:t>
        <a:bodyPr/>
        <a:lstStyle/>
        <a:p>
          <a:endParaRPr lang="en-US"/>
        </a:p>
      </dgm:t>
    </dgm:pt>
    <dgm:pt modelId="{B426CFBA-63C5-424B-BA5A-139133F77F62}" type="pres">
      <dgm:prSet presAssocID="{DD119A85-A7CC-41F2-8D20-8A5324F8AB95}" presName="triangle2" presStyleLbl="node1" presStyleIdx="1" presStyleCnt="4">
        <dgm:presLayoutVars>
          <dgm:bulletEnabled val="1"/>
        </dgm:presLayoutVars>
      </dgm:prSet>
      <dgm:spPr/>
      <dgm:t>
        <a:bodyPr/>
        <a:lstStyle/>
        <a:p>
          <a:endParaRPr lang="en-US"/>
        </a:p>
      </dgm:t>
    </dgm:pt>
    <dgm:pt modelId="{ABA7CC1E-997B-47E8-94A7-AAA66AD75A30}" type="pres">
      <dgm:prSet presAssocID="{DD119A85-A7CC-41F2-8D20-8A5324F8AB95}" presName="triangle3" presStyleLbl="node1" presStyleIdx="2" presStyleCnt="4">
        <dgm:presLayoutVars>
          <dgm:bulletEnabled val="1"/>
        </dgm:presLayoutVars>
      </dgm:prSet>
      <dgm:spPr/>
      <dgm:t>
        <a:bodyPr/>
        <a:lstStyle/>
        <a:p>
          <a:endParaRPr lang="en-US"/>
        </a:p>
      </dgm:t>
    </dgm:pt>
    <dgm:pt modelId="{05F3022E-26EE-4997-A6CB-C577F4290D51}" type="pres">
      <dgm:prSet presAssocID="{DD119A85-A7CC-41F2-8D20-8A5324F8AB95}" presName="triangle4" presStyleLbl="node1" presStyleIdx="3" presStyleCnt="4">
        <dgm:presLayoutVars>
          <dgm:bulletEnabled val="1"/>
        </dgm:presLayoutVars>
      </dgm:prSet>
      <dgm:spPr/>
      <dgm:t>
        <a:bodyPr/>
        <a:lstStyle/>
        <a:p>
          <a:endParaRPr lang="en-US"/>
        </a:p>
      </dgm:t>
    </dgm:pt>
  </dgm:ptLst>
  <dgm:cxnLst>
    <dgm:cxn modelId="{A2DA166B-0665-42CC-B0D3-E443F3DF48AC}" srcId="{DD119A85-A7CC-41F2-8D20-8A5324F8AB95}" destId="{88F1080A-4F90-4D4E-84D2-1DC899A8B135}" srcOrd="0" destOrd="0" parTransId="{6D233F84-D9E8-45EC-8CCE-72315C00841F}" sibTransId="{1FA0B4D7-615F-445D-B77C-CECF8AD9D8C4}"/>
    <dgm:cxn modelId="{83F45429-AABC-47D0-8CFB-6F058626111C}" type="presOf" srcId="{DD119A85-A7CC-41F2-8D20-8A5324F8AB95}" destId="{CA137BFC-636A-496A-9F9C-DF8719D04FD1}" srcOrd="0" destOrd="0" presId="urn:microsoft.com/office/officeart/2005/8/layout/pyramid4"/>
    <dgm:cxn modelId="{4B3AD203-95AE-4CFD-BDEC-A469E81C56DE}" type="presOf" srcId="{E19EE6B4-0849-4BE0-8E6E-FBAFD933719A}" destId="{05F3022E-26EE-4997-A6CB-C577F4290D51}" srcOrd="0" destOrd="0" presId="urn:microsoft.com/office/officeart/2005/8/layout/pyramid4"/>
    <dgm:cxn modelId="{2D5F5C4E-2FE0-44F3-B96B-4C4B822F60FE}" srcId="{DD119A85-A7CC-41F2-8D20-8A5324F8AB95}" destId="{8B0E4396-22C6-4AF6-898B-5EAC4427E993}" srcOrd="1" destOrd="0" parTransId="{15B0F94A-724A-49DC-B3F2-982CCC854893}" sibTransId="{EA55915A-ABB2-4D83-92E9-7008BACE6362}"/>
    <dgm:cxn modelId="{53189AF2-8DA6-40C2-A833-CC11ADA716C8}" srcId="{DD119A85-A7CC-41F2-8D20-8A5324F8AB95}" destId="{79940D8C-F6CD-4FAA-B329-C3A5FB287F73}" srcOrd="2" destOrd="0" parTransId="{6423D7AF-26EC-4C6E-8D15-73492F20F9A9}" sibTransId="{492D9AA2-D0CD-403B-9C55-4F398AFAF697}"/>
    <dgm:cxn modelId="{C608CFCD-17C9-4219-9B3E-33857DF4D0DF}" srcId="{DD119A85-A7CC-41F2-8D20-8A5324F8AB95}" destId="{E19EE6B4-0849-4BE0-8E6E-FBAFD933719A}" srcOrd="3" destOrd="0" parTransId="{95DDE6B9-712B-4CB0-B8EA-58EED37DA5B0}" sibTransId="{B39B6F05-AD21-47BB-8792-606B99216017}"/>
    <dgm:cxn modelId="{A54F2A6B-5A48-4DE5-A748-C89E87E8D9FE}" type="presOf" srcId="{8B0E4396-22C6-4AF6-898B-5EAC4427E993}" destId="{B426CFBA-63C5-424B-BA5A-139133F77F62}" srcOrd="0" destOrd="0" presId="urn:microsoft.com/office/officeart/2005/8/layout/pyramid4"/>
    <dgm:cxn modelId="{76D8E081-08D2-4D09-893F-E6C257FADFEE}" type="presOf" srcId="{79940D8C-F6CD-4FAA-B329-C3A5FB287F73}" destId="{ABA7CC1E-997B-47E8-94A7-AAA66AD75A30}" srcOrd="0" destOrd="0" presId="urn:microsoft.com/office/officeart/2005/8/layout/pyramid4"/>
    <dgm:cxn modelId="{EDDB8EF1-2168-429E-8115-6B9C4CB35DD2}" type="presOf" srcId="{88F1080A-4F90-4D4E-84D2-1DC899A8B135}" destId="{B9E14261-BEC8-44A6-8FEE-E022F4CCF552}" srcOrd="0" destOrd="0" presId="urn:microsoft.com/office/officeart/2005/8/layout/pyramid4"/>
    <dgm:cxn modelId="{E1F094AB-E3A2-40FC-B202-041127BF15D2}" type="presParOf" srcId="{CA137BFC-636A-496A-9F9C-DF8719D04FD1}" destId="{B9E14261-BEC8-44A6-8FEE-E022F4CCF552}" srcOrd="0" destOrd="0" presId="urn:microsoft.com/office/officeart/2005/8/layout/pyramid4"/>
    <dgm:cxn modelId="{48EBCF7E-4EC2-4D66-A291-3527DBE59758}" type="presParOf" srcId="{CA137BFC-636A-496A-9F9C-DF8719D04FD1}" destId="{B426CFBA-63C5-424B-BA5A-139133F77F62}" srcOrd="1" destOrd="0" presId="urn:microsoft.com/office/officeart/2005/8/layout/pyramid4"/>
    <dgm:cxn modelId="{782A9791-5DD0-440F-8EBA-B8F6E22910A1}" type="presParOf" srcId="{CA137BFC-636A-496A-9F9C-DF8719D04FD1}" destId="{ABA7CC1E-997B-47E8-94A7-AAA66AD75A30}" srcOrd="2" destOrd="0" presId="urn:microsoft.com/office/officeart/2005/8/layout/pyramid4"/>
    <dgm:cxn modelId="{772492FD-E9E6-4185-9C62-AEBB175D7204}" type="presParOf" srcId="{CA137BFC-636A-496A-9F9C-DF8719D04FD1}" destId="{05F3022E-26EE-4997-A6CB-C577F4290D51}" srcOrd="3" destOrd="0" presId="urn:microsoft.com/office/officeart/2005/8/layout/pyramid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0AA0CB-FD4D-43CB-89A1-3789934A380A}"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10409375-4C30-4D0A-BC14-AB4DD4105D53}">
      <dgm:prSet/>
      <dgm:spPr/>
      <dgm:t>
        <a:bodyPr/>
        <a:lstStyle/>
        <a:p>
          <a:pPr algn="l" rtl="0"/>
          <a:r>
            <a:rPr lang="es-ES" b="1" u="sng" dirty="0" smtClean="0"/>
            <a:t>Variable</a:t>
          </a:r>
          <a:r>
            <a:rPr lang="es-ES" b="1" dirty="0" smtClean="0"/>
            <a:t>		       </a:t>
          </a:r>
          <a:r>
            <a:rPr lang="es-ES" b="1" u="sng" dirty="0" smtClean="0"/>
            <a:t>Representa</a:t>
          </a:r>
          <a:endParaRPr lang="en-US" dirty="0"/>
        </a:p>
      </dgm:t>
    </dgm:pt>
    <dgm:pt modelId="{0557D909-1E23-4AB0-8731-1A224D9C9CC0}" type="parTrans" cxnId="{35FEDCA9-ED02-42C8-B25B-5D2198D7E368}">
      <dgm:prSet/>
      <dgm:spPr/>
      <dgm:t>
        <a:bodyPr/>
        <a:lstStyle/>
        <a:p>
          <a:endParaRPr lang="en-US"/>
        </a:p>
      </dgm:t>
    </dgm:pt>
    <dgm:pt modelId="{5318C174-1C1C-4B79-9B7A-A4A938DEEE0C}" type="sibTrans" cxnId="{35FEDCA9-ED02-42C8-B25B-5D2198D7E368}">
      <dgm:prSet/>
      <dgm:spPr/>
      <dgm:t>
        <a:bodyPr/>
        <a:lstStyle/>
        <a:p>
          <a:endParaRPr lang="en-US"/>
        </a:p>
      </dgm:t>
    </dgm:pt>
    <dgm:pt modelId="{B1FC27EA-C44B-4914-B2A0-B25A45E92F90}">
      <dgm:prSet/>
      <dgm:spPr/>
      <dgm:t>
        <a:bodyPr/>
        <a:lstStyle/>
        <a:p>
          <a:pPr algn="l" rtl="0"/>
          <a:r>
            <a:rPr lang="es-ES" b="1" dirty="0" smtClean="0"/>
            <a:t>Demanda	Soporte   residencial del área local</a:t>
          </a:r>
          <a:endParaRPr lang="en-US" dirty="0"/>
        </a:p>
      </dgm:t>
    </dgm:pt>
    <dgm:pt modelId="{5A573DEF-F591-4EE4-B7E1-E847CC9E7532}" type="parTrans" cxnId="{79AD077A-F5C7-4BED-B24D-3B19F982642F}">
      <dgm:prSet/>
      <dgm:spPr/>
      <dgm:t>
        <a:bodyPr/>
        <a:lstStyle/>
        <a:p>
          <a:endParaRPr lang="en-US"/>
        </a:p>
      </dgm:t>
    </dgm:pt>
    <dgm:pt modelId="{A737A0AC-2C1A-4B33-B737-725381C72B83}" type="sibTrans" cxnId="{79AD077A-F5C7-4BED-B24D-3B19F982642F}">
      <dgm:prSet/>
      <dgm:spPr/>
      <dgm:t>
        <a:bodyPr/>
        <a:lstStyle/>
        <a:p>
          <a:endParaRPr lang="en-US"/>
        </a:p>
      </dgm:t>
    </dgm:pt>
    <dgm:pt modelId="{02D6F68B-2DCC-422A-AE09-22EE97675963}">
      <dgm:prSet/>
      <dgm:spPr/>
      <dgm:t>
        <a:bodyPr/>
        <a:lstStyle/>
        <a:p>
          <a:pPr algn="l" rtl="0"/>
          <a:r>
            <a:rPr lang="es-ES" b="1" dirty="0" smtClean="0"/>
            <a:t>Flujos		Flujo vehicular y condiciones del tráfico</a:t>
          </a:r>
          <a:endParaRPr lang="en-US" dirty="0"/>
        </a:p>
      </dgm:t>
    </dgm:pt>
    <dgm:pt modelId="{8E63F4D0-1ABB-4501-A7C8-318EE34923AB}" type="parTrans" cxnId="{07D950D0-4E23-4292-807F-E7BF0168DEE7}">
      <dgm:prSet/>
      <dgm:spPr/>
      <dgm:t>
        <a:bodyPr/>
        <a:lstStyle/>
        <a:p>
          <a:endParaRPr lang="en-US"/>
        </a:p>
      </dgm:t>
    </dgm:pt>
    <dgm:pt modelId="{FE448A4F-6995-4DF9-BAB0-66BBD27B3085}" type="sibTrans" cxnId="{07D950D0-4E23-4292-807F-E7BF0168DEE7}">
      <dgm:prSet/>
      <dgm:spPr/>
      <dgm:t>
        <a:bodyPr/>
        <a:lstStyle/>
        <a:p>
          <a:endParaRPr lang="en-US"/>
        </a:p>
      </dgm:t>
    </dgm:pt>
    <dgm:pt modelId="{BD3385AD-3D72-4428-AC9F-94B3E188160F}">
      <dgm:prSet/>
      <dgm:spPr/>
      <dgm:t>
        <a:bodyPr/>
        <a:lstStyle/>
        <a:p>
          <a:pPr algn="l" rtl="0"/>
          <a:r>
            <a:rPr lang="es-ES" b="1" dirty="0" smtClean="0"/>
            <a:t>Inversión	Características física de las  EDS</a:t>
          </a:r>
          <a:endParaRPr lang="es-ES" b="1" dirty="0"/>
        </a:p>
      </dgm:t>
    </dgm:pt>
    <dgm:pt modelId="{5E327417-79BE-4419-9636-3B991ADE0314}" type="parTrans" cxnId="{8E9C44FD-5356-4A1E-B2EF-7F44F96B68FF}">
      <dgm:prSet/>
      <dgm:spPr/>
      <dgm:t>
        <a:bodyPr/>
        <a:lstStyle/>
        <a:p>
          <a:endParaRPr lang="en-US"/>
        </a:p>
      </dgm:t>
    </dgm:pt>
    <dgm:pt modelId="{BF075750-7901-4D3E-B923-3495193ABC29}" type="sibTrans" cxnId="{8E9C44FD-5356-4A1E-B2EF-7F44F96B68FF}">
      <dgm:prSet/>
      <dgm:spPr/>
      <dgm:t>
        <a:bodyPr/>
        <a:lstStyle/>
        <a:p>
          <a:endParaRPr lang="en-US"/>
        </a:p>
      </dgm:t>
    </dgm:pt>
    <dgm:pt modelId="{02F10C81-32EF-4660-AD4C-4EEF19E3CED9}">
      <dgm:prSet/>
      <dgm:spPr/>
      <dgm:t>
        <a:bodyPr/>
        <a:lstStyle/>
        <a:p>
          <a:pPr algn="l" rtl="0"/>
          <a:r>
            <a:rPr lang="es-ES" b="1" dirty="0" smtClean="0"/>
            <a:t>Marca	                 Contribución de la Marca</a:t>
          </a:r>
          <a:endParaRPr lang="es-ES" b="1" dirty="0"/>
        </a:p>
      </dgm:t>
    </dgm:pt>
    <dgm:pt modelId="{3C60431C-85CD-44B4-90C4-5D31A54EBC6E}" type="parTrans" cxnId="{9E0752EA-5A06-437C-9579-9755D17340E0}">
      <dgm:prSet/>
      <dgm:spPr/>
      <dgm:t>
        <a:bodyPr/>
        <a:lstStyle/>
        <a:p>
          <a:endParaRPr lang="en-US"/>
        </a:p>
      </dgm:t>
    </dgm:pt>
    <dgm:pt modelId="{F34A8AC5-4F7F-45AE-B586-34D6D6A99122}" type="sibTrans" cxnId="{9E0752EA-5A06-437C-9579-9755D17340E0}">
      <dgm:prSet/>
      <dgm:spPr/>
      <dgm:t>
        <a:bodyPr/>
        <a:lstStyle/>
        <a:p>
          <a:endParaRPr lang="en-US"/>
        </a:p>
      </dgm:t>
    </dgm:pt>
    <dgm:pt modelId="{66D36EBC-13D8-4175-86CE-8D58203C793B}">
      <dgm:prSet/>
      <dgm:spPr/>
      <dgm:t>
        <a:bodyPr/>
        <a:lstStyle/>
        <a:p>
          <a:pPr algn="l" rtl="0"/>
          <a:r>
            <a:rPr lang="es-ES" b="1" dirty="0" smtClean="0"/>
            <a:t>P. Comerciales	Divulgación de servicios  y p. comerciales tangibles</a:t>
          </a:r>
          <a:endParaRPr lang="en-US" dirty="0"/>
        </a:p>
      </dgm:t>
    </dgm:pt>
    <dgm:pt modelId="{A8AB8049-5470-45C2-AB84-16E13D13F0BA}" type="parTrans" cxnId="{045F243C-3684-417A-8C13-F58F2B35451B}">
      <dgm:prSet/>
      <dgm:spPr/>
      <dgm:t>
        <a:bodyPr/>
        <a:lstStyle/>
        <a:p>
          <a:endParaRPr lang="en-US"/>
        </a:p>
      </dgm:t>
    </dgm:pt>
    <dgm:pt modelId="{42D4DF79-821F-4394-BF66-007A374E0AAC}" type="sibTrans" cxnId="{045F243C-3684-417A-8C13-F58F2B35451B}">
      <dgm:prSet/>
      <dgm:spPr/>
      <dgm:t>
        <a:bodyPr/>
        <a:lstStyle/>
        <a:p>
          <a:endParaRPr lang="en-US"/>
        </a:p>
      </dgm:t>
    </dgm:pt>
    <dgm:pt modelId="{7092C3EE-5A9F-4061-B11B-0A25017F17D2}">
      <dgm:prSet/>
      <dgm:spPr/>
      <dgm:t>
        <a:bodyPr/>
        <a:lstStyle/>
        <a:p>
          <a:pPr algn="l" rtl="0"/>
          <a:r>
            <a:rPr lang="es-ES" b="1" dirty="0" smtClean="0"/>
            <a:t>Precio		Precio de venta a público</a:t>
          </a:r>
          <a:endParaRPr lang="en-US" dirty="0"/>
        </a:p>
      </dgm:t>
    </dgm:pt>
    <dgm:pt modelId="{5F48350F-5AFD-4762-A5D2-ECEC58B2BFB7}" type="parTrans" cxnId="{0429FDB6-2E48-417B-9231-5B60D440F729}">
      <dgm:prSet/>
      <dgm:spPr/>
      <dgm:t>
        <a:bodyPr/>
        <a:lstStyle/>
        <a:p>
          <a:endParaRPr lang="en-US"/>
        </a:p>
      </dgm:t>
    </dgm:pt>
    <dgm:pt modelId="{7D3A374A-FC56-4E99-A523-71A5AF4DBAB0}" type="sibTrans" cxnId="{0429FDB6-2E48-417B-9231-5B60D440F729}">
      <dgm:prSet/>
      <dgm:spPr/>
      <dgm:t>
        <a:bodyPr/>
        <a:lstStyle/>
        <a:p>
          <a:endParaRPr lang="en-US"/>
        </a:p>
      </dgm:t>
    </dgm:pt>
    <dgm:pt modelId="{F4124B80-C34B-4D41-BC81-F0B327A98B49}">
      <dgm:prSet/>
      <dgm:spPr/>
      <dgm:t>
        <a:bodyPr/>
        <a:lstStyle/>
        <a:p>
          <a:pPr algn="l" rtl="0"/>
          <a:r>
            <a:rPr lang="es-ES" b="1" dirty="0" smtClean="0"/>
            <a:t>Entorno		Patrones de consumo del área local</a:t>
          </a:r>
          <a:endParaRPr lang="en-US" dirty="0"/>
        </a:p>
      </dgm:t>
    </dgm:pt>
    <dgm:pt modelId="{11F718D6-2396-48F1-A597-38BA8CF1C642}" type="parTrans" cxnId="{A6A6ED66-0C41-402F-B017-989AE8444020}">
      <dgm:prSet/>
      <dgm:spPr/>
      <dgm:t>
        <a:bodyPr/>
        <a:lstStyle/>
        <a:p>
          <a:endParaRPr lang="en-US"/>
        </a:p>
      </dgm:t>
    </dgm:pt>
    <dgm:pt modelId="{7D7EB15D-B27D-457F-81F1-928ADF42F48A}" type="sibTrans" cxnId="{A6A6ED66-0C41-402F-B017-989AE8444020}">
      <dgm:prSet/>
      <dgm:spPr/>
      <dgm:t>
        <a:bodyPr/>
        <a:lstStyle/>
        <a:p>
          <a:endParaRPr lang="en-US"/>
        </a:p>
      </dgm:t>
    </dgm:pt>
    <dgm:pt modelId="{2119F662-7DFA-4691-AB62-8C2E803D1072}">
      <dgm:prSet/>
      <dgm:spPr/>
      <dgm:t>
        <a:bodyPr/>
        <a:lstStyle/>
        <a:p>
          <a:pPr algn="l" rtl="0"/>
          <a:r>
            <a:rPr lang="es-ES" b="1" dirty="0" smtClean="0"/>
            <a:t>Operación	Aspectos intangibles de las prácticas comerciales</a:t>
          </a:r>
          <a:endParaRPr lang="en-US" dirty="0"/>
        </a:p>
      </dgm:t>
    </dgm:pt>
    <dgm:pt modelId="{77286646-BA11-4576-ACF8-CA599877FC74}" type="parTrans" cxnId="{BF89AD93-0D13-4C32-B59B-21A564E8FAE2}">
      <dgm:prSet/>
      <dgm:spPr/>
      <dgm:t>
        <a:bodyPr/>
        <a:lstStyle/>
        <a:p>
          <a:endParaRPr lang="en-US"/>
        </a:p>
      </dgm:t>
    </dgm:pt>
    <dgm:pt modelId="{855F0D2E-5A41-41FB-95C5-8217F8B590AB}" type="sibTrans" cxnId="{BF89AD93-0D13-4C32-B59B-21A564E8FAE2}">
      <dgm:prSet/>
      <dgm:spPr/>
      <dgm:t>
        <a:bodyPr/>
        <a:lstStyle/>
        <a:p>
          <a:endParaRPr lang="en-US"/>
        </a:p>
      </dgm:t>
    </dgm:pt>
    <dgm:pt modelId="{62065D62-F9E6-4242-84B7-6D467C2043CB}" type="pres">
      <dgm:prSet presAssocID="{470AA0CB-FD4D-43CB-89A1-3789934A380A}" presName="linear" presStyleCnt="0">
        <dgm:presLayoutVars>
          <dgm:dir/>
          <dgm:resizeHandles val="exact"/>
        </dgm:presLayoutVars>
      </dgm:prSet>
      <dgm:spPr/>
      <dgm:t>
        <a:bodyPr/>
        <a:lstStyle/>
        <a:p>
          <a:endParaRPr lang="en-US"/>
        </a:p>
      </dgm:t>
    </dgm:pt>
    <dgm:pt modelId="{60A50EE8-086A-46E5-960C-58B6063F2F26}" type="pres">
      <dgm:prSet presAssocID="{10409375-4C30-4D0A-BC14-AB4DD4105D53}" presName="comp" presStyleCnt="0"/>
      <dgm:spPr/>
    </dgm:pt>
    <dgm:pt modelId="{763AD2A2-515F-4296-930F-32AA2D92F3B4}" type="pres">
      <dgm:prSet presAssocID="{10409375-4C30-4D0A-BC14-AB4DD4105D53}" presName="box" presStyleLbl="node1" presStyleIdx="0" presStyleCnt="9" custLinFactNeighborY="4820"/>
      <dgm:spPr/>
      <dgm:t>
        <a:bodyPr/>
        <a:lstStyle/>
        <a:p>
          <a:endParaRPr lang="en-US"/>
        </a:p>
      </dgm:t>
    </dgm:pt>
    <dgm:pt modelId="{DB435AC0-46CC-41ED-B8E4-0B217355DB11}" type="pres">
      <dgm:prSet presAssocID="{10409375-4C30-4D0A-BC14-AB4DD4105D53}" presName="img" presStyleLbl="fgImgPlace1" presStyleIdx="0" presStyleCnt="9" custFlipHor="0" custScaleX="2717" custLinFactX="200000" custLinFactNeighborX="269634" custLinFactNeighborY="95973"/>
      <dgm:spPr>
        <a:noFill/>
      </dgm:spPr>
    </dgm:pt>
    <dgm:pt modelId="{69EEC666-B9FE-474C-BCB9-2A2F34ACF65A}" type="pres">
      <dgm:prSet presAssocID="{10409375-4C30-4D0A-BC14-AB4DD4105D53}" presName="text" presStyleLbl="node1" presStyleIdx="0" presStyleCnt="9">
        <dgm:presLayoutVars>
          <dgm:bulletEnabled val="1"/>
        </dgm:presLayoutVars>
      </dgm:prSet>
      <dgm:spPr/>
      <dgm:t>
        <a:bodyPr/>
        <a:lstStyle/>
        <a:p>
          <a:endParaRPr lang="en-US"/>
        </a:p>
      </dgm:t>
    </dgm:pt>
    <dgm:pt modelId="{354E7CF6-8796-4804-B76E-31A16BEB32E3}" type="pres">
      <dgm:prSet presAssocID="{5318C174-1C1C-4B79-9B7A-A4A938DEEE0C}" presName="spacer" presStyleCnt="0"/>
      <dgm:spPr/>
    </dgm:pt>
    <dgm:pt modelId="{D0BD6A78-9CB8-4A7F-A025-5251DE1A86DD}" type="pres">
      <dgm:prSet presAssocID="{B1FC27EA-C44B-4914-B2A0-B25A45E92F90}" presName="comp" presStyleCnt="0"/>
      <dgm:spPr/>
    </dgm:pt>
    <dgm:pt modelId="{DD867994-15CF-4096-B0EC-6AB35946D0EB}" type="pres">
      <dgm:prSet presAssocID="{B1FC27EA-C44B-4914-B2A0-B25A45E92F90}" presName="box" presStyleLbl="node1" presStyleIdx="1" presStyleCnt="9"/>
      <dgm:spPr/>
      <dgm:t>
        <a:bodyPr/>
        <a:lstStyle/>
        <a:p>
          <a:endParaRPr lang="en-US"/>
        </a:p>
      </dgm:t>
    </dgm:pt>
    <dgm:pt modelId="{EB85168A-8D0F-43D1-A516-12F7F8BF306B}" type="pres">
      <dgm:prSet presAssocID="{B1FC27EA-C44B-4914-B2A0-B25A45E92F90}" presName="img" presStyleLbl="fgImgPlace1" presStyleIdx="1" presStyleCnt="9" custScaleX="38555"/>
      <dgm:spPr>
        <a:blipFill rotWithShape="0">
          <a:blip xmlns:r="http://schemas.openxmlformats.org/officeDocument/2006/relationships" r:embed="rId1"/>
          <a:stretch>
            <a:fillRect/>
          </a:stretch>
        </a:blipFill>
      </dgm:spPr>
    </dgm:pt>
    <dgm:pt modelId="{05ACB904-4DFC-4336-B925-5C4D12FB605F}" type="pres">
      <dgm:prSet presAssocID="{B1FC27EA-C44B-4914-B2A0-B25A45E92F90}" presName="text" presStyleLbl="node1" presStyleIdx="1" presStyleCnt="9">
        <dgm:presLayoutVars>
          <dgm:bulletEnabled val="1"/>
        </dgm:presLayoutVars>
      </dgm:prSet>
      <dgm:spPr/>
      <dgm:t>
        <a:bodyPr/>
        <a:lstStyle/>
        <a:p>
          <a:endParaRPr lang="en-US"/>
        </a:p>
      </dgm:t>
    </dgm:pt>
    <dgm:pt modelId="{1C8D5DA0-3E45-46A0-937F-41E33795A7DE}" type="pres">
      <dgm:prSet presAssocID="{A737A0AC-2C1A-4B33-B737-725381C72B83}" presName="spacer" presStyleCnt="0"/>
      <dgm:spPr/>
    </dgm:pt>
    <dgm:pt modelId="{6C414CDC-6168-4232-AF58-665F2954BFCF}" type="pres">
      <dgm:prSet presAssocID="{02D6F68B-2DCC-422A-AE09-22EE97675963}" presName="comp" presStyleCnt="0"/>
      <dgm:spPr/>
    </dgm:pt>
    <dgm:pt modelId="{3B251834-EFBB-4AF8-8602-705C03904F92}" type="pres">
      <dgm:prSet presAssocID="{02D6F68B-2DCC-422A-AE09-22EE97675963}" presName="box" presStyleLbl="node1" presStyleIdx="2" presStyleCnt="9" custLinFactNeighborX="-175" custLinFactNeighborY="1767"/>
      <dgm:spPr/>
      <dgm:t>
        <a:bodyPr/>
        <a:lstStyle/>
        <a:p>
          <a:endParaRPr lang="en-US"/>
        </a:p>
      </dgm:t>
    </dgm:pt>
    <dgm:pt modelId="{F8F98620-F95C-43F9-BEAA-88BD2FDE1289}" type="pres">
      <dgm:prSet presAssocID="{02D6F68B-2DCC-422A-AE09-22EE97675963}" presName="img" presStyleLbl="fgImgPlace1" presStyleIdx="2" presStyleCnt="9" custScaleX="35050"/>
      <dgm:spPr>
        <a:blipFill rotWithShape="0">
          <a:blip xmlns:r="http://schemas.openxmlformats.org/officeDocument/2006/relationships" r:embed="rId2"/>
          <a:stretch>
            <a:fillRect/>
          </a:stretch>
        </a:blipFill>
      </dgm:spPr>
    </dgm:pt>
    <dgm:pt modelId="{8AE181DF-6F56-4034-B142-84BD9BE336DC}" type="pres">
      <dgm:prSet presAssocID="{02D6F68B-2DCC-422A-AE09-22EE97675963}" presName="text" presStyleLbl="node1" presStyleIdx="2" presStyleCnt="9">
        <dgm:presLayoutVars>
          <dgm:bulletEnabled val="1"/>
        </dgm:presLayoutVars>
      </dgm:prSet>
      <dgm:spPr/>
      <dgm:t>
        <a:bodyPr/>
        <a:lstStyle/>
        <a:p>
          <a:endParaRPr lang="en-US"/>
        </a:p>
      </dgm:t>
    </dgm:pt>
    <dgm:pt modelId="{05A4436E-D397-4A1A-AC83-6D5F9F444D46}" type="pres">
      <dgm:prSet presAssocID="{FE448A4F-6995-4DF9-BAB0-66BBD27B3085}" presName="spacer" presStyleCnt="0"/>
      <dgm:spPr/>
    </dgm:pt>
    <dgm:pt modelId="{CB1FA246-6312-4E65-A759-03EA17133BFC}" type="pres">
      <dgm:prSet presAssocID="{BD3385AD-3D72-4428-AC9F-94B3E188160F}" presName="comp" presStyleCnt="0"/>
      <dgm:spPr/>
    </dgm:pt>
    <dgm:pt modelId="{65D3534C-198F-4C60-A92D-B1DA624B7633}" type="pres">
      <dgm:prSet presAssocID="{BD3385AD-3D72-4428-AC9F-94B3E188160F}" presName="box" presStyleLbl="node1" presStyleIdx="3" presStyleCnt="9"/>
      <dgm:spPr/>
      <dgm:t>
        <a:bodyPr/>
        <a:lstStyle/>
        <a:p>
          <a:endParaRPr lang="en-US"/>
        </a:p>
      </dgm:t>
    </dgm:pt>
    <dgm:pt modelId="{BB745097-4329-4545-A1CB-B685D68111EE}" type="pres">
      <dgm:prSet presAssocID="{BD3385AD-3D72-4428-AC9F-94B3E188160F}" presName="img" presStyleLbl="fgImgPlace1" presStyleIdx="3" presStyleCnt="9" custScaleX="41563" custScaleY="100296"/>
      <dgm:spPr>
        <a:blipFill rotWithShape="0">
          <a:blip xmlns:r="http://schemas.openxmlformats.org/officeDocument/2006/relationships" r:embed="rId3"/>
          <a:stretch>
            <a:fillRect/>
          </a:stretch>
        </a:blipFill>
      </dgm:spPr>
    </dgm:pt>
    <dgm:pt modelId="{FE30D3FB-C8EE-4492-ADF3-2C90AF891946}" type="pres">
      <dgm:prSet presAssocID="{BD3385AD-3D72-4428-AC9F-94B3E188160F}" presName="text" presStyleLbl="node1" presStyleIdx="3" presStyleCnt="9">
        <dgm:presLayoutVars>
          <dgm:bulletEnabled val="1"/>
        </dgm:presLayoutVars>
      </dgm:prSet>
      <dgm:spPr/>
      <dgm:t>
        <a:bodyPr/>
        <a:lstStyle/>
        <a:p>
          <a:endParaRPr lang="en-US"/>
        </a:p>
      </dgm:t>
    </dgm:pt>
    <dgm:pt modelId="{BC09FADB-4F91-414B-97D5-73FBEC7D05F8}" type="pres">
      <dgm:prSet presAssocID="{BF075750-7901-4D3E-B923-3495193ABC29}" presName="spacer" presStyleCnt="0"/>
      <dgm:spPr/>
    </dgm:pt>
    <dgm:pt modelId="{BE1B41DE-B796-4D1C-A40B-04FF2F05473C}" type="pres">
      <dgm:prSet presAssocID="{02F10C81-32EF-4660-AD4C-4EEF19E3CED9}" presName="comp" presStyleCnt="0"/>
      <dgm:spPr/>
    </dgm:pt>
    <dgm:pt modelId="{9630360B-1242-4AFF-9F42-27589FD1497C}" type="pres">
      <dgm:prSet presAssocID="{02F10C81-32EF-4660-AD4C-4EEF19E3CED9}" presName="box" presStyleLbl="node1" presStyleIdx="4" presStyleCnt="9"/>
      <dgm:spPr/>
      <dgm:t>
        <a:bodyPr/>
        <a:lstStyle/>
        <a:p>
          <a:endParaRPr lang="en-US"/>
        </a:p>
      </dgm:t>
    </dgm:pt>
    <dgm:pt modelId="{EA50DBFC-138A-47F8-9C6A-A495DB229E8D}" type="pres">
      <dgm:prSet presAssocID="{02F10C81-32EF-4660-AD4C-4EEF19E3CED9}" presName="img" presStyleLbl="fgImgPlace1" presStyleIdx="4" presStyleCnt="9" custScaleX="32506" custScaleY="95076"/>
      <dgm:spPr>
        <a:blipFill rotWithShape="0">
          <a:blip xmlns:r="http://schemas.openxmlformats.org/officeDocument/2006/relationships" r:embed="rId4"/>
          <a:stretch>
            <a:fillRect/>
          </a:stretch>
        </a:blipFill>
      </dgm:spPr>
      <dgm:t>
        <a:bodyPr/>
        <a:lstStyle/>
        <a:p>
          <a:endParaRPr lang="en-US"/>
        </a:p>
      </dgm:t>
    </dgm:pt>
    <dgm:pt modelId="{DB5239FF-BD1E-4CCF-9CA5-521D0EC6795E}" type="pres">
      <dgm:prSet presAssocID="{02F10C81-32EF-4660-AD4C-4EEF19E3CED9}" presName="text" presStyleLbl="node1" presStyleIdx="4" presStyleCnt="9">
        <dgm:presLayoutVars>
          <dgm:bulletEnabled val="1"/>
        </dgm:presLayoutVars>
      </dgm:prSet>
      <dgm:spPr/>
      <dgm:t>
        <a:bodyPr/>
        <a:lstStyle/>
        <a:p>
          <a:endParaRPr lang="en-US"/>
        </a:p>
      </dgm:t>
    </dgm:pt>
    <dgm:pt modelId="{7037ADDC-4B4C-4372-B073-AE58851078A6}" type="pres">
      <dgm:prSet presAssocID="{F34A8AC5-4F7F-45AE-B586-34D6D6A99122}" presName="spacer" presStyleCnt="0"/>
      <dgm:spPr/>
    </dgm:pt>
    <dgm:pt modelId="{6F6F6611-534C-4873-BE6D-642DA7D10A65}" type="pres">
      <dgm:prSet presAssocID="{66D36EBC-13D8-4175-86CE-8D58203C793B}" presName="comp" presStyleCnt="0"/>
      <dgm:spPr/>
    </dgm:pt>
    <dgm:pt modelId="{30784EFF-593C-4241-81C4-D25221C65C78}" type="pres">
      <dgm:prSet presAssocID="{66D36EBC-13D8-4175-86CE-8D58203C793B}" presName="box" presStyleLbl="node1" presStyleIdx="5" presStyleCnt="9" custLinFactNeighborY="2408"/>
      <dgm:spPr/>
      <dgm:t>
        <a:bodyPr/>
        <a:lstStyle/>
        <a:p>
          <a:endParaRPr lang="en-US"/>
        </a:p>
      </dgm:t>
    </dgm:pt>
    <dgm:pt modelId="{7B2679E6-9099-42CF-9E63-6087D4B4F6B8}" type="pres">
      <dgm:prSet presAssocID="{66D36EBC-13D8-4175-86CE-8D58203C793B}" presName="img" presStyleLbl="fgImgPlace1" presStyleIdx="5" presStyleCnt="9" custScaleX="46821" custScaleY="102988"/>
      <dgm:spPr>
        <a:blipFill rotWithShape="0">
          <a:blip xmlns:r="http://schemas.openxmlformats.org/officeDocument/2006/relationships" r:embed="rId5"/>
          <a:stretch>
            <a:fillRect/>
          </a:stretch>
        </a:blipFill>
      </dgm:spPr>
    </dgm:pt>
    <dgm:pt modelId="{6F8043A1-9A8C-4E7E-8714-0B4BB1C832A7}" type="pres">
      <dgm:prSet presAssocID="{66D36EBC-13D8-4175-86CE-8D58203C793B}" presName="text" presStyleLbl="node1" presStyleIdx="5" presStyleCnt="9">
        <dgm:presLayoutVars>
          <dgm:bulletEnabled val="1"/>
        </dgm:presLayoutVars>
      </dgm:prSet>
      <dgm:spPr/>
      <dgm:t>
        <a:bodyPr/>
        <a:lstStyle/>
        <a:p>
          <a:endParaRPr lang="en-US"/>
        </a:p>
      </dgm:t>
    </dgm:pt>
    <dgm:pt modelId="{7114210C-5209-4AF7-8F01-2907B3B7927A}" type="pres">
      <dgm:prSet presAssocID="{42D4DF79-821F-4394-BF66-007A374E0AAC}" presName="spacer" presStyleCnt="0"/>
      <dgm:spPr/>
    </dgm:pt>
    <dgm:pt modelId="{BA7B2AED-9BE2-470D-BB7E-7127EE04C740}" type="pres">
      <dgm:prSet presAssocID="{7092C3EE-5A9F-4061-B11B-0A25017F17D2}" presName="comp" presStyleCnt="0"/>
      <dgm:spPr/>
    </dgm:pt>
    <dgm:pt modelId="{B7C37D2A-AC40-4674-BB56-B27FE01AB03B}" type="pres">
      <dgm:prSet presAssocID="{7092C3EE-5A9F-4061-B11B-0A25017F17D2}" presName="box" presStyleLbl="node1" presStyleIdx="6" presStyleCnt="9"/>
      <dgm:spPr/>
      <dgm:t>
        <a:bodyPr/>
        <a:lstStyle/>
        <a:p>
          <a:endParaRPr lang="en-US"/>
        </a:p>
      </dgm:t>
    </dgm:pt>
    <dgm:pt modelId="{2ACEC173-ABD1-4DF7-B67B-64B1C9724098}" type="pres">
      <dgm:prSet presAssocID="{7092C3EE-5A9F-4061-B11B-0A25017F17D2}" presName="img" presStyleLbl="fgImgPlace1" presStyleIdx="6" presStyleCnt="9" custScaleX="44329" custScaleY="123801"/>
      <dgm:spPr>
        <a:blipFill rotWithShape="0">
          <a:blip xmlns:r="http://schemas.openxmlformats.org/officeDocument/2006/relationships" r:embed="rId6"/>
          <a:stretch>
            <a:fillRect/>
          </a:stretch>
        </a:blipFill>
      </dgm:spPr>
    </dgm:pt>
    <dgm:pt modelId="{4D099F50-6C4D-4D46-B960-7C56446C8671}" type="pres">
      <dgm:prSet presAssocID="{7092C3EE-5A9F-4061-B11B-0A25017F17D2}" presName="text" presStyleLbl="node1" presStyleIdx="6" presStyleCnt="9">
        <dgm:presLayoutVars>
          <dgm:bulletEnabled val="1"/>
        </dgm:presLayoutVars>
      </dgm:prSet>
      <dgm:spPr/>
      <dgm:t>
        <a:bodyPr/>
        <a:lstStyle/>
        <a:p>
          <a:endParaRPr lang="en-US"/>
        </a:p>
      </dgm:t>
    </dgm:pt>
    <dgm:pt modelId="{0842C4D4-1BCB-4678-9703-02508F07FDC2}" type="pres">
      <dgm:prSet presAssocID="{7D3A374A-FC56-4E99-A523-71A5AF4DBAB0}" presName="spacer" presStyleCnt="0"/>
      <dgm:spPr/>
    </dgm:pt>
    <dgm:pt modelId="{CB0C43C3-37C3-42A9-920B-95E8E2172FD9}" type="pres">
      <dgm:prSet presAssocID="{F4124B80-C34B-4D41-BC81-F0B327A98B49}" presName="comp" presStyleCnt="0"/>
      <dgm:spPr/>
    </dgm:pt>
    <dgm:pt modelId="{ED097E3B-7B07-4448-997F-AAA45C6B1B70}" type="pres">
      <dgm:prSet presAssocID="{F4124B80-C34B-4D41-BC81-F0B327A98B49}" presName="box" presStyleLbl="node1" presStyleIdx="7" presStyleCnt="9"/>
      <dgm:spPr/>
      <dgm:t>
        <a:bodyPr/>
        <a:lstStyle/>
        <a:p>
          <a:endParaRPr lang="en-US"/>
        </a:p>
      </dgm:t>
    </dgm:pt>
    <dgm:pt modelId="{5EE0753D-4A02-404E-889F-B438576CB431}" type="pres">
      <dgm:prSet presAssocID="{F4124B80-C34B-4D41-BC81-F0B327A98B49}" presName="img" presStyleLbl="fgImgPlace1" presStyleIdx="7" presStyleCnt="9" custScaleX="50327" custScaleY="103514"/>
      <dgm:spPr>
        <a:blipFill rotWithShape="0">
          <a:blip xmlns:r="http://schemas.openxmlformats.org/officeDocument/2006/relationships" r:embed="rId7"/>
          <a:stretch>
            <a:fillRect/>
          </a:stretch>
        </a:blipFill>
      </dgm:spPr>
      <dgm:t>
        <a:bodyPr/>
        <a:lstStyle/>
        <a:p>
          <a:endParaRPr lang="en-US"/>
        </a:p>
      </dgm:t>
    </dgm:pt>
    <dgm:pt modelId="{473BF240-1CD7-4B25-8039-D11B25167731}" type="pres">
      <dgm:prSet presAssocID="{F4124B80-C34B-4D41-BC81-F0B327A98B49}" presName="text" presStyleLbl="node1" presStyleIdx="7" presStyleCnt="9">
        <dgm:presLayoutVars>
          <dgm:bulletEnabled val="1"/>
        </dgm:presLayoutVars>
      </dgm:prSet>
      <dgm:spPr/>
      <dgm:t>
        <a:bodyPr/>
        <a:lstStyle/>
        <a:p>
          <a:endParaRPr lang="en-US"/>
        </a:p>
      </dgm:t>
    </dgm:pt>
    <dgm:pt modelId="{9714F6DB-2935-4ED1-87DB-CF3FD082EACD}" type="pres">
      <dgm:prSet presAssocID="{7D7EB15D-B27D-457F-81F1-928ADF42F48A}" presName="spacer" presStyleCnt="0"/>
      <dgm:spPr/>
    </dgm:pt>
    <dgm:pt modelId="{E7AE816A-EFF8-4658-9CDF-4C3205BDF2E9}" type="pres">
      <dgm:prSet presAssocID="{2119F662-7DFA-4691-AB62-8C2E803D1072}" presName="comp" presStyleCnt="0"/>
      <dgm:spPr/>
    </dgm:pt>
    <dgm:pt modelId="{A7714950-1155-4A36-AB57-AB7BB15664EB}" type="pres">
      <dgm:prSet presAssocID="{2119F662-7DFA-4691-AB62-8C2E803D1072}" presName="box" presStyleLbl="node1" presStyleIdx="8" presStyleCnt="9" custLinFactNeighborX="-351" custLinFactNeighborY="7232"/>
      <dgm:spPr/>
      <dgm:t>
        <a:bodyPr/>
        <a:lstStyle/>
        <a:p>
          <a:endParaRPr lang="en-US"/>
        </a:p>
      </dgm:t>
    </dgm:pt>
    <dgm:pt modelId="{01F0C6BE-EFD4-4EAD-9643-7146EF78C672}" type="pres">
      <dgm:prSet presAssocID="{2119F662-7DFA-4691-AB62-8C2E803D1072}" presName="img" presStyleLbl="fgImgPlace1" presStyleIdx="8" presStyleCnt="9" custScaleX="52080" custScaleY="107331"/>
      <dgm:spPr>
        <a:blipFill rotWithShape="0">
          <a:blip xmlns:r="http://schemas.openxmlformats.org/officeDocument/2006/relationships" r:embed="rId8"/>
          <a:stretch>
            <a:fillRect/>
          </a:stretch>
        </a:blipFill>
      </dgm:spPr>
      <dgm:t>
        <a:bodyPr/>
        <a:lstStyle/>
        <a:p>
          <a:endParaRPr lang="en-US"/>
        </a:p>
      </dgm:t>
    </dgm:pt>
    <dgm:pt modelId="{1F2E64EB-D89B-4094-B9D9-D318AA308828}" type="pres">
      <dgm:prSet presAssocID="{2119F662-7DFA-4691-AB62-8C2E803D1072}" presName="text" presStyleLbl="node1" presStyleIdx="8" presStyleCnt="9">
        <dgm:presLayoutVars>
          <dgm:bulletEnabled val="1"/>
        </dgm:presLayoutVars>
      </dgm:prSet>
      <dgm:spPr/>
      <dgm:t>
        <a:bodyPr/>
        <a:lstStyle/>
        <a:p>
          <a:endParaRPr lang="en-US"/>
        </a:p>
      </dgm:t>
    </dgm:pt>
  </dgm:ptLst>
  <dgm:cxnLst>
    <dgm:cxn modelId="{F9F072F2-B7B7-4AA8-8116-90DC6A2F8084}" type="presOf" srcId="{BD3385AD-3D72-4428-AC9F-94B3E188160F}" destId="{65D3534C-198F-4C60-A92D-B1DA624B7633}" srcOrd="0" destOrd="0" presId="urn:microsoft.com/office/officeart/2005/8/layout/vList4"/>
    <dgm:cxn modelId="{B16B1212-78D4-4067-89A0-3F920300565D}" type="presOf" srcId="{02F10C81-32EF-4660-AD4C-4EEF19E3CED9}" destId="{DB5239FF-BD1E-4CCF-9CA5-521D0EC6795E}" srcOrd="1" destOrd="0" presId="urn:microsoft.com/office/officeart/2005/8/layout/vList4"/>
    <dgm:cxn modelId="{4EB7853B-8A48-4861-8F73-4EB32079B177}" type="presOf" srcId="{10409375-4C30-4D0A-BC14-AB4DD4105D53}" destId="{69EEC666-B9FE-474C-BCB9-2A2F34ACF65A}" srcOrd="1" destOrd="0" presId="urn:microsoft.com/office/officeart/2005/8/layout/vList4"/>
    <dgm:cxn modelId="{07D950D0-4E23-4292-807F-E7BF0168DEE7}" srcId="{470AA0CB-FD4D-43CB-89A1-3789934A380A}" destId="{02D6F68B-2DCC-422A-AE09-22EE97675963}" srcOrd="2" destOrd="0" parTransId="{8E63F4D0-1ABB-4501-A7C8-318EE34923AB}" sibTransId="{FE448A4F-6995-4DF9-BAB0-66BBD27B3085}"/>
    <dgm:cxn modelId="{8E9C44FD-5356-4A1E-B2EF-7F44F96B68FF}" srcId="{470AA0CB-FD4D-43CB-89A1-3789934A380A}" destId="{BD3385AD-3D72-4428-AC9F-94B3E188160F}" srcOrd="3" destOrd="0" parTransId="{5E327417-79BE-4419-9636-3B991ADE0314}" sibTransId="{BF075750-7901-4D3E-B923-3495193ABC29}"/>
    <dgm:cxn modelId="{152CFE92-8BAA-4965-8CA0-D9E79DD7F89F}" type="presOf" srcId="{B1FC27EA-C44B-4914-B2A0-B25A45E92F90}" destId="{05ACB904-4DFC-4336-B925-5C4D12FB605F}" srcOrd="1" destOrd="0" presId="urn:microsoft.com/office/officeart/2005/8/layout/vList4"/>
    <dgm:cxn modelId="{0AD05D10-58DE-467B-AE20-328942BBB093}" type="presOf" srcId="{7092C3EE-5A9F-4061-B11B-0A25017F17D2}" destId="{B7C37D2A-AC40-4674-BB56-B27FE01AB03B}" srcOrd="0" destOrd="0" presId="urn:microsoft.com/office/officeart/2005/8/layout/vList4"/>
    <dgm:cxn modelId="{79AD077A-F5C7-4BED-B24D-3B19F982642F}" srcId="{470AA0CB-FD4D-43CB-89A1-3789934A380A}" destId="{B1FC27EA-C44B-4914-B2A0-B25A45E92F90}" srcOrd="1" destOrd="0" parTransId="{5A573DEF-F591-4EE4-B7E1-E847CC9E7532}" sibTransId="{A737A0AC-2C1A-4B33-B737-725381C72B83}"/>
    <dgm:cxn modelId="{35FEDCA9-ED02-42C8-B25B-5D2198D7E368}" srcId="{470AA0CB-FD4D-43CB-89A1-3789934A380A}" destId="{10409375-4C30-4D0A-BC14-AB4DD4105D53}" srcOrd="0" destOrd="0" parTransId="{0557D909-1E23-4AB0-8731-1A224D9C9CC0}" sibTransId="{5318C174-1C1C-4B79-9B7A-A4A938DEEE0C}"/>
    <dgm:cxn modelId="{0AFE4A33-A1EA-4FC1-8ED1-5E1E3DF6BA2F}" type="presOf" srcId="{10409375-4C30-4D0A-BC14-AB4DD4105D53}" destId="{763AD2A2-515F-4296-930F-32AA2D92F3B4}" srcOrd="0" destOrd="0" presId="urn:microsoft.com/office/officeart/2005/8/layout/vList4"/>
    <dgm:cxn modelId="{4715387B-4EE2-459A-BFC2-C297D4F1AC1D}" type="presOf" srcId="{F4124B80-C34B-4D41-BC81-F0B327A98B49}" destId="{473BF240-1CD7-4B25-8039-D11B25167731}" srcOrd="1" destOrd="0" presId="urn:microsoft.com/office/officeart/2005/8/layout/vList4"/>
    <dgm:cxn modelId="{A6A6ED66-0C41-402F-B017-989AE8444020}" srcId="{470AA0CB-FD4D-43CB-89A1-3789934A380A}" destId="{F4124B80-C34B-4D41-BC81-F0B327A98B49}" srcOrd="7" destOrd="0" parTransId="{11F718D6-2396-48F1-A597-38BA8CF1C642}" sibTransId="{7D7EB15D-B27D-457F-81F1-928ADF42F48A}"/>
    <dgm:cxn modelId="{4F10D2E4-507F-4DFB-82BC-672A98EFA011}" type="presOf" srcId="{7092C3EE-5A9F-4061-B11B-0A25017F17D2}" destId="{4D099F50-6C4D-4D46-B960-7C56446C8671}" srcOrd="1" destOrd="0" presId="urn:microsoft.com/office/officeart/2005/8/layout/vList4"/>
    <dgm:cxn modelId="{386257D6-8EA1-48B3-89C5-A1433DAC630F}" type="presOf" srcId="{66D36EBC-13D8-4175-86CE-8D58203C793B}" destId="{6F8043A1-9A8C-4E7E-8714-0B4BB1C832A7}" srcOrd="1" destOrd="0" presId="urn:microsoft.com/office/officeart/2005/8/layout/vList4"/>
    <dgm:cxn modelId="{9A4D87C7-A921-43C4-BC08-433F8FEC6E3F}" type="presOf" srcId="{BD3385AD-3D72-4428-AC9F-94B3E188160F}" destId="{FE30D3FB-C8EE-4492-ADF3-2C90AF891946}" srcOrd="1" destOrd="0" presId="urn:microsoft.com/office/officeart/2005/8/layout/vList4"/>
    <dgm:cxn modelId="{1CD588C7-468A-43AE-80B8-37F465B2799E}" type="presOf" srcId="{02D6F68B-2DCC-422A-AE09-22EE97675963}" destId="{8AE181DF-6F56-4034-B142-84BD9BE336DC}" srcOrd="1" destOrd="0" presId="urn:microsoft.com/office/officeart/2005/8/layout/vList4"/>
    <dgm:cxn modelId="{BF89AD93-0D13-4C32-B59B-21A564E8FAE2}" srcId="{470AA0CB-FD4D-43CB-89A1-3789934A380A}" destId="{2119F662-7DFA-4691-AB62-8C2E803D1072}" srcOrd="8" destOrd="0" parTransId="{77286646-BA11-4576-ACF8-CA599877FC74}" sibTransId="{855F0D2E-5A41-41FB-95C5-8217F8B590AB}"/>
    <dgm:cxn modelId="{9E0752EA-5A06-437C-9579-9755D17340E0}" srcId="{470AA0CB-FD4D-43CB-89A1-3789934A380A}" destId="{02F10C81-32EF-4660-AD4C-4EEF19E3CED9}" srcOrd="4" destOrd="0" parTransId="{3C60431C-85CD-44B4-90C4-5D31A54EBC6E}" sibTransId="{F34A8AC5-4F7F-45AE-B586-34D6D6A99122}"/>
    <dgm:cxn modelId="{7D8B4F36-7E50-4C5D-850A-93A401408788}" type="presOf" srcId="{F4124B80-C34B-4D41-BC81-F0B327A98B49}" destId="{ED097E3B-7B07-4448-997F-AAA45C6B1B70}" srcOrd="0" destOrd="0" presId="urn:microsoft.com/office/officeart/2005/8/layout/vList4"/>
    <dgm:cxn modelId="{1D5CA8A4-7B8C-435C-83F2-B408F06DA6E3}" type="presOf" srcId="{470AA0CB-FD4D-43CB-89A1-3789934A380A}" destId="{62065D62-F9E6-4242-84B7-6D467C2043CB}" srcOrd="0" destOrd="0" presId="urn:microsoft.com/office/officeart/2005/8/layout/vList4"/>
    <dgm:cxn modelId="{B2382752-D524-4325-BFE6-7BBF7D88EA8A}" type="presOf" srcId="{02F10C81-32EF-4660-AD4C-4EEF19E3CED9}" destId="{9630360B-1242-4AFF-9F42-27589FD1497C}" srcOrd="0" destOrd="0" presId="urn:microsoft.com/office/officeart/2005/8/layout/vList4"/>
    <dgm:cxn modelId="{0429FDB6-2E48-417B-9231-5B60D440F729}" srcId="{470AA0CB-FD4D-43CB-89A1-3789934A380A}" destId="{7092C3EE-5A9F-4061-B11B-0A25017F17D2}" srcOrd="6" destOrd="0" parTransId="{5F48350F-5AFD-4762-A5D2-ECEC58B2BFB7}" sibTransId="{7D3A374A-FC56-4E99-A523-71A5AF4DBAB0}"/>
    <dgm:cxn modelId="{045F243C-3684-417A-8C13-F58F2B35451B}" srcId="{470AA0CB-FD4D-43CB-89A1-3789934A380A}" destId="{66D36EBC-13D8-4175-86CE-8D58203C793B}" srcOrd="5" destOrd="0" parTransId="{A8AB8049-5470-45C2-AB84-16E13D13F0BA}" sibTransId="{42D4DF79-821F-4394-BF66-007A374E0AAC}"/>
    <dgm:cxn modelId="{E7B944A2-B5DC-4D7D-A54B-51FB9F945591}" type="presOf" srcId="{02D6F68B-2DCC-422A-AE09-22EE97675963}" destId="{3B251834-EFBB-4AF8-8602-705C03904F92}" srcOrd="0" destOrd="0" presId="urn:microsoft.com/office/officeart/2005/8/layout/vList4"/>
    <dgm:cxn modelId="{80A0778D-278A-45A5-BB05-EB0148D81555}" type="presOf" srcId="{2119F662-7DFA-4691-AB62-8C2E803D1072}" destId="{1F2E64EB-D89B-4094-B9D9-D318AA308828}" srcOrd="1" destOrd="0" presId="urn:microsoft.com/office/officeart/2005/8/layout/vList4"/>
    <dgm:cxn modelId="{F4D38638-9705-4370-8021-9B9D3666DEA1}" type="presOf" srcId="{66D36EBC-13D8-4175-86CE-8D58203C793B}" destId="{30784EFF-593C-4241-81C4-D25221C65C78}" srcOrd="0" destOrd="0" presId="urn:microsoft.com/office/officeart/2005/8/layout/vList4"/>
    <dgm:cxn modelId="{641DE28A-ECEC-4891-8ADC-60947117C2B9}" type="presOf" srcId="{B1FC27EA-C44B-4914-B2A0-B25A45E92F90}" destId="{DD867994-15CF-4096-B0EC-6AB35946D0EB}" srcOrd="0" destOrd="0" presId="urn:microsoft.com/office/officeart/2005/8/layout/vList4"/>
    <dgm:cxn modelId="{34EE5E9A-1B26-4149-82F4-2865F5EC6EA6}" type="presOf" srcId="{2119F662-7DFA-4691-AB62-8C2E803D1072}" destId="{A7714950-1155-4A36-AB57-AB7BB15664EB}" srcOrd="0" destOrd="0" presId="urn:microsoft.com/office/officeart/2005/8/layout/vList4"/>
    <dgm:cxn modelId="{3BA4E95A-0CC5-44F3-AE85-A92CB30263C2}" type="presParOf" srcId="{62065D62-F9E6-4242-84B7-6D467C2043CB}" destId="{60A50EE8-086A-46E5-960C-58B6063F2F26}" srcOrd="0" destOrd="0" presId="urn:microsoft.com/office/officeart/2005/8/layout/vList4"/>
    <dgm:cxn modelId="{7FD129BA-AFD2-4179-A577-D62145773A64}" type="presParOf" srcId="{60A50EE8-086A-46E5-960C-58B6063F2F26}" destId="{763AD2A2-515F-4296-930F-32AA2D92F3B4}" srcOrd="0" destOrd="0" presId="urn:microsoft.com/office/officeart/2005/8/layout/vList4"/>
    <dgm:cxn modelId="{1DF4B333-04D7-4B26-9352-91FEC7863AA9}" type="presParOf" srcId="{60A50EE8-086A-46E5-960C-58B6063F2F26}" destId="{DB435AC0-46CC-41ED-B8E4-0B217355DB11}" srcOrd="1" destOrd="0" presId="urn:microsoft.com/office/officeart/2005/8/layout/vList4"/>
    <dgm:cxn modelId="{BD2B0B09-A514-4BCF-965D-CDC44421EF04}" type="presParOf" srcId="{60A50EE8-086A-46E5-960C-58B6063F2F26}" destId="{69EEC666-B9FE-474C-BCB9-2A2F34ACF65A}" srcOrd="2" destOrd="0" presId="urn:microsoft.com/office/officeart/2005/8/layout/vList4"/>
    <dgm:cxn modelId="{75F79B61-FEC8-4DD6-89D4-FEEC137E303F}" type="presParOf" srcId="{62065D62-F9E6-4242-84B7-6D467C2043CB}" destId="{354E7CF6-8796-4804-B76E-31A16BEB32E3}" srcOrd="1" destOrd="0" presId="urn:microsoft.com/office/officeart/2005/8/layout/vList4"/>
    <dgm:cxn modelId="{AE4767F9-D014-4F93-BDE0-B2EBB805DF5B}" type="presParOf" srcId="{62065D62-F9E6-4242-84B7-6D467C2043CB}" destId="{D0BD6A78-9CB8-4A7F-A025-5251DE1A86DD}" srcOrd="2" destOrd="0" presId="urn:microsoft.com/office/officeart/2005/8/layout/vList4"/>
    <dgm:cxn modelId="{95E0B921-25E0-44DA-A925-AD753BE174C0}" type="presParOf" srcId="{D0BD6A78-9CB8-4A7F-A025-5251DE1A86DD}" destId="{DD867994-15CF-4096-B0EC-6AB35946D0EB}" srcOrd="0" destOrd="0" presId="urn:microsoft.com/office/officeart/2005/8/layout/vList4"/>
    <dgm:cxn modelId="{DC86AE11-B233-4A7B-850B-AE83E53FE0EA}" type="presParOf" srcId="{D0BD6A78-9CB8-4A7F-A025-5251DE1A86DD}" destId="{EB85168A-8D0F-43D1-A516-12F7F8BF306B}" srcOrd="1" destOrd="0" presId="urn:microsoft.com/office/officeart/2005/8/layout/vList4"/>
    <dgm:cxn modelId="{60CCEAD9-7A91-4EBB-9B6F-93166F3C1C48}" type="presParOf" srcId="{D0BD6A78-9CB8-4A7F-A025-5251DE1A86DD}" destId="{05ACB904-4DFC-4336-B925-5C4D12FB605F}" srcOrd="2" destOrd="0" presId="urn:microsoft.com/office/officeart/2005/8/layout/vList4"/>
    <dgm:cxn modelId="{25606934-0453-44D2-856A-0F9E9A8A220E}" type="presParOf" srcId="{62065D62-F9E6-4242-84B7-6D467C2043CB}" destId="{1C8D5DA0-3E45-46A0-937F-41E33795A7DE}" srcOrd="3" destOrd="0" presId="urn:microsoft.com/office/officeart/2005/8/layout/vList4"/>
    <dgm:cxn modelId="{B29D37F5-A574-4C6E-B7A0-13993335243F}" type="presParOf" srcId="{62065D62-F9E6-4242-84B7-6D467C2043CB}" destId="{6C414CDC-6168-4232-AF58-665F2954BFCF}" srcOrd="4" destOrd="0" presId="urn:microsoft.com/office/officeart/2005/8/layout/vList4"/>
    <dgm:cxn modelId="{83C1AF18-63FA-4F26-922D-7FBB21A8F493}" type="presParOf" srcId="{6C414CDC-6168-4232-AF58-665F2954BFCF}" destId="{3B251834-EFBB-4AF8-8602-705C03904F92}" srcOrd="0" destOrd="0" presId="urn:microsoft.com/office/officeart/2005/8/layout/vList4"/>
    <dgm:cxn modelId="{5D217C99-660C-49CC-BEB8-81C987BBA2CC}" type="presParOf" srcId="{6C414CDC-6168-4232-AF58-665F2954BFCF}" destId="{F8F98620-F95C-43F9-BEAA-88BD2FDE1289}" srcOrd="1" destOrd="0" presId="urn:microsoft.com/office/officeart/2005/8/layout/vList4"/>
    <dgm:cxn modelId="{6BAEE508-49D6-416A-A479-C9663510C2F7}" type="presParOf" srcId="{6C414CDC-6168-4232-AF58-665F2954BFCF}" destId="{8AE181DF-6F56-4034-B142-84BD9BE336DC}" srcOrd="2" destOrd="0" presId="urn:microsoft.com/office/officeart/2005/8/layout/vList4"/>
    <dgm:cxn modelId="{E9D0DA58-FE92-4730-ABC4-5ECE8C5966EF}" type="presParOf" srcId="{62065D62-F9E6-4242-84B7-6D467C2043CB}" destId="{05A4436E-D397-4A1A-AC83-6D5F9F444D46}" srcOrd="5" destOrd="0" presId="urn:microsoft.com/office/officeart/2005/8/layout/vList4"/>
    <dgm:cxn modelId="{69837298-96F3-4A57-876D-075838F305D5}" type="presParOf" srcId="{62065D62-F9E6-4242-84B7-6D467C2043CB}" destId="{CB1FA246-6312-4E65-A759-03EA17133BFC}" srcOrd="6" destOrd="0" presId="urn:microsoft.com/office/officeart/2005/8/layout/vList4"/>
    <dgm:cxn modelId="{68D0A8F8-807C-4232-A3A4-140F76F2C35D}" type="presParOf" srcId="{CB1FA246-6312-4E65-A759-03EA17133BFC}" destId="{65D3534C-198F-4C60-A92D-B1DA624B7633}" srcOrd="0" destOrd="0" presId="urn:microsoft.com/office/officeart/2005/8/layout/vList4"/>
    <dgm:cxn modelId="{D6AA5644-1323-4D38-A4D9-924E398705C5}" type="presParOf" srcId="{CB1FA246-6312-4E65-A759-03EA17133BFC}" destId="{BB745097-4329-4545-A1CB-B685D68111EE}" srcOrd="1" destOrd="0" presId="urn:microsoft.com/office/officeart/2005/8/layout/vList4"/>
    <dgm:cxn modelId="{61CA5E7C-CDC5-4739-86E9-009FFF8C7C10}" type="presParOf" srcId="{CB1FA246-6312-4E65-A759-03EA17133BFC}" destId="{FE30D3FB-C8EE-4492-ADF3-2C90AF891946}" srcOrd="2" destOrd="0" presId="urn:microsoft.com/office/officeart/2005/8/layout/vList4"/>
    <dgm:cxn modelId="{F24C9EAD-88D2-4681-AA61-F02528995AC0}" type="presParOf" srcId="{62065D62-F9E6-4242-84B7-6D467C2043CB}" destId="{BC09FADB-4F91-414B-97D5-73FBEC7D05F8}" srcOrd="7" destOrd="0" presId="urn:microsoft.com/office/officeart/2005/8/layout/vList4"/>
    <dgm:cxn modelId="{0AE0BD15-DB00-4117-B1BC-25D54DF8E555}" type="presParOf" srcId="{62065D62-F9E6-4242-84B7-6D467C2043CB}" destId="{BE1B41DE-B796-4D1C-A40B-04FF2F05473C}" srcOrd="8" destOrd="0" presId="urn:microsoft.com/office/officeart/2005/8/layout/vList4"/>
    <dgm:cxn modelId="{D17F7C1B-3125-4745-BE96-123D2495E7CB}" type="presParOf" srcId="{BE1B41DE-B796-4D1C-A40B-04FF2F05473C}" destId="{9630360B-1242-4AFF-9F42-27589FD1497C}" srcOrd="0" destOrd="0" presId="urn:microsoft.com/office/officeart/2005/8/layout/vList4"/>
    <dgm:cxn modelId="{B4D77592-BD00-4C79-819B-9EFA02250F10}" type="presParOf" srcId="{BE1B41DE-B796-4D1C-A40B-04FF2F05473C}" destId="{EA50DBFC-138A-47F8-9C6A-A495DB229E8D}" srcOrd="1" destOrd="0" presId="urn:microsoft.com/office/officeart/2005/8/layout/vList4"/>
    <dgm:cxn modelId="{7CE8056D-F1DF-4771-BF46-F5855E4811B6}" type="presParOf" srcId="{BE1B41DE-B796-4D1C-A40B-04FF2F05473C}" destId="{DB5239FF-BD1E-4CCF-9CA5-521D0EC6795E}" srcOrd="2" destOrd="0" presId="urn:microsoft.com/office/officeart/2005/8/layout/vList4"/>
    <dgm:cxn modelId="{67320363-2C61-4FDA-92F4-CE2E27592AD6}" type="presParOf" srcId="{62065D62-F9E6-4242-84B7-6D467C2043CB}" destId="{7037ADDC-4B4C-4372-B073-AE58851078A6}" srcOrd="9" destOrd="0" presId="urn:microsoft.com/office/officeart/2005/8/layout/vList4"/>
    <dgm:cxn modelId="{487E3A8D-24D1-4C88-AA49-8C0BB7DFBD54}" type="presParOf" srcId="{62065D62-F9E6-4242-84B7-6D467C2043CB}" destId="{6F6F6611-534C-4873-BE6D-642DA7D10A65}" srcOrd="10" destOrd="0" presId="urn:microsoft.com/office/officeart/2005/8/layout/vList4"/>
    <dgm:cxn modelId="{458CD178-8AB7-414D-8BCE-2F619145B48D}" type="presParOf" srcId="{6F6F6611-534C-4873-BE6D-642DA7D10A65}" destId="{30784EFF-593C-4241-81C4-D25221C65C78}" srcOrd="0" destOrd="0" presId="urn:microsoft.com/office/officeart/2005/8/layout/vList4"/>
    <dgm:cxn modelId="{A33D0CA6-A620-4B04-AA9A-FF1C600547F4}" type="presParOf" srcId="{6F6F6611-534C-4873-BE6D-642DA7D10A65}" destId="{7B2679E6-9099-42CF-9E63-6087D4B4F6B8}" srcOrd="1" destOrd="0" presId="urn:microsoft.com/office/officeart/2005/8/layout/vList4"/>
    <dgm:cxn modelId="{1DB606AD-6DF1-4C88-9AF4-CEDB5E64AB55}" type="presParOf" srcId="{6F6F6611-534C-4873-BE6D-642DA7D10A65}" destId="{6F8043A1-9A8C-4E7E-8714-0B4BB1C832A7}" srcOrd="2" destOrd="0" presId="urn:microsoft.com/office/officeart/2005/8/layout/vList4"/>
    <dgm:cxn modelId="{3DD4EA03-B77E-498A-AE1D-8B7E5E7606E4}" type="presParOf" srcId="{62065D62-F9E6-4242-84B7-6D467C2043CB}" destId="{7114210C-5209-4AF7-8F01-2907B3B7927A}" srcOrd="11" destOrd="0" presId="urn:microsoft.com/office/officeart/2005/8/layout/vList4"/>
    <dgm:cxn modelId="{AE2EA3FA-2A2E-4769-87CA-4A64C8CF9937}" type="presParOf" srcId="{62065D62-F9E6-4242-84B7-6D467C2043CB}" destId="{BA7B2AED-9BE2-470D-BB7E-7127EE04C740}" srcOrd="12" destOrd="0" presId="urn:microsoft.com/office/officeart/2005/8/layout/vList4"/>
    <dgm:cxn modelId="{C5E9D642-D485-452F-9A23-81214D967971}" type="presParOf" srcId="{BA7B2AED-9BE2-470D-BB7E-7127EE04C740}" destId="{B7C37D2A-AC40-4674-BB56-B27FE01AB03B}" srcOrd="0" destOrd="0" presId="urn:microsoft.com/office/officeart/2005/8/layout/vList4"/>
    <dgm:cxn modelId="{8DA3FD52-F805-4A4D-BB9B-0A0DE9FA5B3A}" type="presParOf" srcId="{BA7B2AED-9BE2-470D-BB7E-7127EE04C740}" destId="{2ACEC173-ABD1-4DF7-B67B-64B1C9724098}" srcOrd="1" destOrd="0" presId="urn:microsoft.com/office/officeart/2005/8/layout/vList4"/>
    <dgm:cxn modelId="{D6FB1717-1B42-4312-9C16-E1CF6D8E51E8}" type="presParOf" srcId="{BA7B2AED-9BE2-470D-BB7E-7127EE04C740}" destId="{4D099F50-6C4D-4D46-B960-7C56446C8671}" srcOrd="2" destOrd="0" presId="urn:microsoft.com/office/officeart/2005/8/layout/vList4"/>
    <dgm:cxn modelId="{F50D69E3-FFA8-40D5-8237-4B5B887E30A3}" type="presParOf" srcId="{62065D62-F9E6-4242-84B7-6D467C2043CB}" destId="{0842C4D4-1BCB-4678-9703-02508F07FDC2}" srcOrd="13" destOrd="0" presId="urn:microsoft.com/office/officeart/2005/8/layout/vList4"/>
    <dgm:cxn modelId="{2D614207-8A94-413B-B93A-26B340348F4B}" type="presParOf" srcId="{62065D62-F9E6-4242-84B7-6D467C2043CB}" destId="{CB0C43C3-37C3-42A9-920B-95E8E2172FD9}" srcOrd="14" destOrd="0" presId="urn:microsoft.com/office/officeart/2005/8/layout/vList4"/>
    <dgm:cxn modelId="{801B944A-84A3-4E5C-8AB3-C5BAA933317B}" type="presParOf" srcId="{CB0C43C3-37C3-42A9-920B-95E8E2172FD9}" destId="{ED097E3B-7B07-4448-997F-AAA45C6B1B70}" srcOrd="0" destOrd="0" presId="urn:microsoft.com/office/officeart/2005/8/layout/vList4"/>
    <dgm:cxn modelId="{35BAE9B3-E0E3-4953-ADEB-9D562278A37F}" type="presParOf" srcId="{CB0C43C3-37C3-42A9-920B-95E8E2172FD9}" destId="{5EE0753D-4A02-404E-889F-B438576CB431}" srcOrd="1" destOrd="0" presId="urn:microsoft.com/office/officeart/2005/8/layout/vList4"/>
    <dgm:cxn modelId="{9483E878-F3E2-49E0-952E-C0A17F8DD279}" type="presParOf" srcId="{CB0C43C3-37C3-42A9-920B-95E8E2172FD9}" destId="{473BF240-1CD7-4B25-8039-D11B25167731}" srcOrd="2" destOrd="0" presId="urn:microsoft.com/office/officeart/2005/8/layout/vList4"/>
    <dgm:cxn modelId="{FAA5F2CC-1411-414C-852B-EA2B7221FB14}" type="presParOf" srcId="{62065D62-F9E6-4242-84B7-6D467C2043CB}" destId="{9714F6DB-2935-4ED1-87DB-CF3FD082EACD}" srcOrd="15" destOrd="0" presId="urn:microsoft.com/office/officeart/2005/8/layout/vList4"/>
    <dgm:cxn modelId="{5ECFE563-CB1A-411D-AE45-368456FC3DBA}" type="presParOf" srcId="{62065D62-F9E6-4242-84B7-6D467C2043CB}" destId="{E7AE816A-EFF8-4658-9CDF-4C3205BDF2E9}" srcOrd="16" destOrd="0" presId="urn:microsoft.com/office/officeart/2005/8/layout/vList4"/>
    <dgm:cxn modelId="{146BE096-9AAB-4778-B981-29ED26439388}" type="presParOf" srcId="{E7AE816A-EFF8-4658-9CDF-4C3205BDF2E9}" destId="{A7714950-1155-4A36-AB57-AB7BB15664EB}" srcOrd="0" destOrd="0" presId="urn:microsoft.com/office/officeart/2005/8/layout/vList4"/>
    <dgm:cxn modelId="{A50D3BC6-BF6F-4F7E-8B31-7C7378A79E11}" type="presParOf" srcId="{E7AE816A-EFF8-4658-9CDF-4C3205BDF2E9}" destId="{01F0C6BE-EFD4-4EAD-9643-7146EF78C672}" srcOrd="1" destOrd="0" presId="urn:microsoft.com/office/officeart/2005/8/layout/vList4"/>
    <dgm:cxn modelId="{C981A17D-6F0A-4457-92E4-08A5D85F29D9}" type="presParOf" srcId="{E7AE816A-EFF8-4658-9CDF-4C3205BDF2E9}" destId="{1F2E64EB-D89B-4094-B9D9-D318AA308828}" srcOrd="2" destOrd="0" presId="urn:microsoft.com/office/officeart/2005/8/layout/vList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7C70FC3-3D9C-4A7F-98D5-F1D50833E1AC}" type="doc">
      <dgm:prSet loTypeId="urn:microsoft.com/office/officeart/2005/8/layout/chevron2" loCatId="list" qsTypeId="urn:microsoft.com/office/officeart/2005/8/quickstyle/simple1" qsCatId="simple" csTypeId="urn:microsoft.com/office/officeart/2005/8/colors/accent1_2" csCatId="accent1" phldr="1"/>
      <dgm:spPr/>
    </dgm:pt>
    <dgm:pt modelId="{B1360868-E4CF-4EB0-9398-1DE6D4F0604D}">
      <dgm:prSet phldrT="[Text]" custT="1"/>
      <dgm:spPr/>
      <dgm:t>
        <a:bodyPr/>
        <a:lstStyle/>
        <a:p>
          <a:r>
            <a:rPr lang="es-CL" sz="2400" noProof="0" dirty="0" smtClean="0">
              <a:latin typeface="DIN" pitchFamily="2" charset="0"/>
            </a:rPr>
            <a:t>1</a:t>
          </a:r>
        </a:p>
      </dgm:t>
    </dgm:pt>
    <dgm:pt modelId="{AEF351C3-B01D-447D-8683-B02198676D6D}" type="parTrans" cxnId="{55490699-F674-42C2-8DA7-2CDD0BCADFF2}">
      <dgm:prSet/>
      <dgm:spPr/>
      <dgm:t>
        <a:bodyPr/>
        <a:lstStyle/>
        <a:p>
          <a:endParaRPr lang="en-US"/>
        </a:p>
      </dgm:t>
    </dgm:pt>
    <dgm:pt modelId="{0AEEF257-193D-434A-A9F5-BF1D0D4A7232}" type="sibTrans" cxnId="{55490699-F674-42C2-8DA7-2CDD0BCADFF2}">
      <dgm:prSet/>
      <dgm:spPr/>
      <dgm:t>
        <a:bodyPr/>
        <a:lstStyle/>
        <a:p>
          <a:endParaRPr lang="en-US"/>
        </a:p>
      </dgm:t>
    </dgm:pt>
    <dgm:pt modelId="{3DE559CB-1973-4852-9023-579F2D2EF8B2}">
      <dgm:prSet phldrT="[Text]" custT="1"/>
      <dgm:spPr/>
      <dgm:t>
        <a:bodyPr/>
        <a:lstStyle/>
        <a:p>
          <a:r>
            <a:rPr lang="es-CL" sz="2400" noProof="0" dirty="0" smtClean="0">
              <a:latin typeface="DIN" pitchFamily="2" charset="0"/>
            </a:rPr>
            <a:t>2</a:t>
          </a:r>
          <a:endParaRPr lang="es-CL" sz="2400" noProof="0" dirty="0">
            <a:latin typeface="DIN" pitchFamily="2" charset="0"/>
          </a:endParaRPr>
        </a:p>
      </dgm:t>
    </dgm:pt>
    <dgm:pt modelId="{347CDFAB-AFB3-4256-8757-7013B2BFD165}" type="parTrans" cxnId="{68FA2C5C-7724-4B3C-839D-FF7DF3347F0B}">
      <dgm:prSet/>
      <dgm:spPr/>
      <dgm:t>
        <a:bodyPr/>
        <a:lstStyle/>
        <a:p>
          <a:endParaRPr lang="en-US"/>
        </a:p>
      </dgm:t>
    </dgm:pt>
    <dgm:pt modelId="{529659CE-24C8-4D79-A5FE-7EABF5DE1BA0}" type="sibTrans" cxnId="{68FA2C5C-7724-4B3C-839D-FF7DF3347F0B}">
      <dgm:prSet/>
      <dgm:spPr/>
      <dgm:t>
        <a:bodyPr/>
        <a:lstStyle/>
        <a:p>
          <a:endParaRPr lang="en-US"/>
        </a:p>
      </dgm:t>
    </dgm:pt>
    <dgm:pt modelId="{F2411CC7-ABE4-48A5-A01F-D62B0E73F585}">
      <dgm:prSet phldrT="[Text]" custT="1"/>
      <dgm:spPr/>
      <dgm:t>
        <a:bodyPr/>
        <a:lstStyle/>
        <a:p>
          <a:r>
            <a:rPr lang="en-US" sz="2400" dirty="0" smtClean="0">
              <a:latin typeface="DIN" pitchFamily="2" charset="0"/>
            </a:rPr>
            <a:t>3</a:t>
          </a:r>
          <a:endParaRPr lang="en-US" sz="2400" dirty="0">
            <a:latin typeface="DIN" pitchFamily="2" charset="0"/>
          </a:endParaRPr>
        </a:p>
      </dgm:t>
    </dgm:pt>
    <dgm:pt modelId="{F8ED9E18-FD7C-4050-B1CE-48A38E5CA9F3}" type="parTrans" cxnId="{879930E4-E90C-4F58-84B6-46F771751BE3}">
      <dgm:prSet/>
      <dgm:spPr/>
      <dgm:t>
        <a:bodyPr/>
        <a:lstStyle/>
        <a:p>
          <a:endParaRPr lang="en-US"/>
        </a:p>
      </dgm:t>
    </dgm:pt>
    <dgm:pt modelId="{EEE02EF5-3E6D-4A25-AC8C-2D81483062F3}" type="sibTrans" cxnId="{879930E4-E90C-4F58-84B6-46F771751BE3}">
      <dgm:prSet/>
      <dgm:spPr/>
      <dgm:t>
        <a:bodyPr/>
        <a:lstStyle/>
        <a:p>
          <a:endParaRPr lang="en-US"/>
        </a:p>
      </dgm:t>
    </dgm:pt>
    <dgm:pt modelId="{4B88FE6F-2493-4F44-84A0-F692B502A3F3}">
      <dgm:prSet custT="1"/>
      <dgm:spPr/>
      <dgm:t>
        <a:bodyPr/>
        <a:lstStyle/>
        <a:p>
          <a:r>
            <a:rPr lang="es-CL" sz="2400" noProof="0" dirty="0" smtClean="0">
              <a:latin typeface="DIN" pitchFamily="2" charset="0"/>
            </a:rPr>
            <a:t>4</a:t>
          </a:r>
          <a:endParaRPr lang="es-CL" sz="2400" noProof="0" dirty="0">
            <a:latin typeface="DIN" pitchFamily="2" charset="0"/>
          </a:endParaRPr>
        </a:p>
      </dgm:t>
    </dgm:pt>
    <dgm:pt modelId="{7BA9D66B-9D7E-41C8-A99B-66D6006F1259}" type="parTrans" cxnId="{767F26F4-775C-44EE-83F6-B9749A51E2F3}">
      <dgm:prSet/>
      <dgm:spPr/>
      <dgm:t>
        <a:bodyPr/>
        <a:lstStyle/>
        <a:p>
          <a:endParaRPr lang="en-US"/>
        </a:p>
      </dgm:t>
    </dgm:pt>
    <dgm:pt modelId="{D0E11A56-90E9-4504-B683-BBF53272C45F}" type="sibTrans" cxnId="{767F26F4-775C-44EE-83F6-B9749A51E2F3}">
      <dgm:prSet/>
      <dgm:spPr/>
      <dgm:t>
        <a:bodyPr/>
        <a:lstStyle/>
        <a:p>
          <a:endParaRPr lang="en-US"/>
        </a:p>
      </dgm:t>
    </dgm:pt>
    <dgm:pt modelId="{4237B3E1-B45D-4FBA-9D9F-EC0262142B68}">
      <dgm:prSet custT="1"/>
      <dgm:spPr/>
      <dgm:t>
        <a:bodyPr/>
        <a:lstStyle/>
        <a:p>
          <a:r>
            <a:rPr lang="es-CL" sz="2200" noProof="0" dirty="0" smtClean="0">
              <a:latin typeface="DIN" pitchFamily="2" charset="0"/>
            </a:rPr>
            <a:t>Ajuste de las preferencias locales del </a:t>
          </a:r>
          <a:r>
            <a:rPr lang="es-CL" sz="2400" noProof="0" dirty="0" smtClean="0">
              <a:solidFill>
                <a:schemeClr val="bg2">
                  <a:lumMod val="50000"/>
                </a:schemeClr>
              </a:solidFill>
              <a:latin typeface="DIN" pitchFamily="2" charset="0"/>
            </a:rPr>
            <a:t>CONSUMIDOR</a:t>
          </a:r>
          <a:r>
            <a:rPr lang="es-CL" sz="2200" noProof="0" dirty="0" smtClean="0">
              <a:latin typeface="DIN" pitchFamily="2" charset="0"/>
            </a:rPr>
            <a:t> </a:t>
          </a:r>
          <a:endParaRPr lang="es-CL" sz="2200" noProof="0" dirty="0">
            <a:latin typeface="DIN" pitchFamily="2" charset="0"/>
          </a:endParaRPr>
        </a:p>
      </dgm:t>
    </dgm:pt>
    <dgm:pt modelId="{F1093A8A-7DF7-4569-BD10-8AC71F6444C9}" type="parTrans" cxnId="{76C3CEEE-CEC9-4631-9775-AF7DA8B38400}">
      <dgm:prSet/>
      <dgm:spPr/>
      <dgm:t>
        <a:bodyPr/>
        <a:lstStyle/>
        <a:p>
          <a:endParaRPr lang="en-US"/>
        </a:p>
      </dgm:t>
    </dgm:pt>
    <dgm:pt modelId="{F4428798-2435-43BA-A56C-5E0D68A72C15}" type="sibTrans" cxnId="{76C3CEEE-CEC9-4631-9775-AF7DA8B38400}">
      <dgm:prSet/>
      <dgm:spPr/>
      <dgm:t>
        <a:bodyPr/>
        <a:lstStyle/>
        <a:p>
          <a:endParaRPr lang="en-US"/>
        </a:p>
      </dgm:t>
    </dgm:pt>
    <dgm:pt modelId="{6FC61726-4360-4DC3-A005-95209D1D0C52}">
      <dgm:prSet custT="1"/>
      <dgm:spPr/>
      <dgm:t>
        <a:bodyPr/>
        <a:lstStyle/>
        <a:p>
          <a:r>
            <a:rPr lang="es-CL" sz="2200" dirty="0" smtClean="0">
              <a:latin typeface="DIN" pitchFamily="2" charset="0"/>
            </a:rPr>
            <a:t>Calculo de la influencia de la </a:t>
          </a:r>
          <a:r>
            <a:rPr lang="es-CL" sz="2400" b="1" dirty="0" smtClean="0">
              <a:solidFill>
                <a:schemeClr val="bg2">
                  <a:lumMod val="50000"/>
                </a:schemeClr>
              </a:solidFill>
              <a:latin typeface="DIN" pitchFamily="2" charset="0"/>
            </a:rPr>
            <a:t>MARCA</a:t>
          </a:r>
          <a:r>
            <a:rPr lang="es-CL" sz="2400" dirty="0" smtClean="0">
              <a:latin typeface="DIN" pitchFamily="2" charset="0"/>
            </a:rPr>
            <a:t> </a:t>
          </a:r>
          <a:endParaRPr lang="es-CL" sz="2400" dirty="0">
            <a:latin typeface="DIN" pitchFamily="2" charset="0"/>
          </a:endParaRPr>
        </a:p>
      </dgm:t>
    </dgm:pt>
    <dgm:pt modelId="{C88464D5-D37F-4BC3-9925-63D2B7B8C3C3}" type="parTrans" cxnId="{4246D3FB-8D40-40ED-9644-F9A0009B9A25}">
      <dgm:prSet/>
      <dgm:spPr/>
      <dgm:t>
        <a:bodyPr/>
        <a:lstStyle/>
        <a:p>
          <a:endParaRPr lang="en-US"/>
        </a:p>
      </dgm:t>
    </dgm:pt>
    <dgm:pt modelId="{2195FDB5-BE29-4BC2-9FE3-2DB166E48EF2}" type="sibTrans" cxnId="{4246D3FB-8D40-40ED-9644-F9A0009B9A25}">
      <dgm:prSet/>
      <dgm:spPr/>
      <dgm:t>
        <a:bodyPr/>
        <a:lstStyle/>
        <a:p>
          <a:endParaRPr lang="en-US"/>
        </a:p>
      </dgm:t>
    </dgm:pt>
    <dgm:pt modelId="{785B3A67-AD96-4E47-82A2-BD3346594893}">
      <dgm:prSet custT="1"/>
      <dgm:spPr/>
      <dgm:t>
        <a:bodyPr/>
        <a:lstStyle/>
        <a:p>
          <a:r>
            <a:rPr lang="es-CL" sz="2200" noProof="0" dirty="0" smtClean="0">
              <a:latin typeface="DIN" pitchFamily="2" charset="0"/>
            </a:rPr>
            <a:t>Identificación patrones de desempeño del </a:t>
          </a:r>
          <a:r>
            <a:rPr lang="es-CL" sz="2400" noProof="0" dirty="0" smtClean="0">
              <a:solidFill>
                <a:schemeClr val="bg2">
                  <a:lumMod val="50000"/>
                </a:schemeClr>
              </a:solidFill>
              <a:latin typeface="DIN" pitchFamily="2" charset="0"/>
            </a:rPr>
            <a:t>ÁREA LOCAL</a:t>
          </a:r>
          <a:endParaRPr lang="es-CL" sz="2400" noProof="0" dirty="0">
            <a:solidFill>
              <a:schemeClr val="bg2">
                <a:lumMod val="50000"/>
              </a:schemeClr>
            </a:solidFill>
            <a:latin typeface="DIN" pitchFamily="2" charset="0"/>
          </a:endParaRPr>
        </a:p>
      </dgm:t>
    </dgm:pt>
    <dgm:pt modelId="{2AD24B5F-23D1-4D2B-B82F-AB539F6E0A5C}" type="parTrans" cxnId="{3A86ED83-7895-4543-AB5E-98BA144D7849}">
      <dgm:prSet/>
      <dgm:spPr/>
      <dgm:t>
        <a:bodyPr/>
        <a:lstStyle/>
        <a:p>
          <a:endParaRPr lang="en-US"/>
        </a:p>
      </dgm:t>
    </dgm:pt>
    <dgm:pt modelId="{1BDC21D5-4E0A-488F-B24D-EDC23E498698}" type="sibTrans" cxnId="{3A86ED83-7895-4543-AB5E-98BA144D7849}">
      <dgm:prSet/>
      <dgm:spPr/>
      <dgm:t>
        <a:bodyPr/>
        <a:lstStyle/>
        <a:p>
          <a:endParaRPr lang="en-US"/>
        </a:p>
      </dgm:t>
    </dgm:pt>
    <dgm:pt modelId="{9F6CEE86-2278-4870-93EB-8D39A60AB983}">
      <dgm:prSet custT="1"/>
      <dgm:spPr/>
      <dgm:t>
        <a:bodyPr/>
        <a:lstStyle/>
        <a:p>
          <a:r>
            <a:rPr lang="es-CL" sz="2200" noProof="0" dirty="0" smtClean="0">
              <a:latin typeface="DIN" pitchFamily="2" charset="0"/>
            </a:rPr>
            <a:t>Cuantificación la contribución de la </a:t>
          </a:r>
          <a:r>
            <a:rPr lang="es-CL" sz="2400" cap="all" baseline="0" noProof="0" dirty="0" smtClean="0">
              <a:solidFill>
                <a:schemeClr val="bg2">
                  <a:lumMod val="50000"/>
                </a:schemeClr>
              </a:solidFill>
              <a:latin typeface="DIN" pitchFamily="2" charset="0"/>
            </a:rPr>
            <a:t>operación</a:t>
          </a:r>
          <a:endParaRPr lang="es-CL" sz="2400" cap="all" baseline="0" noProof="0" dirty="0">
            <a:solidFill>
              <a:schemeClr val="bg2">
                <a:lumMod val="50000"/>
              </a:schemeClr>
            </a:solidFill>
            <a:latin typeface="DIN" pitchFamily="2" charset="0"/>
          </a:endParaRPr>
        </a:p>
      </dgm:t>
    </dgm:pt>
    <dgm:pt modelId="{CCC6B540-5EF6-4D57-9B86-DCAFC9227613}" type="parTrans" cxnId="{4438BBE4-EC24-4A46-8D71-B4CC89CF1B81}">
      <dgm:prSet/>
      <dgm:spPr/>
      <dgm:t>
        <a:bodyPr/>
        <a:lstStyle/>
        <a:p>
          <a:endParaRPr lang="en-US"/>
        </a:p>
      </dgm:t>
    </dgm:pt>
    <dgm:pt modelId="{5F562CC6-F91B-4BDE-9F63-1DF0DC823001}" type="sibTrans" cxnId="{4438BBE4-EC24-4A46-8D71-B4CC89CF1B81}">
      <dgm:prSet/>
      <dgm:spPr/>
      <dgm:t>
        <a:bodyPr/>
        <a:lstStyle/>
        <a:p>
          <a:endParaRPr lang="en-US"/>
        </a:p>
      </dgm:t>
    </dgm:pt>
    <dgm:pt modelId="{E7B4EA86-8829-4AD7-8A7E-7F5895843CAE}" type="pres">
      <dgm:prSet presAssocID="{D7C70FC3-3D9C-4A7F-98D5-F1D50833E1AC}" presName="linearFlow" presStyleCnt="0">
        <dgm:presLayoutVars>
          <dgm:dir/>
          <dgm:animLvl val="lvl"/>
          <dgm:resizeHandles val="exact"/>
        </dgm:presLayoutVars>
      </dgm:prSet>
      <dgm:spPr/>
    </dgm:pt>
    <dgm:pt modelId="{C469198E-FFAD-43A6-B105-ADCC2E89703C}" type="pres">
      <dgm:prSet presAssocID="{B1360868-E4CF-4EB0-9398-1DE6D4F0604D}" presName="composite" presStyleCnt="0"/>
      <dgm:spPr/>
    </dgm:pt>
    <dgm:pt modelId="{A6D33C2F-055F-44A0-A84D-8BC81A28436F}" type="pres">
      <dgm:prSet presAssocID="{B1360868-E4CF-4EB0-9398-1DE6D4F0604D}" presName="parentText" presStyleLbl="alignNode1" presStyleIdx="0" presStyleCnt="4">
        <dgm:presLayoutVars>
          <dgm:chMax val="1"/>
          <dgm:bulletEnabled val="1"/>
        </dgm:presLayoutVars>
      </dgm:prSet>
      <dgm:spPr/>
      <dgm:t>
        <a:bodyPr/>
        <a:lstStyle/>
        <a:p>
          <a:endParaRPr lang="en-US"/>
        </a:p>
      </dgm:t>
    </dgm:pt>
    <dgm:pt modelId="{514A468F-A458-4E8F-ABD7-BBB89571C371}" type="pres">
      <dgm:prSet presAssocID="{B1360868-E4CF-4EB0-9398-1DE6D4F0604D}" presName="descendantText" presStyleLbl="alignAcc1" presStyleIdx="0" presStyleCnt="4">
        <dgm:presLayoutVars>
          <dgm:bulletEnabled val="1"/>
        </dgm:presLayoutVars>
      </dgm:prSet>
      <dgm:spPr/>
      <dgm:t>
        <a:bodyPr/>
        <a:lstStyle/>
        <a:p>
          <a:endParaRPr lang="en-US"/>
        </a:p>
      </dgm:t>
    </dgm:pt>
    <dgm:pt modelId="{923CB83C-43C9-49A4-BB19-AEFBB4B567D6}" type="pres">
      <dgm:prSet presAssocID="{0AEEF257-193D-434A-A9F5-BF1D0D4A7232}" presName="sp" presStyleCnt="0"/>
      <dgm:spPr/>
    </dgm:pt>
    <dgm:pt modelId="{D009E18C-BB11-4580-A7CB-4E62D3AC2AAD}" type="pres">
      <dgm:prSet presAssocID="{3DE559CB-1973-4852-9023-579F2D2EF8B2}" presName="composite" presStyleCnt="0"/>
      <dgm:spPr/>
    </dgm:pt>
    <dgm:pt modelId="{2D2F5351-4DD2-47D6-A209-79AB09118EA0}" type="pres">
      <dgm:prSet presAssocID="{3DE559CB-1973-4852-9023-579F2D2EF8B2}" presName="parentText" presStyleLbl="alignNode1" presStyleIdx="1" presStyleCnt="4">
        <dgm:presLayoutVars>
          <dgm:chMax val="1"/>
          <dgm:bulletEnabled val="1"/>
        </dgm:presLayoutVars>
      </dgm:prSet>
      <dgm:spPr/>
      <dgm:t>
        <a:bodyPr/>
        <a:lstStyle/>
        <a:p>
          <a:endParaRPr lang="en-US"/>
        </a:p>
      </dgm:t>
    </dgm:pt>
    <dgm:pt modelId="{21051F4B-ACA1-4A40-8950-F443B7DC246F}" type="pres">
      <dgm:prSet presAssocID="{3DE559CB-1973-4852-9023-579F2D2EF8B2}" presName="descendantText" presStyleLbl="alignAcc1" presStyleIdx="1" presStyleCnt="4">
        <dgm:presLayoutVars>
          <dgm:bulletEnabled val="1"/>
        </dgm:presLayoutVars>
      </dgm:prSet>
      <dgm:spPr/>
      <dgm:t>
        <a:bodyPr/>
        <a:lstStyle/>
        <a:p>
          <a:endParaRPr lang="en-US"/>
        </a:p>
      </dgm:t>
    </dgm:pt>
    <dgm:pt modelId="{822C6273-0A8F-4EB6-9999-26F76ED0F44C}" type="pres">
      <dgm:prSet presAssocID="{529659CE-24C8-4D79-A5FE-7EABF5DE1BA0}" presName="sp" presStyleCnt="0"/>
      <dgm:spPr/>
    </dgm:pt>
    <dgm:pt modelId="{A6251428-30DC-4B01-94D9-7FBE467B34AC}" type="pres">
      <dgm:prSet presAssocID="{F2411CC7-ABE4-48A5-A01F-D62B0E73F585}" presName="composite" presStyleCnt="0"/>
      <dgm:spPr/>
    </dgm:pt>
    <dgm:pt modelId="{128C7258-940F-47E3-9A32-F83B611445CA}" type="pres">
      <dgm:prSet presAssocID="{F2411CC7-ABE4-48A5-A01F-D62B0E73F585}" presName="parentText" presStyleLbl="alignNode1" presStyleIdx="2" presStyleCnt="4">
        <dgm:presLayoutVars>
          <dgm:chMax val="1"/>
          <dgm:bulletEnabled val="1"/>
        </dgm:presLayoutVars>
      </dgm:prSet>
      <dgm:spPr/>
      <dgm:t>
        <a:bodyPr/>
        <a:lstStyle/>
        <a:p>
          <a:endParaRPr lang="en-US"/>
        </a:p>
      </dgm:t>
    </dgm:pt>
    <dgm:pt modelId="{E37EF8DF-004B-48CF-A396-CB5C5A481539}" type="pres">
      <dgm:prSet presAssocID="{F2411CC7-ABE4-48A5-A01F-D62B0E73F585}" presName="descendantText" presStyleLbl="alignAcc1" presStyleIdx="2" presStyleCnt="4">
        <dgm:presLayoutVars>
          <dgm:bulletEnabled val="1"/>
        </dgm:presLayoutVars>
      </dgm:prSet>
      <dgm:spPr/>
      <dgm:t>
        <a:bodyPr/>
        <a:lstStyle/>
        <a:p>
          <a:endParaRPr lang="en-US"/>
        </a:p>
      </dgm:t>
    </dgm:pt>
    <dgm:pt modelId="{8317FC59-F1F8-4BFE-A329-29E1AFD17ECD}" type="pres">
      <dgm:prSet presAssocID="{EEE02EF5-3E6D-4A25-AC8C-2D81483062F3}" presName="sp" presStyleCnt="0"/>
      <dgm:spPr/>
    </dgm:pt>
    <dgm:pt modelId="{24E1D341-523A-4B94-BE7D-3377063F3394}" type="pres">
      <dgm:prSet presAssocID="{4B88FE6F-2493-4F44-84A0-F692B502A3F3}" presName="composite" presStyleCnt="0"/>
      <dgm:spPr/>
    </dgm:pt>
    <dgm:pt modelId="{F8BFCD2A-7C97-40CF-9A9D-C074BEC5FC7E}" type="pres">
      <dgm:prSet presAssocID="{4B88FE6F-2493-4F44-84A0-F692B502A3F3}" presName="parentText" presStyleLbl="alignNode1" presStyleIdx="3" presStyleCnt="4">
        <dgm:presLayoutVars>
          <dgm:chMax val="1"/>
          <dgm:bulletEnabled val="1"/>
        </dgm:presLayoutVars>
      </dgm:prSet>
      <dgm:spPr/>
      <dgm:t>
        <a:bodyPr/>
        <a:lstStyle/>
        <a:p>
          <a:endParaRPr lang="en-US"/>
        </a:p>
      </dgm:t>
    </dgm:pt>
    <dgm:pt modelId="{2FB79B61-B504-4013-870F-E965FF455760}" type="pres">
      <dgm:prSet presAssocID="{4B88FE6F-2493-4F44-84A0-F692B502A3F3}" presName="descendantText" presStyleLbl="alignAcc1" presStyleIdx="3" presStyleCnt="4">
        <dgm:presLayoutVars>
          <dgm:bulletEnabled val="1"/>
        </dgm:presLayoutVars>
      </dgm:prSet>
      <dgm:spPr/>
      <dgm:t>
        <a:bodyPr/>
        <a:lstStyle/>
        <a:p>
          <a:endParaRPr lang="en-US"/>
        </a:p>
      </dgm:t>
    </dgm:pt>
  </dgm:ptLst>
  <dgm:cxnLst>
    <dgm:cxn modelId="{767F26F4-775C-44EE-83F6-B9749A51E2F3}" srcId="{D7C70FC3-3D9C-4A7F-98D5-F1D50833E1AC}" destId="{4B88FE6F-2493-4F44-84A0-F692B502A3F3}" srcOrd="3" destOrd="0" parTransId="{7BA9D66B-9D7E-41C8-A99B-66D6006F1259}" sibTransId="{D0E11A56-90E9-4504-B683-BBF53272C45F}"/>
    <dgm:cxn modelId="{4246D3FB-8D40-40ED-9644-F9A0009B9A25}" srcId="{3DE559CB-1973-4852-9023-579F2D2EF8B2}" destId="{6FC61726-4360-4DC3-A005-95209D1D0C52}" srcOrd="0" destOrd="0" parTransId="{C88464D5-D37F-4BC3-9925-63D2B7B8C3C3}" sibTransId="{2195FDB5-BE29-4BC2-9FE3-2DB166E48EF2}"/>
    <dgm:cxn modelId="{0B1B39A6-4B5D-4F42-BFC3-8F402645A563}" type="presOf" srcId="{6FC61726-4360-4DC3-A005-95209D1D0C52}" destId="{21051F4B-ACA1-4A40-8950-F443B7DC246F}" srcOrd="0" destOrd="0" presId="urn:microsoft.com/office/officeart/2005/8/layout/chevron2"/>
    <dgm:cxn modelId="{A51D7ED7-532A-49EF-8DB0-50472D733F84}" type="presOf" srcId="{4237B3E1-B45D-4FBA-9D9F-EC0262142B68}" destId="{514A468F-A458-4E8F-ABD7-BBB89571C371}" srcOrd="0" destOrd="0" presId="urn:microsoft.com/office/officeart/2005/8/layout/chevron2"/>
    <dgm:cxn modelId="{879930E4-E90C-4F58-84B6-46F771751BE3}" srcId="{D7C70FC3-3D9C-4A7F-98D5-F1D50833E1AC}" destId="{F2411CC7-ABE4-48A5-A01F-D62B0E73F585}" srcOrd="2" destOrd="0" parTransId="{F8ED9E18-FD7C-4050-B1CE-48A38E5CA9F3}" sibTransId="{EEE02EF5-3E6D-4A25-AC8C-2D81483062F3}"/>
    <dgm:cxn modelId="{F6158048-A06A-4CC5-940C-B1E132CBB5AD}" type="presOf" srcId="{785B3A67-AD96-4E47-82A2-BD3346594893}" destId="{E37EF8DF-004B-48CF-A396-CB5C5A481539}" srcOrd="0" destOrd="0" presId="urn:microsoft.com/office/officeart/2005/8/layout/chevron2"/>
    <dgm:cxn modelId="{4438BBE4-EC24-4A46-8D71-B4CC89CF1B81}" srcId="{4B88FE6F-2493-4F44-84A0-F692B502A3F3}" destId="{9F6CEE86-2278-4870-93EB-8D39A60AB983}" srcOrd="0" destOrd="0" parTransId="{CCC6B540-5EF6-4D57-9B86-DCAFC9227613}" sibTransId="{5F562CC6-F91B-4BDE-9F63-1DF0DC823001}"/>
    <dgm:cxn modelId="{622A2C9F-AAD8-426F-B577-0D6CD075FE4C}" type="presOf" srcId="{B1360868-E4CF-4EB0-9398-1DE6D4F0604D}" destId="{A6D33C2F-055F-44A0-A84D-8BC81A28436F}" srcOrd="0" destOrd="0" presId="urn:microsoft.com/office/officeart/2005/8/layout/chevron2"/>
    <dgm:cxn modelId="{68FA2C5C-7724-4B3C-839D-FF7DF3347F0B}" srcId="{D7C70FC3-3D9C-4A7F-98D5-F1D50833E1AC}" destId="{3DE559CB-1973-4852-9023-579F2D2EF8B2}" srcOrd="1" destOrd="0" parTransId="{347CDFAB-AFB3-4256-8757-7013B2BFD165}" sibTransId="{529659CE-24C8-4D79-A5FE-7EABF5DE1BA0}"/>
    <dgm:cxn modelId="{55490699-F674-42C2-8DA7-2CDD0BCADFF2}" srcId="{D7C70FC3-3D9C-4A7F-98D5-F1D50833E1AC}" destId="{B1360868-E4CF-4EB0-9398-1DE6D4F0604D}" srcOrd="0" destOrd="0" parTransId="{AEF351C3-B01D-447D-8683-B02198676D6D}" sibTransId="{0AEEF257-193D-434A-A9F5-BF1D0D4A7232}"/>
    <dgm:cxn modelId="{D427D5BE-F9D8-47EA-8601-4CD5F8F66DB1}" type="presOf" srcId="{3DE559CB-1973-4852-9023-579F2D2EF8B2}" destId="{2D2F5351-4DD2-47D6-A209-79AB09118EA0}" srcOrd="0" destOrd="0" presId="urn:microsoft.com/office/officeart/2005/8/layout/chevron2"/>
    <dgm:cxn modelId="{79A3A41B-9719-49A2-8097-B87DCC20DF06}" type="presOf" srcId="{F2411CC7-ABE4-48A5-A01F-D62B0E73F585}" destId="{128C7258-940F-47E3-9A32-F83B611445CA}" srcOrd="0" destOrd="0" presId="urn:microsoft.com/office/officeart/2005/8/layout/chevron2"/>
    <dgm:cxn modelId="{3A86ED83-7895-4543-AB5E-98BA144D7849}" srcId="{F2411CC7-ABE4-48A5-A01F-D62B0E73F585}" destId="{785B3A67-AD96-4E47-82A2-BD3346594893}" srcOrd="0" destOrd="0" parTransId="{2AD24B5F-23D1-4D2B-B82F-AB539F6E0A5C}" sibTransId="{1BDC21D5-4E0A-488F-B24D-EDC23E498698}"/>
    <dgm:cxn modelId="{F4B61F9E-6A2D-46D3-B296-61DDF1B45540}" type="presOf" srcId="{9F6CEE86-2278-4870-93EB-8D39A60AB983}" destId="{2FB79B61-B504-4013-870F-E965FF455760}" srcOrd="0" destOrd="0" presId="urn:microsoft.com/office/officeart/2005/8/layout/chevron2"/>
    <dgm:cxn modelId="{76C3CEEE-CEC9-4631-9775-AF7DA8B38400}" srcId="{B1360868-E4CF-4EB0-9398-1DE6D4F0604D}" destId="{4237B3E1-B45D-4FBA-9D9F-EC0262142B68}" srcOrd="0" destOrd="0" parTransId="{F1093A8A-7DF7-4569-BD10-8AC71F6444C9}" sibTransId="{F4428798-2435-43BA-A56C-5E0D68A72C15}"/>
    <dgm:cxn modelId="{3D871A62-EF31-45DB-A583-3BADB1A3D05D}" type="presOf" srcId="{4B88FE6F-2493-4F44-84A0-F692B502A3F3}" destId="{F8BFCD2A-7C97-40CF-9A9D-C074BEC5FC7E}" srcOrd="0" destOrd="0" presId="urn:microsoft.com/office/officeart/2005/8/layout/chevron2"/>
    <dgm:cxn modelId="{569B3EA9-B774-4436-AEF7-1001AF4922E1}" type="presOf" srcId="{D7C70FC3-3D9C-4A7F-98D5-F1D50833E1AC}" destId="{E7B4EA86-8829-4AD7-8A7E-7F5895843CAE}" srcOrd="0" destOrd="0" presId="urn:microsoft.com/office/officeart/2005/8/layout/chevron2"/>
    <dgm:cxn modelId="{AEC29FF3-D003-4A61-86C7-904E8A4FF00B}" type="presParOf" srcId="{E7B4EA86-8829-4AD7-8A7E-7F5895843CAE}" destId="{C469198E-FFAD-43A6-B105-ADCC2E89703C}" srcOrd="0" destOrd="0" presId="urn:microsoft.com/office/officeart/2005/8/layout/chevron2"/>
    <dgm:cxn modelId="{7D6895CA-0736-49BC-894F-47DDAB8A8280}" type="presParOf" srcId="{C469198E-FFAD-43A6-B105-ADCC2E89703C}" destId="{A6D33C2F-055F-44A0-A84D-8BC81A28436F}" srcOrd="0" destOrd="0" presId="urn:microsoft.com/office/officeart/2005/8/layout/chevron2"/>
    <dgm:cxn modelId="{2CCA6B40-9D24-4D43-A0C7-E14AFF315527}" type="presParOf" srcId="{C469198E-FFAD-43A6-B105-ADCC2E89703C}" destId="{514A468F-A458-4E8F-ABD7-BBB89571C371}" srcOrd="1" destOrd="0" presId="urn:microsoft.com/office/officeart/2005/8/layout/chevron2"/>
    <dgm:cxn modelId="{C7D77F1A-45EE-4E3F-A959-4D1042F3901E}" type="presParOf" srcId="{E7B4EA86-8829-4AD7-8A7E-7F5895843CAE}" destId="{923CB83C-43C9-49A4-BB19-AEFBB4B567D6}" srcOrd="1" destOrd="0" presId="urn:microsoft.com/office/officeart/2005/8/layout/chevron2"/>
    <dgm:cxn modelId="{5C735392-DF2E-475F-89D9-1771E3ED9D31}" type="presParOf" srcId="{E7B4EA86-8829-4AD7-8A7E-7F5895843CAE}" destId="{D009E18C-BB11-4580-A7CB-4E62D3AC2AAD}" srcOrd="2" destOrd="0" presId="urn:microsoft.com/office/officeart/2005/8/layout/chevron2"/>
    <dgm:cxn modelId="{5BD44B33-5AAD-4E7A-956C-A612088FDFA8}" type="presParOf" srcId="{D009E18C-BB11-4580-A7CB-4E62D3AC2AAD}" destId="{2D2F5351-4DD2-47D6-A209-79AB09118EA0}" srcOrd="0" destOrd="0" presId="urn:microsoft.com/office/officeart/2005/8/layout/chevron2"/>
    <dgm:cxn modelId="{EAF3B7A1-F7FC-43D3-98BF-61851CCB7DFB}" type="presParOf" srcId="{D009E18C-BB11-4580-A7CB-4E62D3AC2AAD}" destId="{21051F4B-ACA1-4A40-8950-F443B7DC246F}" srcOrd="1" destOrd="0" presId="urn:microsoft.com/office/officeart/2005/8/layout/chevron2"/>
    <dgm:cxn modelId="{BF410941-8885-4F28-9911-F5B3FC92F8DC}" type="presParOf" srcId="{E7B4EA86-8829-4AD7-8A7E-7F5895843CAE}" destId="{822C6273-0A8F-4EB6-9999-26F76ED0F44C}" srcOrd="3" destOrd="0" presId="urn:microsoft.com/office/officeart/2005/8/layout/chevron2"/>
    <dgm:cxn modelId="{744F6766-02B6-4654-B151-5877CBC01857}" type="presParOf" srcId="{E7B4EA86-8829-4AD7-8A7E-7F5895843CAE}" destId="{A6251428-30DC-4B01-94D9-7FBE467B34AC}" srcOrd="4" destOrd="0" presId="urn:microsoft.com/office/officeart/2005/8/layout/chevron2"/>
    <dgm:cxn modelId="{26C037DB-F397-4A1F-98A1-E47A45A4E994}" type="presParOf" srcId="{A6251428-30DC-4B01-94D9-7FBE467B34AC}" destId="{128C7258-940F-47E3-9A32-F83B611445CA}" srcOrd="0" destOrd="0" presId="urn:microsoft.com/office/officeart/2005/8/layout/chevron2"/>
    <dgm:cxn modelId="{246D4051-F096-41A6-BF99-1687471F8EF8}" type="presParOf" srcId="{A6251428-30DC-4B01-94D9-7FBE467B34AC}" destId="{E37EF8DF-004B-48CF-A396-CB5C5A481539}" srcOrd="1" destOrd="0" presId="urn:microsoft.com/office/officeart/2005/8/layout/chevron2"/>
    <dgm:cxn modelId="{3FDD1FCA-C373-4EF1-8AB9-A52531AA0D28}" type="presParOf" srcId="{E7B4EA86-8829-4AD7-8A7E-7F5895843CAE}" destId="{8317FC59-F1F8-4BFE-A329-29E1AFD17ECD}" srcOrd="5" destOrd="0" presId="urn:microsoft.com/office/officeart/2005/8/layout/chevron2"/>
    <dgm:cxn modelId="{495654CC-65DD-4CFB-9486-994FC6336C1E}" type="presParOf" srcId="{E7B4EA86-8829-4AD7-8A7E-7F5895843CAE}" destId="{24E1D341-523A-4B94-BE7D-3377063F3394}" srcOrd="6" destOrd="0" presId="urn:microsoft.com/office/officeart/2005/8/layout/chevron2"/>
    <dgm:cxn modelId="{BDF71230-D0D3-49A5-A6F6-C04FFD5A5B1B}" type="presParOf" srcId="{24E1D341-523A-4B94-BE7D-3377063F3394}" destId="{F8BFCD2A-7C97-40CF-9A9D-C074BEC5FC7E}" srcOrd="0" destOrd="0" presId="urn:microsoft.com/office/officeart/2005/8/layout/chevron2"/>
    <dgm:cxn modelId="{92B6061C-0662-462A-8131-22374E3689CA}" type="presParOf" srcId="{24E1D341-523A-4B94-BE7D-3377063F3394}" destId="{2FB79B61-B504-4013-870F-E965FF455760}"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9E14261-BEC8-44A6-8FEE-E022F4CCF552}">
      <dsp:nvSpPr>
        <dsp:cNvPr id="0" name=""/>
        <dsp:cNvSpPr/>
      </dsp:nvSpPr>
      <dsp:spPr>
        <a:xfrm>
          <a:off x="590549" y="190500"/>
          <a:ext cx="1181099" cy="1181099"/>
        </a:xfrm>
        <a:prstGeom prst="triangl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endParaRPr lang="en-US" sz="900" kern="1200" dirty="0" smtClean="0">
            <a:latin typeface="DIN" pitchFamily="2" charset="0"/>
          </a:endParaRPr>
        </a:p>
        <a:p>
          <a:pPr lvl="0" algn="ctr" defTabSz="400050">
            <a:lnSpc>
              <a:spcPct val="90000"/>
            </a:lnSpc>
            <a:spcBef>
              <a:spcPct val="0"/>
            </a:spcBef>
            <a:spcAft>
              <a:spcPct val="35000"/>
            </a:spcAft>
          </a:pPr>
          <a:endParaRPr lang="en-US" sz="900" kern="1200" dirty="0" smtClean="0">
            <a:latin typeface="DIN" pitchFamily="2" charset="0"/>
          </a:endParaRPr>
        </a:p>
        <a:p>
          <a:pPr lvl="0" algn="ctr" defTabSz="400050">
            <a:lnSpc>
              <a:spcPct val="90000"/>
            </a:lnSpc>
            <a:spcBef>
              <a:spcPct val="0"/>
            </a:spcBef>
            <a:spcAft>
              <a:spcPct val="35000"/>
            </a:spcAft>
          </a:pPr>
          <a:r>
            <a:rPr lang="en-US" sz="700" kern="1200" dirty="0" err="1" smtClean="0">
              <a:latin typeface="DIN" pitchFamily="2" charset="0"/>
            </a:rPr>
            <a:t>Planificación</a:t>
          </a:r>
          <a:r>
            <a:rPr lang="en-US" sz="700" kern="1200" dirty="0" smtClean="0">
              <a:latin typeface="DIN" pitchFamily="2" charset="0"/>
            </a:rPr>
            <a:t> </a:t>
          </a:r>
          <a:endParaRPr lang="en-US" sz="700" kern="1200" dirty="0">
            <a:latin typeface="DIN" pitchFamily="2" charset="0"/>
          </a:endParaRPr>
        </a:p>
      </dsp:txBody>
      <dsp:txXfrm>
        <a:off x="590549" y="190500"/>
        <a:ext cx="1181099" cy="1181099"/>
      </dsp:txXfrm>
    </dsp:sp>
    <dsp:sp modelId="{B426CFBA-63C5-424B-BA5A-139133F77F62}">
      <dsp:nvSpPr>
        <dsp:cNvPr id="0" name=""/>
        <dsp:cNvSpPr/>
      </dsp:nvSpPr>
      <dsp:spPr>
        <a:xfrm>
          <a:off x="0" y="1371600"/>
          <a:ext cx="1181099" cy="1181099"/>
        </a:xfrm>
        <a:prstGeom prst="triangl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err="1" smtClean="0">
              <a:latin typeface="DIN" pitchFamily="2" charset="0"/>
            </a:rPr>
            <a:t>Banco</a:t>
          </a:r>
          <a:r>
            <a:rPr lang="en-US" sz="1100" kern="1200" dirty="0" smtClean="0"/>
            <a:t> de  </a:t>
          </a:r>
          <a:r>
            <a:rPr lang="en-US" sz="1100" kern="1200" dirty="0" err="1" smtClean="0"/>
            <a:t>Datos</a:t>
          </a:r>
          <a:endParaRPr lang="en-US" sz="1100" kern="1200" dirty="0"/>
        </a:p>
      </dsp:txBody>
      <dsp:txXfrm>
        <a:off x="0" y="1371600"/>
        <a:ext cx="1181099" cy="1181099"/>
      </dsp:txXfrm>
    </dsp:sp>
    <dsp:sp modelId="{ABA7CC1E-997B-47E8-94A7-AAA66AD75A30}">
      <dsp:nvSpPr>
        <dsp:cNvPr id="0" name=""/>
        <dsp:cNvSpPr/>
      </dsp:nvSpPr>
      <dsp:spPr>
        <a:xfrm rot="10800000">
          <a:off x="590549" y="1371600"/>
          <a:ext cx="1181099" cy="1181099"/>
        </a:xfrm>
        <a:prstGeom prst="triangl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US" sz="1050" kern="1200" dirty="0" err="1" smtClean="0"/>
            <a:t>Modelo</a:t>
          </a:r>
          <a:r>
            <a:rPr lang="en-US" sz="1050" kern="1200" dirty="0" smtClean="0"/>
            <a:t> </a:t>
          </a:r>
        </a:p>
        <a:p>
          <a:pPr lvl="0" algn="ctr" defTabSz="466725">
            <a:lnSpc>
              <a:spcPct val="90000"/>
            </a:lnSpc>
            <a:spcBef>
              <a:spcPct val="0"/>
            </a:spcBef>
            <a:spcAft>
              <a:spcPct val="35000"/>
            </a:spcAft>
          </a:pPr>
          <a:r>
            <a:rPr lang="en-US" sz="1050" kern="1200" dirty="0" err="1" smtClean="0"/>
            <a:t>Tácticas</a:t>
          </a:r>
          <a:endParaRPr lang="en-US" sz="600" kern="1200" dirty="0">
            <a:latin typeface="DIN" pitchFamily="2" charset="0"/>
          </a:endParaRPr>
        </a:p>
      </dsp:txBody>
      <dsp:txXfrm rot="10800000">
        <a:off x="590549" y="1371600"/>
        <a:ext cx="1181099" cy="1181099"/>
      </dsp:txXfrm>
    </dsp:sp>
    <dsp:sp modelId="{05F3022E-26EE-4997-A6CB-C577F4290D51}">
      <dsp:nvSpPr>
        <dsp:cNvPr id="0" name=""/>
        <dsp:cNvSpPr/>
      </dsp:nvSpPr>
      <dsp:spPr>
        <a:xfrm>
          <a:off x="1181099" y="1371600"/>
          <a:ext cx="1181099" cy="1181099"/>
        </a:xfrm>
        <a:prstGeom prst="triangl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SIG</a:t>
          </a:r>
          <a:endParaRPr lang="en-US" sz="1200" kern="1200" dirty="0"/>
        </a:p>
      </dsp:txBody>
      <dsp:txXfrm>
        <a:off x="1181099" y="1371600"/>
        <a:ext cx="1181099" cy="118109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63AD2A2-515F-4296-930F-32AA2D92F3B4}">
      <dsp:nvSpPr>
        <dsp:cNvPr id="0" name=""/>
        <dsp:cNvSpPr/>
      </dsp:nvSpPr>
      <dsp:spPr>
        <a:xfrm>
          <a:off x="0" y="29490"/>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u="sng" kern="1200" dirty="0" smtClean="0"/>
            <a:t>Variable</a:t>
          </a:r>
          <a:r>
            <a:rPr lang="es-ES" sz="1800" b="1" kern="1200" dirty="0" smtClean="0"/>
            <a:t>		       </a:t>
          </a:r>
          <a:r>
            <a:rPr lang="es-ES" sz="1800" b="1" u="sng" kern="1200" dirty="0" smtClean="0"/>
            <a:t>Representa</a:t>
          </a:r>
          <a:endParaRPr lang="en-US" sz="1800" kern="1200" dirty="0"/>
        </a:p>
      </dsp:txBody>
      <dsp:txXfrm>
        <a:off x="1743933" y="29490"/>
        <a:ext cx="6669816" cy="611836"/>
      </dsp:txXfrm>
    </dsp:sp>
    <dsp:sp modelId="{DB435AC0-46CC-41ED-B8E4-0B217355DB11}">
      <dsp:nvSpPr>
        <dsp:cNvPr id="0" name=""/>
        <dsp:cNvSpPr/>
      </dsp:nvSpPr>
      <dsp:spPr>
        <a:xfrm>
          <a:off x="8368029" y="530941"/>
          <a:ext cx="45720" cy="489469"/>
        </a:xfrm>
        <a:prstGeom prst="roundRect">
          <a:avLst>
            <a:gd name="adj" fmla="val 10000"/>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867994-15CF-4096-B0EC-6AB35946D0EB}">
      <dsp:nvSpPr>
        <dsp:cNvPr id="0" name=""/>
        <dsp:cNvSpPr/>
      </dsp:nvSpPr>
      <dsp:spPr>
        <a:xfrm>
          <a:off x="0" y="673020"/>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Demanda	Soporte   residencial del área local</a:t>
          </a:r>
          <a:endParaRPr lang="en-US" sz="1800" kern="1200" dirty="0"/>
        </a:p>
      </dsp:txBody>
      <dsp:txXfrm>
        <a:off x="1743933" y="673020"/>
        <a:ext cx="6669816" cy="611836"/>
      </dsp:txXfrm>
    </dsp:sp>
    <dsp:sp modelId="{EB85168A-8D0F-43D1-A516-12F7F8BF306B}">
      <dsp:nvSpPr>
        <dsp:cNvPr id="0" name=""/>
        <dsp:cNvSpPr/>
      </dsp:nvSpPr>
      <dsp:spPr>
        <a:xfrm>
          <a:off x="578166" y="734203"/>
          <a:ext cx="648784" cy="489469"/>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251834-EFBB-4AF8-8602-705C03904F92}">
      <dsp:nvSpPr>
        <dsp:cNvPr id="0" name=""/>
        <dsp:cNvSpPr/>
      </dsp:nvSpPr>
      <dsp:spPr>
        <a:xfrm>
          <a:off x="0" y="1356851"/>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Flujos		Flujo vehicular y condiciones del tráfico</a:t>
          </a:r>
          <a:endParaRPr lang="en-US" sz="1800" kern="1200" dirty="0"/>
        </a:p>
      </dsp:txBody>
      <dsp:txXfrm>
        <a:off x="1743933" y="1356851"/>
        <a:ext cx="6669816" cy="611836"/>
      </dsp:txXfrm>
    </dsp:sp>
    <dsp:sp modelId="{F8F98620-F95C-43F9-BEAA-88BD2FDE1289}">
      <dsp:nvSpPr>
        <dsp:cNvPr id="0" name=""/>
        <dsp:cNvSpPr/>
      </dsp:nvSpPr>
      <dsp:spPr>
        <a:xfrm>
          <a:off x="607656" y="1407224"/>
          <a:ext cx="589803" cy="489469"/>
        </a:xfrm>
        <a:prstGeom prst="roundRect">
          <a:avLst>
            <a:gd name="adj" fmla="val 10000"/>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5D3534C-198F-4C60-A92D-B1DA624B7633}">
      <dsp:nvSpPr>
        <dsp:cNvPr id="0" name=""/>
        <dsp:cNvSpPr/>
      </dsp:nvSpPr>
      <dsp:spPr>
        <a:xfrm>
          <a:off x="0" y="2019060"/>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Inversión	Características física de las  EDS</a:t>
          </a:r>
          <a:endParaRPr lang="es-ES" sz="1800" b="1" kern="1200" dirty="0"/>
        </a:p>
      </dsp:txBody>
      <dsp:txXfrm>
        <a:off x="1743933" y="2019060"/>
        <a:ext cx="6669816" cy="611836"/>
      </dsp:txXfrm>
    </dsp:sp>
    <dsp:sp modelId="{BB745097-4329-4545-A1CB-B685D68111EE}">
      <dsp:nvSpPr>
        <dsp:cNvPr id="0" name=""/>
        <dsp:cNvSpPr/>
      </dsp:nvSpPr>
      <dsp:spPr>
        <a:xfrm>
          <a:off x="552857" y="2079519"/>
          <a:ext cx="699401" cy="490918"/>
        </a:xfrm>
        <a:prstGeom prst="roundRect">
          <a:avLst>
            <a:gd name="adj" fmla="val 10000"/>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30360B-1242-4AFF-9F42-27589FD1497C}">
      <dsp:nvSpPr>
        <dsp:cNvPr id="0" name=""/>
        <dsp:cNvSpPr/>
      </dsp:nvSpPr>
      <dsp:spPr>
        <a:xfrm>
          <a:off x="0" y="2692080"/>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Marca	                 Contribución de la Marca</a:t>
          </a:r>
          <a:endParaRPr lang="es-ES" sz="1800" b="1" kern="1200" dirty="0"/>
        </a:p>
      </dsp:txBody>
      <dsp:txXfrm>
        <a:off x="1743933" y="2692080"/>
        <a:ext cx="6669816" cy="611836"/>
      </dsp:txXfrm>
    </dsp:sp>
    <dsp:sp modelId="{EA50DBFC-138A-47F8-9C6A-A495DB229E8D}">
      <dsp:nvSpPr>
        <dsp:cNvPr id="0" name=""/>
        <dsp:cNvSpPr/>
      </dsp:nvSpPr>
      <dsp:spPr>
        <a:xfrm>
          <a:off x="629061" y="2765315"/>
          <a:ext cx="546994" cy="465367"/>
        </a:xfrm>
        <a:prstGeom prst="roundRect">
          <a:avLst>
            <a:gd name="adj" fmla="val 10000"/>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0784EFF-593C-4241-81C4-D25221C65C78}">
      <dsp:nvSpPr>
        <dsp:cNvPr id="0" name=""/>
        <dsp:cNvSpPr/>
      </dsp:nvSpPr>
      <dsp:spPr>
        <a:xfrm>
          <a:off x="0" y="3379834"/>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P. Comerciales	Divulgación de servicios  y p. comerciales tangibles</a:t>
          </a:r>
          <a:endParaRPr lang="en-US" sz="1800" kern="1200" dirty="0"/>
        </a:p>
      </dsp:txBody>
      <dsp:txXfrm>
        <a:off x="1743933" y="3379834"/>
        <a:ext cx="6669816" cy="611836"/>
      </dsp:txXfrm>
    </dsp:sp>
    <dsp:sp modelId="{7B2679E6-9099-42CF-9E63-6087D4B4F6B8}">
      <dsp:nvSpPr>
        <dsp:cNvPr id="0" name=""/>
        <dsp:cNvSpPr/>
      </dsp:nvSpPr>
      <dsp:spPr>
        <a:xfrm>
          <a:off x="508618" y="3418972"/>
          <a:ext cx="787880" cy="504094"/>
        </a:xfrm>
        <a:prstGeom prst="roundRect">
          <a:avLst>
            <a:gd name="adj" fmla="val 10000"/>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7C37D2A-AC40-4674-BB56-B27FE01AB03B}">
      <dsp:nvSpPr>
        <dsp:cNvPr id="0" name=""/>
        <dsp:cNvSpPr/>
      </dsp:nvSpPr>
      <dsp:spPr>
        <a:xfrm>
          <a:off x="0" y="4038121"/>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Precio		Precio de venta a público</a:t>
          </a:r>
          <a:endParaRPr lang="en-US" sz="1800" kern="1200" dirty="0"/>
        </a:p>
      </dsp:txBody>
      <dsp:txXfrm>
        <a:off x="1743933" y="4038121"/>
        <a:ext cx="6669816" cy="611836"/>
      </dsp:txXfrm>
    </dsp:sp>
    <dsp:sp modelId="{2ACEC173-ABD1-4DF7-B67B-64B1C9724098}">
      <dsp:nvSpPr>
        <dsp:cNvPr id="0" name=""/>
        <dsp:cNvSpPr/>
      </dsp:nvSpPr>
      <dsp:spPr>
        <a:xfrm>
          <a:off x="529585" y="4041055"/>
          <a:ext cx="745946" cy="605967"/>
        </a:xfrm>
        <a:prstGeom prst="roundRect">
          <a:avLst>
            <a:gd name="adj" fmla="val 10000"/>
          </a:avLst>
        </a:prstGeom>
        <a:blipFill rotWithShape="0">
          <a:blip xmlns:r="http://schemas.openxmlformats.org/officeDocument/2006/relationships" r:embed="rId6"/>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D097E3B-7B07-4448-997F-AAA45C6B1B70}">
      <dsp:nvSpPr>
        <dsp:cNvPr id="0" name=""/>
        <dsp:cNvSpPr/>
      </dsp:nvSpPr>
      <dsp:spPr>
        <a:xfrm>
          <a:off x="0" y="4711141"/>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Entorno		Patrones de consumo del área local</a:t>
          </a:r>
          <a:endParaRPr lang="en-US" sz="1800" kern="1200" dirty="0"/>
        </a:p>
      </dsp:txBody>
      <dsp:txXfrm>
        <a:off x="1743933" y="4711141"/>
        <a:ext cx="6669816" cy="611836"/>
      </dsp:txXfrm>
    </dsp:sp>
    <dsp:sp modelId="{5EE0753D-4A02-404E-889F-B438576CB431}">
      <dsp:nvSpPr>
        <dsp:cNvPr id="0" name=""/>
        <dsp:cNvSpPr/>
      </dsp:nvSpPr>
      <dsp:spPr>
        <a:xfrm>
          <a:off x="479119" y="4763725"/>
          <a:ext cx="846877" cy="506669"/>
        </a:xfrm>
        <a:prstGeom prst="roundRect">
          <a:avLst>
            <a:gd name="adj" fmla="val 10000"/>
          </a:avLst>
        </a:prstGeom>
        <a:blipFill rotWithShape="0">
          <a:blip xmlns:r="http://schemas.openxmlformats.org/officeDocument/2006/relationships" r:embed="rId7"/>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714950-1155-4A36-AB57-AB7BB15664EB}">
      <dsp:nvSpPr>
        <dsp:cNvPr id="0" name=""/>
        <dsp:cNvSpPr/>
      </dsp:nvSpPr>
      <dsp:spPr>
        <a:xfrm>
          <a:off x="0" y="5390756"/>
          <a:ext cx="8413750" cy="611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Operación	Aspectos intangibles de las prácticas comerciales</a:t>
          </a:r>
          <a:endParaRPr lang="en-US" sz="1800" kern="1200" dirty="0"/>
        </a:p>
      </dsp:txBody>
      <dsp:txXfrm>
        <a:off x="1743933" y="5390756"/>
        <a:ext cx="6669816" cy="611836"/>
      </dsp:txXfrm>
    </dsp:sp>
    <dsp:sp modelId="{01F0C6BE-EFD4-4EAD-9643-7146EF78C672}">
      <dsp:nvSpPr>
        <dsp:cNvPr id="0" name=""/>
        <dsp:cNvSpPr/>
      </dsp:nvSpPr>
      <dsp:spPr>
        <a:xfrm>
          <a:off x="464370" y="5427403"/>
          <a:ext cx="876376" cy="525352"/>
        </a:xfrm>
        <a:prstGeom prst="roundRect">
          <a:avLst>
            <a:gd name="adj" fmla="val 10000"/>
          </a:avLst>
        </a:prstGeom>
        <a:blipFill rotWithShape="0">
          <a:blip xmlns:r="http://schemas.openxmlformats.org/officeDocument/2006/relationships" r:embed="rId8"/>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6D33C2F-055F-44A0-A84D-8BC81A28436F}">
      <dsp:nvSpPr>
        <dsp:cNvPr id="0" name=""/>
        <dsp:cNvSpPr/>
      </dsp:nvSpPr>
      <dsp:spPr>
        <a:xfrm rot="5400000">
          <a:off x="-185966" y="189497"/>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CL" sz="2400" kern="1200" noProof="0" dirty="0" smtClean="0">
              <a:latin typeface="DIN" pitchFamily="2" charset="0"/>
            </a:rPr>
            <a:t>1</a:t>
          </a:r>
        </a:p>
      </dsp:txBody>
      <dsp:txXfrm rot="5400000">
        <a:off x="-185966" y="189497"/>
        <a:ext cx="1239777" cy="867844"/>
      </dsp:txXfrm>
    </dsp:sp>
    <dsp:sp modelId="{514A468F-A458-4E8F-ABD7-BBB89571C371}">
      <dsp:nvSpPr>
        <dsp:cNvPr id="0" name=""/>
        <dsp:cNvSpPr/>
      </dsp:nvSpPr>
      <dsp:spPr>
        <a:xfrm rot="5400000">
          <a:off x="4249032" y="-3377657"/>
          <a:ext cx="805855" cy="75682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CL" sz="2200" kern="1200" noProof="0" dirty="0" smtClean="0">
              <a:latin typeface="DIN" pitchFamily="2" charset="0"/>
            </a:rPr>
            <a:t>Ajuste de las preferencias locales del </a:t>
          </a:r>
          <a:r>
            <a:rPr lang="es-CL" sz="2400" kern="1200" noProof="0" dirty="0" smtClean="0">
              <a:solidFill>
                <a:schemeClr val="bg2">
                  <a:lumMod val="50000"/>
                </a:schemeClr>
              </a:solidFill>
              <a:latin typeface="DIN" pitchFamily="2" charset="0"/>
            </a:rPr>
            <a:t>CONSUMIDOR</a:t>
          </a:r>
          <a:r>
            <a:rPr lang="es-CL" sz="2200" kern="1200" noProof="0" dirty="0" smtClean="0">
              <a:latin typeface="DIN" pitchFamily="2" charset="0"/>
            </a:rPr>
            <a:t> </a:t>
          </a:r>
          <a:endParaRPr lang="es-CL" sz="2200" kern="1200" noProof="0" dirty="0">
            <a:latin typeface="DIN" pitchFamily="2" charset="0"/>
          </a:endParaRPr>
        </a:p>
      </dsp:txBody>
      <dsp:txXfrm rot="5400000">
        <a:off x="4249032" y="-3377657"/>
        <a:ext cx="805855" cy="7568231"/>
      </dsp:txXfrm>
    </dsp:sp>
    <dsp:sp modelId="{2D2F5351-4DD2-47D6-A209-79AB09118EA0}">
      <dsp:nvSpPr>
        <dsp:cNvPr id="0" name=""/>
        <dsp:cNvSpPr/>
      </dsp:nvSpPr>
      <dsp:spPr>
        <a:xfrm rot="5400000">
          <a:off x="-185966" y="1282538"/>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CL" sz="2400" kern="1200" noProof="0" dirty="0" smtClean="0">
              <a:latin typeface="DIN" pitchFamily="2" charset="0"/>
            </a:rPr>
            <a:t>2</a:t>
          </a:r>
          <a:endParaRPr lang="es-CL" sz="2400" kern="1200" noProof="0" dirty="0">
            <a:latin typeface="DIN" pitchFamily="2" charset="0"/>
          </a:endParaRPr>
        </a:p>
      </dsp:txBody>
      <dsp:txXfrm rot="5400000">
        <a:off x="-185966" y="1282538"/>
        <a:ext cx="1239777" cy="867844"/>
      </dsp:txXfrm>
    </dsp:sp>
    <dsp:sp modelId="{21051F4B-ACA1-4A40-8950-F443B7DC246F}">
      <dsp:nvSpPr>
        <dsp:cNvPr id="0" name=""/>
        <dsp:cNvSpPr/>
      </dsp:nvSpPr>
      <dsp:spPr>
        <a:xfrm rot="5400000">
          <a:off x="4249032" y="-2284616"/>
          <a:ext cx="805855" cy="75682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CL" sz="2200" kern="1200" dirty="0" smtClean="0">
              <a:latin typeface="DIN" pitchFamily="2" charset="0"/>
            </a:rPr>
            <a:t>Calculo de la influencia de la </a:t>
          </a:r>
          <a:r>
            <a:rPr lang="es-CL" sz="2400" b="1" kern="1200" dirty="0" smtClean="0">
              <a:solidFill>
                <a:schemeClr val="bg2">
                  <a:lumMod val="50000"/>
                </a:schemeClr>
              </a:solidFill>
              <a:latin typeface="DIN" pitchFamily="2" charset="0"/>
            </a:rPr>
            <a:t>MARCA</a:t>
          </a:r>
          <a:r>
            <a:rPr lang="es-CL" sz="2400" kern="1200" dirty="0" smtClean="0">
              <a:latin typeface="DIN" pitchFamily="2" charset="0"/>
            </a:rPr>
            <a:t> </a:t>
          </a:r>
          <a:endParaRPr lang="es-CL" sz="2400" kern="1200" dirty="0">
            <a:latin typeface="DIN" pitchFamily="2" charset="0"/>
          </a:endParaRPr>
        </a:p>
      </dsp:txBody>
      <dsp:txXfrm rot="5400000">
        <a:off x="4249032" y="-2284616"/>
        <a:ext cx="805855" cy="7568231"/>
      </dsp:txXfrm>
    </dsp:sp>
    <dsp:sp modelId="{128C7258-940F-47E3-9A32-F83B611445CA}">
      <dsp:nvSpPr>
        <dsp:cNvPr id="0" name=""/>
        <dsp:cNvSpPr/>
      </dsp:nvSpPr>
      <dsp:spPr>
        <a:xfrm rot="5400000">
          <a:off x="-185966" y="2375579"/>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latin typeface="DIN" pitchFamily="2" charset="0"/>
            </a:rPr>
            <a:t>3</a:t>
          </a:r>
          <a:endParaRPr lang="en-US" sz="2400" kern="1200" dirty="0">
            <a:latin typeface="DIN" pitchFamily="2" charset="0"/>
          </a:endParaRPr>
        </a:p>
      </dsp:txBody>
      <dsp:txXfrm rot="5400000">
        <a:off x="-185966" y="2375579"/>
        <a:ext cx="1239777" cy="867844"/>
      </dsp:txXfrm>
    </dsp:sp>
    <dsp:sp modelId="{E37EF8DF-004B-48CF-A396-CB5C5A481539}">
      <dsp:nvSpPr>
        <dsp:cNvPr id="0" name=""/>
        <dsp:cNvSpPr/>
      </dsp:nvSpPr>
      <dsp:spPr>
        <a:xfrm rot="5400000">
          <a:off x="4249032" y="-1191574"/>
          <a:ext cx="805855" cy="75682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CL" sz="2200" kern="1200" noProof="0" dirty="0" smtClean="0">
              <a:latin typeface="DIN" pitchFamily="2" charset="0"/>
            </a:rPr>
            <a:t>Identificación patrones de desempeño del </a:t>
          </a:r>
          <a:r>
            <a:rPr lang="es-CL" sz="2400" kern="1200" noProof="0" dirty="0" smtClean="0">
              <a:solidFill>
                <a:schemeClr val="bg2">
                  <a:lumMod val="50000"/>
                </a:schemeClr>
              </a:solidFill>
              <a:latin typeface="DIN" pitchFamily="2" charset="0"/>
            </a:rPr>
            <a:t>ÁREA LOCAL</a:t>
          </a:r>
          <a:endParaRPr lang="es-CL" sz="2400" kern="1200" noProof="0" dirty="0">
            <a:solidFill>
              <a:schemeClr val="bg2">
                <a:lumMod val="50000"/>
              </a:schemeClr>
            </a:solidFill>
            <a:latin typeface="DIN" pitchFamily="2" charset="0"/>
          </a:endParaRPr>
        </a:p>
      </dsp:txBody>
      <dsp:txXfrm rot="5400000">
        <a:off x="4249032" y="-1191574"/>
        <a:ext cx="805855" cy="7568231"/>
      </dsp:txXfrm>
    </dsp:sp>
    <dsp:sp modelId="{F8BFCD2A-7C97-40CF-9A9D-C074BEC5FC7E}">
      <dsp:nvSpPr>
        <dsp:cNvPr id="0" name=""/>
        <dsp:cNvSpPr/>
      </dsp:nvSpPr>
      <dsp:spPr>
        <a:xfrm rot="5400000">
          <a:off x="-185966" y="3468621"/>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CL" sz="2400" kern="1200" noProof="0" dirty="0" smtClean="0">
              <a:latin typeface="DIN" pitchFamily="2" charset="0"/>
            </a:rPr>
            <a:t>4</a:t>
          </a:r>
          <a:endParaRPr lang="es-CL" sz="2400" kern="1200" noProof="0" dirty="0">
            <a:latin typeface="DIN" pitchFamily="2" charset="0"/>
          </a:endParaRPr>
        </a:p>
      </dsp:txBody>
      <dsp:txXfrm rot="5400000">
        <a:off x="-185966" y="3468621"/>
        <a:ext cx="1239777" cy="867844"/>
      </dsp:txXfrm>
    </dsp:sp>
    <dsp:sp modelId="{2FB79B61-B504-4013-870F-E965FF455760}">
      <dsp:nvSpPr>
        <dsp:cNvPr id="0" name=""/>
        <dsp:cNvSpPr/>
      </dsp:nvSpPr>
      <dsp:spPr>
        <a:xfrm rot="5400000">
          <a:off x="4249032" y="-98533"/>
          <a:ext cx="805855" cy="75682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s-CL" sz="2200" kern="1200" noProof="0" dirty="0" smtClean="0">
              <a:latin typeface="DIN" pitchFamily="2" charset="0"/>
            </a:rPr>
            <a:t>Cuantificación la contribución de la </a:t>
          </a:r>
          <a:r>
            <a:rPr lang="es-CL" sz="2400" kern="1200" cap="all" baseline="0" noProof="0" dirty="0" smtClean="0">
              <a:solidFill>
                <a:schemeClr val="bg2">
                  <a:lumMod val="50000"/>
                </a:schemeClr>
              </a:solidFill>
              <a:latin typeface="DIN" pitchFamily="2" charset="0"/>
            </a:rPr>
            <a:t>operación</a:t>
          </a:r>
          <a:endParaRPr lang="es-CL" sz="2400" kern="1200" cap="all" baseline="0" noProof="0" dirty="0">
            <a:solidFill>
              <a:schemeClr val="bg2">
                <a:lumMod val="50000"/>
              </a:schemeClr>
            </a:solidFill>
            <a:latin typeface="DIN" pitchFamily="2" charset="0"/>
          </a:endParaRPr>
        </a:p>
      </dsp:txBody>
      <dsp:txXfrm rot="5400000">
        <a:off x="4249032" y="-98533"/>
        <a:ext cx="805855" cy="7568231"/>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4E7B423C-4C70-4E31-8181-5F5608698232}" type="datetimeFigureOut">
              <a:rPr lang="en-US" smtClean="0"/>
              <a:pPr/>
              <a:t>10/12/2011</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79A2A12D-CCF7-4364-BE10-4640A33E81D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Grp="1" noChangeArrowheads="1"/>
          </p:cNvSpPr>
          <p:nvPr>
            <p:ph type="sldNum" sz="quarter" idx="5"/>
          </p:nvPr>
        </p:nvSpPr>
        <p:spPr>
          <a:noFill/>
        </p:spPr>
        <p:txBody>
          <a:bodyPr/>
          <a:lstStyle/>
          <a:p>
            <a:fld id="{CABFE66F-B997-477B-BDAD-0859FAC438E5}" type="slidenum">
              <a:rPr lang="en-US" smtClean="0"/>
              <a:pPr/>
              <a:t>3</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306BAC67-905A-4848-BBC9-3F96A94A5BE6}" type="slidenum">
              <a:rPr lang="en-US"/>
              <a:pPr/>
              <a:t>8</a:t>
            </a:fld>
            <a:endParaRPr lang="en-US"/>
          </a:p>
        </p:txBody>
      </p:sp>
      <p:sp>
        <p:nvSpPr>
          <p:cNvPr id="399362" name="Rectangle 2"/>
          <p:cNvSpPr>
            <a:spLocks noGrp="1" noRot="1" noChangeAspect="1" noChangeArrowheads="1"/>
          </p:cNvSpPr>
          <p:nvPr>
            <p:ph type="sldImg"/>
          </p:nvPr>
        </p:nvSpPr>
        <p:spPr bwMode="auto">
          <a:xfrm>
            <a:off x="1273175" y="752475"/>
            <a:ext cx="4770438" cy="3576638"/>
          </a:xfrm>
          <a:prstGeom prst="rect">
            <a:avLst/>
          </a:prstGeom>
          <a:noFill/>
          <a:ln w="12700" cap="flat">
            <a:solidFill>
              <a:schemeClr val="tx1"/>
            </a:solidFill>
            <a:miter lim="800000"/>
            <a:headEnd/>
            <a:tailEnd/>
          </a:ln>
        </p:spPr>
      </p:sp>
      <p:sp>
        <p:nvSpPr>
          <p:cNvPr id="399363" name="Rectangle 3"/>
          <p:cNvSpPr>
            <a:spLocks noGrp="1" noChangeArrowheads="1"/>
          </p:cNvSpPr>
          <p:nvPr>
            <p:ph type="body" idx="1"/>
          </p:nvPr>
        </p:nvSpPr>
        <p:spPr bwMode="auto">
          <a:xfrm>
            <a:off x="979716" y="4555020"/>
            <a:ext cx="5353307" cy="4305165"/>
          </a:xfrm>
          <a:prstGeom prst="rect">
            <a:avLst/>
          </a:prstGeom>
          <a:noFill/>
          <a:ln>
            <a:miter lim="800000"/>
            <a:headEnd/>
            <a:tailEnd/>
          </a:ln>
        </p:spPr>
        <p:txBody>
          <a:bodyPr lIns="96756" tIns="48379" rIns="96756" bIns="48379"/>
          <a:lstStyle/>
          <a:p>
            <a:endParaRPr lang="es-E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84E07C9-4353-4CC9-9098-20ED4865C0A6}" type="slidenum">
              <a:rPr lang="en-US" smtClean="0"/>
              <a:pPr>
                <a:defRPr/>
              </a:pPr>
              <a:t>12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sldNum" sz="quarter" idx="5"/>
          </p:nvPr>
        </p:nvSpPr>
        <p:spPr>
          <a:noFill/>
        </p:spPr>
        <p:txBody>
          <a:bodyPr/>
          <a:lstStyle/>
          <a:p>
            <a:fld id="{2568DFE3-37E6-40CA-9188-1D8A56BB10FC}" type="slidenum">
              <a:rPr lang="en-US" smtClean="0"/>
              <a:pPr/>
              <a:t>15</a:t>
            </a:fld>
            <a:endParaRPr lang="en-US" smtClean="0"/>
          </a:p>
        </p:txBody>
      </p:sp>
      <p:sp>
        <p:nvSpPr>
          <p:cNvPr id="52227" name="Rectangle 2"/>
          <p:cNvSpPr>
            <a:spLocks noGrp="1" noRot="1" noChangeAspect="1" noChangeArrowheads="1" noTextEdit="1"/>
          </p:cNvSpPr>
          <p:nvPr>
            <p:ph type="sldImg"/>
          </p:nvPr>
        </p:nvSpPr>
        <p:spPr>
          <a:xfrm>
            <a:off x="1268413" y="727075"/>
            <a:ext cx="4781550" cy="3586163"/>
          </a:xfrm>
          <a:ln/>
        </p:spPr>
      </p:sp>
      <p:sp>
        <p:nvSpPr>
          <p:cNvPr id="52228" name="Rectangle 3"/>
          <p:cNvSpPr>
            <a:spLocks noGrp="1" noChangeArrowheads="1"/>
          </p:cNvSpPr>
          <p:nvPr>
            <p:ph type="body" idx="1"/>
          </p:nvPr>
        </p:nvSpPr>
        <p:spPr>
          <a:xfrm>
            <a:off x="974877" y="4560989"/>
            <a:ext cx="5365448" cy="4321373"/>
          </a:xfrm>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A49DD639-6E01-4A68-95B0-E0467C69AD4B}" type="slidenum">
              <a:rPr lang="en-US"/>
              <a:pPr/>
              <a:t>16</a:t>
            </a:fld>
            <a:endParaRPr lang="en-US"/>
          </a:p>
        </p:txBody>
      </p:sp>
      <p:sp>
        <p:nvSpPr>
          <p:cNvPr id="397314" name="Rectangle 2"/>
          <p:cNvSpPr>
            <a:spLocks noGrp="1" noRot="1" noChangeAspect="1" noChangeArrowheads="1"/>
          </p:cNvSpPr>
          <p:nvPr>
            <p:ph type="sldImg"/>
          </p:nvPr>
        </p:nvSpPr>
        <p:spPr bwMode="auto">
          <a:xfrm>
            <a:off x="1273175" y="752475"/>
            <a:ext cx="4770438" cy="3576638"/>
          </a:xfrm>
          <a:prstGeom prst="rect">
            <a:avLst/>
          </a:prstGeom>
          <a:noFill/>
          <a:ln w="12700" cap="flat">
            <a:solidFill>
              <a:schemeClr val="tx1"/>
            </a:solidFill>
            <a:miter lim="800000"/>
            <a:headEnd/>
            <a:tailEnd/>
          </a:ln>
        </p:spPr>
      </p:sp>
      <p:sp>
        <p:nvSpPr>
          <p:cNvPr id="397315" name="Rectangle 3"/>
          <p:cNvSpPr>
            <a:spLocks noGrp="1" noChangeArrowheads="1"/>
          </p:cNvSpPr>
          <p:nvPr>
            <p:ph type="body" idx="1"/>
          </p:nvPr>
        </p:nvSpPr>
        <p:spPr bwMode="auto">
          <a:xfrm>
            <a:off x="979716" y="4555020"/>
            <a:ext cx="5353307" cy="4305165"/>
          </a:xfrm>
          <a:prstGeom prst="rect">
            <a:avLst/>
          </a:prstGeom>
          <a:noFill/>
          <a:ln>
            <a:miter lim="800000"/>
            <a:headEnd/>
            <a:tailEnd/>
          </a:ln>
        </p:spPr>
        <p:txBody>
          <a:bodyPr lIns="96756" tIns="48379" rIns="96756" bIns="48379"/>
          <a:lstStyle/>
          <a:p>
            <a:endParaRPr lang="es-E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lvl1pPr>
              <a:defRPr>
                <a:solidFill>
                  <a:schemeClr val="bg1"/>
                </a:solidFill>
              </a:defRPr>
            </a:lvl1pPr>
          </a:lstStyle>
          <a:p>
            <a:r>
              <a:rPr lang="en-US" smtClean="0"/>
              <a:t>Click to edit Master title style</a:t>
            </a:r>
            <a:endParaRPr lang="es-CO" dirty="0"/>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s-CO" dirty="0"/>
          </a:p>
        </p:txBody>
      </p:sp>
      <p:sp>
        <p:nvSpPr>
          <p:cNvPr id="5" name="4 Marcador de pie de página"/>
          <p:cNvSpPr>
            <a:spLocks noGrp="1"/>
          </p:cNvSpPr>
          <p:nvPr>
            <p:ph type="ftr" sz="quarter" idx="11"/>
          </p:nvPr>
        </p:nvSpPr>
        <p:spPr/>
        <p:txBody>
          <a:bodyPr/>
          <a:lstStyle/>
          <a:p>
            <a:r>
              <a:rPr lang="en-US" smtClean="0"/>
              <a:t>‹#› </a:t>
            </a:r>
            <a:endParaRPr lang="en-US" dirty="0"/>
          </a:p>
        </p:txBody>
      </p:sp>
      <p:sp>
        <p:nvSpPr>
          <p:cNvPr id="6" name="5 Marcador de número de diapositiva"/>
          <p:cNvSpPr>
            <a:spLocks noGrp="1"/>
          </p:cNvSpPr>
          <p:nvPr>
            <p:ph type="sldNum" sz="quarter" idx="12"/>
          </p:nvPr>
        </p:nvSpPr>
        <p:spPr>
          <a:xfrm>
            <a:off x="8686800" y="6467936"/>
            <a:ext cx="423948" cy="365125"/>
          </a:xfrm>
        </p:spPr>
        <p:txBody>
          <a:bodyPr/>
          <a:lstStyle/>
          <a:p>
            <a:fld id="{BE43786B-D812-4D0D-B339-5F916E03F303}"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n-US" smtClean="0"/>
              <a:t>Click to edit Master title style</a:t>
            </a:r>
            <a:endParaRPr lang="es-CO" dirty="0"/>
          </a:p>
        </p:txBody>
      </p:sp>
      <p:sp>
        <p:nvSpPr>
          <p:cNvPr id="3" name="2 Marcador de texto vertical"/>
          <p:cNvSpPr>
            <a:spLocks noGrp="1"/>
          </p:cNvSpPr>
          <p:nvPr>
            <p:ph type="body" orient="vert" idx="1"/>
          </p:nvPr>
        </p:nvSpPr>
        <p:spPr/>
        <p:txBody>
          <a:bodyPr vert="eaVert"/>
          <a:lstStyle>
            <a:lvl1pP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4" name="3 Marcador de fecha"/>
          <p:cNvSpPr>
            <a:spLocks noGrp="1"/>
          </p:cNvSpPr>
          <p:nvPr>
            <p:ph type="dt" sz="half" idx="10"/>
          </p:nvPr>
        </p:nvSpPr>
        <p:spPr/>
        <p:txBody>
          <a:bodyPr/>
          <a:lstStyle/>
          <a:p>
            <a:fld id="{A0704994-546D-4F37-BBEF-C80075C44E03}" type="datetime5">
              <a:rPr lang="en-US" smtClean="0"/>
              <a:pPr/>
              <a:t>12-Oct-11</a:t>
            </a:fld>
            <a:endParaRPr lang="en-US"/>
          </a:p>
        </p:txBody>
      </p:sp>
      <p:sp>
        <p:nvSpPr>
          <p:cNvPr id="5" name="4 Marcador de pie de página"/>
          <p:cNvSpPr>
            <a:spLocks noGrp="1"/>
          </p:cNvSpPr>
          <p:nvPr>
            <p:ph type="ftr" sz="quarter" idx="11"/>
          </p:nvPr>
        </p:nvSpPr>
        <p:spPr/>
        <p:txBody>
          <a:bodyPr/>
          <a:lstStyle/>
          <a:p>
            <a:r>
              <a:rPr lang="en-US" smtClean="0"/>
              <a:t>‹#› </a:t>
            </a:r>
            <a:endParaRPr lang="en-US"/>
          </a:p>
        </p:txBody>
      </p:sp>
      <p:sp>
        <p:nvSpPr>
          <p:cNvPr id="6" name="5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lvl1pPr>
              <a:defRPr/>
            </a:lvl1pPr>
          </a:lstStyle>
          <a:p>
            <a:r>
              <a:rPr lang="en-US" smtClean="0"/>
              <a:t>Click to edit Master title style</a:t>
            </a:r>
            <a:endParaRPr lang="es-CO" dirty="0"/>
          </a:p>
        </p:txBody>
      </p:sp>
      <p:sp>
        <p:nvSpPr>
          <p:cNvPr id="3" name="2 Marcador de texto vertical"/>
          <p:cNvSpPr>
            <a:spLocks noGrp="1"/>
          </p:cNvSpPr>
          <p:nvPr>
            <p:ph type="body" orient="vert" idx="1"/>
          </p:nvPr>
        </p:nvSpPr>
        <p:spPr>
          <a:xfrm>
            <a:off x="457200" y="274638"/>
            <a:ext cx="6019800" cy="5851525"/>
          </a:xfrm>
        </p:spPr>
        <p:txBody>
          <a:bodyPr vert="eaVert"/>
          <a:lstStyle>
            <a:lvl1pP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4" name="3 Marcador de fecha"/>
          <p:cNvSpPr>
            <a:spLocks noGrp="1"/>
          </p:cNvSpPr>
          <p:nvPr>
            <p:ph type="dt" sz="half" idx="10"/>
          </p:nvPr>
        </p:nvSpPr>
        <p:spPr/>
        <p:txBody>
          <a:bodyPr/>
          <a:lstStyle/>
          <a:p>
            <a:fld id="{43AE4B90-D326-4DB4-9941-73DFAA275E7F}" type="datetime5">
              <a:rPr lang="en-US" smtClean="0"/>
              <a:pPr/>
              <a:t>12-Oct-11</a:t>
            </a:fld>
            <a:endParaRPr lang="en-US"/>
          </a:p>
        </p:txBody>
      </p:sp>
      <p:sp>
        <p:nvSpPr>
          <p:cNvPr id="5" name="4 Marcador de pie de página"/>
          <p:cNvSpPr>
            <a:spLocks noGrp="1"/>
          </p:cNvSpPr>
          <p:nvPr>
            <p:ph type="ftr" sz="quarter" idx="11"/>
          </p:nvPr>
        </p:nvSpPr>
        <p:spPr/>
        <p:txBody>
          <a:bodyPr/>
          <a:lstStyle/>
          <a:p>
            <a:r>
              <a:rPr lang="en-US" smtClean="0"/>
              <a:t>‹#› </a:t>
            </a:r>
            <a:endParaRPr lang="en-US"/>
          </a:p>
        </p:txBody>
      </p:sp>
      <p:sp>
        <p:nvSpPr>
          <p:cNvPr id="6" name="5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100013"/>
            <a:ext cx="8610600" cy="990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4800" y="1219200"/>
            <a:ext cx="83058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04800" y="3543300"/>
            <a:ext cx="83058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solidFill>
                  <a:schemeClr val="tx2">
                    <a:lumMod val="50000"/>
                  </a:schemeClr>
                </a:solidFill>
                <a:latin typeface="DIN" pitchFamily="2" charset="0"/>
                <a:cs typeface="Arial" pitchFamily="34" charset="0"/>
              </a:defRPr>
            </a:lvl1pPr>
          </a:lstStyle>
          <a:p>
            <a:r>
              <a:rPr lang="en-US" smtClean="0"/>
              <a:t>Click to edit Master title style</a:t>
            </a:r>
            <a:endParaRPr lang="es-CO" dirty="0"/>
          </a:p>
        </p:txBody>
      </p:sp>
      <p:sp>
        <p:nvSpPr>
          <p:cNvPr id="3" name="2 Marcador de contenido"/>
          <p:cNvSpPr>
            <a:spLocks noGrp="1"/>
          </p:cNvSpPr>
          <p:nvPr>
            <p:ph idx="1" hasCustomPrompt="1"/>
          </p:nvPr>
        </p:nvSpPr>
        <p:spPr/>
        <p:txBody>
          <a:bodyPr/>
          <a:lstStyle>
            <a:lvl1pPr>
              <a:buClr>
                <a:schemeClr val="bg2">
                  <a:lumMod val="25000"/>
                </a:schemeClr>
              </a:buClr>
              <a:buFont typeface="Arial" pitchFamily="34" charset="0"/>
              <a:buChar char="•"/>
              <a:defRPr/>
            </a:lvl1pPr>
            <a:lvl2pPr>
              <a:buClr>
                <a:schemeClr val="bg2">
                  <a:lumMod val="25000"/>
                </a:schemeClr>
              </a:buClr>
              <a:buFont typeface="DIN" pitchFamily="2" charset="0"/>
              <a:buChar char="–"/>
              <a:defRPr/>
            </a:lvl2pPr>
            <a:lvl3pPr>
              <a:buClr>
                <a:schemeClr val="bg2">
                  <a:lumMod val="25000"/>
                </a:schemeClr>
              </a:buClr>
              <a:defRPr/>
            </a:lvl3pPr>
            <a:lvl4pPr>
              <a:buClr>
                <a:schemeClr val="bg2">
                  <a:lumMod val="25000"/>
                </a:schemeClr>
              </a:buClr>
              <a:defRPr/>
            </a:lvl4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CO" dirty="0" smtClean="0"/>
          </a:p>
          <a:p>
            <a:pPr lvl="4"/>
            <a:endParaRPr lang="es-CO" dirty="0"/>
          </a:p>
        </p:txBody>
      </p:sp>
      <p:sp>
        <p:nvSpPr>
          <p:cNvPr id="4" name="3 Marcador de fecha"/>
          <p:cNvSpPr>
            <a:spLocks noGrp="1"/>
          </p:cNvSpPr>
          <p:nvPr>
            <p:ph type="dt" sz="half" idx="10"/>
          </p:nvPr>
        </p:nvSpPr>
        <p:spPr>
          <a:xfrm>
            <a:off x="3877902" y="6503322"/>
            <a:ext cx="1151298" cy="304800"/>
          </a:xfrm>
        </p:spPr>
        <p:txBody>
          <a:bodyPr/>
          <a:lstStyle/>
          <a:p>
            <a:fld id="{AB59D3FD-AACF-4038-95D1-2DE87719E421}" type="datetime5">
              <a:rPr lang="en-US" smtClean="0"/>
              <a:pPr/>
              <a:t>12-Oct-11</a:t>
            </a:fld>
            <a:endParaRPr lang="en-US" dirty="0"/>
          </a:p>
        </p:txBody>
      </p:sp>
      <p:sp>
        <p:nvSpPr>
          <p:cNvPr id="5" name="4 Marcador de pie de página"/>
          <p:cNvSpPr>
            <a:spLocks noGrp="1"/>
          </p:cNvSpPr>
          <p:nvPr>
            <p:ph type="ftr" sz="quarter" idx="11"/>
          </p:nvPr>
        </p:nvSpPr>
        <p:spPr>
          <a:xfrm>
            <a:off x="4800600" y="6492875"/>
            <a:ext cx="2895600" cy="365125"/>
          </a:xfrm>
        </p:spPr>
        <p:txBody>
          <a:bodyPr/>
          <a:lstStyle>
            <a:lvl1pPr>
              <a:defRPr>
                <a:solidFill>
                  <a:schemeClr val="tx2">
                    <a:lumMod val="50000"/>
                  </a:schemeClr>
                </a:solidFill>
              </a:defRPr>
            </a:lvl1pPr>
          </a:lstStyle>
          <a:p>
            <a:fld id="{BE43786B-D812-4D0D-B339-5F916E03F303}" type="slidenum">
              <a:rPr lang="en-US" smtClean="0"/>
              <a:pPr/>
              <a:t>‹#›</a:t>
            </a:fld>
            <a:endParaRPr lang="en-US" dirty="0" smtClean="0"/>
          </a:p>
          <a:p>
            <a:endParaRPr lang="en-US" dirty="0"/>
          </a:p>
        </p:txBody>
      </p:sp>
      <p:sp>
        <p:nvSpPr>
          <p:cNvPr id="6" name="5 Marcador de número de diapositiva"/>
          <p:cNvSpPr>
            <a:spLocks noGrp="1"/>
          </p:cNvSpPr>
          <p:nvPr>
            <p:ph type="sldNum" sz="quarter" idx="12"/>
          </p:nvPr>
        </p:nvSpPr>
        <p:spPr>
          <a:xfrm>
            <a:off x="8711739" y="6492875"/>
            <a:ext cx="432261" cy="365125"/>
          </a:xfrm>
        </p:spPr>
        <p:txBody>
          <a:bodyPr/>
          <a:lstStyle>
            <a:lvl1pPr>
              <a:defRPr>
                <a:solidFill>
                  <a:schemeClr val="tx2">
                    <a:lumMod val="50000"/>
                  </a:schemeClr>
                </a:solidFill>
              </a:defRPr>
            </a:lvl1pPr>
          </a:lstStyle>
          <a:p>
            <a:fld id="{BE43786B-D812-4D0D-B339-5F916E03F303}" type="slidenum">
              <a:rPr lang="en-US" smtClean="0"/>
              <a:pPr/>
              <a:t>‹#›</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2">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3">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s-CO" dirty="0"/>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3 Marcador de fecha"/>
          <p:cNvSpPr>
            <a:spLocks noGrp="1"/>
          </p:cNvSpPr>
          <p:nvPr>
            <p:ph type="dt" sz="half" idx="10"/>
          </p:nvPr>
        </p:nvSpPr>
        <p:spPr/>
        <p:txBody>
          <a:bodyPr/>
          <a:lstStyle/>
          <a:p>
            <a:fld id="{ADCC21FE-8149-4CC9-9D72-C49ABDD4E1A6}" type="datetime5">
              <a:rPr lang="en-US" smtClean="0"/>
              <a:pPr/>
              <a:t>12-Oct-11</a:t>
            </a:fld>
            <a:endParaRPr lang="en-US"/>
          </a:p>
        </p:txBody>
      </p:sp>
      <p:sp>
        <p:nvSpPr>
          <p:cNvPr id="5" name="4 Marcador de pie de página"/>
          <p:cNvSpPr>
            <a:spLocks noGrp="1"/>
          </p:cNvSpPr>
          <p:nvPr>
            <p:ph type="ftr" sz="quarter" idx="11"/>
          </p:nvPr>
        </p:nvSpPr>
        <p:spPr/>
        <p:txBody>
          <a:bodyPr/>
          <a:lstStyle/>
          <a:p>
            <a:r>
              <a:rPr lang="en-US" smtClean="0"/>
              <a:t>‹#› </a:t>
            </a:r>
            <a:endParaRPr lang="en-US"/>
          </a:p>
        </p:txBody>
      </p:sp>
      <p:sp>
        <p:nvSpPr>
          <p:cNvPr id="6" name="5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lvl1pPr>
              <a:defRPr sz="3800">
                <a:solidFill>
                  <a:schemeClr val="bg2">
                    <a:lumMod val="50000"/>
                  </a:schemeClr>
                </a:solidFill>
              </a:defRPr>
            </a:lvl1pPr>
          </a:lstStyle>
          <a:p>
            <a:r>
              <a:rPr lang="en-US" smtClean="0"/>
              <a:t>Click to edit Master title style</a:t>
            </a:r>
            <a:endParaRPr lang="es-CO" dirty="0"/>
          </a:p>
        </p:txBody>
      </p:sp>
      <p:sp>
        <p:nvSpPr>
          <p:cNvPr id="3" name="2 Marcador de contenido"/>
          <p:cNvSpPr>
            <a:spLocks noGrp="1"/>
          </p:cNvSpPr>
          <p:nvPr>
            <p:ph sz="half" idx="1"/>
          </p:nvPr>
        </p:nvSpPr>
        <p:spPr>
          <a:xfrm>
            <a:off x="457200" y="1600200"/>
            <a:ext cx="4038600" cy="4525963"/>
          </a:xfrm>
        </p:spPr>
        <p:txBody>
          <a:bodyPr/>
          <a:lstStyle>
            <a:lvl1pPr>
              <a:buClr>
                <a:schemeClr val="bg2">
                  <a:lumMod val="25000"/>
                </a:schemeClr>
              </a:buClr>
              <a:buFont typeface="Wingdings" pitchFamily="2" charset="2"/>
              <a:buChar char="§"/>
              <a:defRPr sz="2800"/>
            </a:lvl1pPr>
            <a:lvl2pPr>
              <a:buClr>
                <a:schemeClr val="bg2">
                  <a:lumMod val="25000"/>
                </a:schemeClr>
              </a:buClr>
              <a:buFont typeface="DIN" pitchFamily="2" charset="0"/>
              <a:buChar cha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4" name="3 Marcador de contenido"/>
          <p:cNvSpPr>
            <a:spLocks noGrp="1"/>
          </p:cNvSpPr>
          <p:nvPr>
            <p:ph sz="half" idx="2"/>
          </p:nvPr>
        </p:nvSpPr>
        <p:spPr>
          <a:xfrm>
            <a:off x="4648200" y="1600200"/>
            <a:ext cx="4038600" cy="4525963"/>
          </a:xfrm>
        </p:spPr>
        <p:txBody>
          <a:bodyPr/>
          <a:lstStyle>
            <a:lvl1pPr>
              <a:buClr>
                <a:schemeClr val="bg2">
                  <a:lumMod val="25000"/>
                </a:schemeClr>
              </a:buClr>
              <a:buFont typeface="Wingdings" pitchFamily="2" charset="2"/>
              <a:buChar char="§"/>
              <a:defRPr sz="2800"/>
            </a:lvl1pPr>
            <a:lvl2pPr>
              <a:buClr>
                <a:schemeClr val="bg2">
                  <a:lumMod val="25000"/>
                </a:schemeClr>
              </a:buClr>
              <a:buFont typeface="DIN" pitchFamily="2" charset="0"/>
              <a:buChar cha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5" name="4 Marcador de fecha"/>
          <p:cNvSpPr>
            <a:spLocks noGrp="1"/>
          </p:cNvSpPr>
          <p:nvPr>
            <p:ph type="dt" sz="half" idx="10"/>
          </p:nvPr>
        </p:nvSpPr>
        <p:spPr/>
        <p:txBody>
          <a:bodyPr/>
          <a:lstStyle/>
          <a:p>
            <a:fld id="{98D8C72F-7E62-421A-AFA1-EFAE08D0B32D}" type="datetime5">
              <a:rPr lang="en-US" smtClean="0"/>
              <a:pPr/>
              <a:t>12-Oct-11</a:t>
            </a:fld>
            <a:endParaRPr lang="en-US"/>
          </a:p>
        </p:txBody>
      </p:sp>
      <p:sp>
        <p:nvSpPr>
          <p:cNvPr id="6" name="5 Marcador de pie de página"/>
          <p:cNvSpPr>
            <a:spLocks noGrp="1"/>
          </p:cNvSpPr>
          <p:nvPr>
            <p:ph type="ftr" sz="quarter" idx="11"/>
          </p:nvPr>
        </p:nvSpPr>
        <p:spPr/>
        <p:txBody>
          <a:bodyPr/>
          <a:lstStyle/>
          <a:p>
            <a:r>
              <a:rPr lang="en-US" smtClean="0"/>
              <a:t>‹#› </a:t>
            </a:r>
            <a:endParaRPr lang="en-US"/>
          </a:p>
        </p:txBody>
      </p:sp>
      <p:sp>
        <p:nvSpPr>
          <p:cNvPr id="7" name="6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n-US" smtClean="0"/>
              <a:t>Click to edit Master title style</a:t>
            </a:r>
            <a:endParaRPr lang="es-CO" dirty="0"/>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7" name="6 Marcador de fecha"/>
          <p:cNvSpPr>
            <a:spLocks noGrp="1"/>
          </p:cNvSpPr>
          <p:nvPr>
            <p:ph type="dt" sz="half" idx="10"/>
          </p:nvPr>
        </p:nvSpPr>
        <p:spPr/>
        <p:txBody>
          <a:bodyPr/>
          <a:lstStyle/>
          <a:p>
            <a:fld id="{72EFF753-903C-4E7B-8912-AC44E1E68A90}" type="datetime5">
              <a:rPr lang="en-US" smtClean="0"/>
              <a:pPr/>
              <a:t>12-Oct-11</a:t>
            </a:fld>
            <a:endParaRPr lang="en-US"/>
          </a:p>
        </p:txBody>
      </p:sp>
      <p:sp>
        <p:nvSpPr>
          <p:cNvPr id="8" name="7 Marcador de pie de página"/>
          <p:cNvSpPr>
            <a:spLocks noGrp="1"/>
          </p:cNvSpPr>
          <p:nvPr>
            <p:ph type="ftr" sz="quarter" idx="11"/>
          </p:nvPr>
        </p:nvSpPr>
        <p:spPr/>
        <p:txBody>
          <a:bodyPr/>
          <a:lstStyle/>
          <a:p>
            <a:r>
              <a:rPr lang="en-US" smtClean="0"/>
              <a:t>‹#› </a:t>
            </a:r>
            <a:endParaRPr lang="en-US"/>
          </a:p>
        </p:txBody>
      </p:sp>
      <p:sp>
        <p:nvSpPr>
          <p:cNvPr id="9" name="8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lvl1pPr>
              <a:defRPr sz="3800">
                <a:solidFill>
                  <a:schemeClr val="bg2">
                    <a:lumMod val="50000"/>
                  </a:schemeClr>
                </a:solidFill>
              </a:defRPr>
            </a:lvl1pPr>
          </a:lstStyle>
          <a:p>
            <a:r>
              <a:rPr lang="en-US" smtClean="0"/>
              <a:t>Click to edit Master title style</a:t>
            </a:r>
            <a:endParaRPr lang="es-CO" dirty="0"/>
          </a:p>
        </p:txBody>
      </p:sp>
      <p:sp>
        <p:nvSpPr>
          <p:cNvPr id="3" name="2 Marcador de fecha"/>
          <p:cNvSpPr>
            <a:spLocks noGrp="1"/>
          </p:cNvSpPr>
          <p:nvPr>
            <p:ph type="dt" sz="half" idx="10"/>
          </p:nvPr>
        </p:nvSpPr>
        <p:spPr/>
        <p:txBody>
          <a:bodyPr/>
          <a:lstStyle/>
          <a:p>
            <a:fld id="{98BAECB4-CBF5-469C-82C1-E1D850B9391C}" type="datetime5">
              <a:rPr lang="en-US" smtClean="0"/>
              <a:pPr/>
              <a:t>12-Oct-11</a:t>
            </a:fld>
            <a:endParaRPr lang="en-US"/>
          </a:p>
        </p:txBody>
      </p:sp>
      <p:sp>
        <p:nvSpPr>
          <p:cNvPr id="4" name="3 Marcador de pie de página"/>
          <p:cNvSpPr>
            <a:spLocks noGrp="1"/>
          </p:cNvSpPr>
          <p:nvPr>
            <p:ph type="ftr" sz="quarter" idx="11"/>
          </p:nvPr>
        </p:nvSpPr>
        <p:spPr/>
        <p:txBody>
          <a:bodyPr/>
          <a:lstStyle/>
          <a:p>
            <a:r>
              <a:rPr lang="en-US" smtClean="0"/>
              <a:t>‹#› </a:t>
            </a:r>
            <a:endParaRPr lang="en-US"/>
          </a:p>
        </p:txBody>
      </p:sp>
      <p:sp>
        <p:nvSpPr>
          <p:cNvPr id="5" name="4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2C114F3-4A7A-488F-8EF0-BAA51787F3CA}" type="datetime5">
              <a:rPr lang="en-US" smtClean="0"/>
              <a:pPr/>
              <a:t>12-Oct-11</a:t>
            </a:fld>
            <a:endParaRPr lang="en-US"/>
          </a:p>
        </p:txBody>
      </p:sp>
      <p:sp>
        <p:nvSpPr>
          <p:cNvPr id="3" name="2 Marcador de pie de página"/>
          <p:cNvSpPr>
            <a:spLocks noGrp="1"/>
          </p:cNvSpPr>
          <p:nvPr>
            <p:ph type="ftr" sz="quarter" idx="11"/>
          </p:nvPr>
        </p:nvSpPr>
        <p:spPr/>
        <p:txBody>
          <a:bodyPr/>
          <a:lstStyle/>
          <a:p>
            <a:r>
              <a:rPr lang="en-US" smtClean="0"/>
              <a:t>‹#› </a:t>
            </a:r>
            <a:endParaRPr lang="en-US"/>
          </a:p>
        </p:txBody>
      </p:sp>
      <p:sp>
        <p:nvSpPr>
          <p:cNvPr id="4" name="3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s-CO" dirty="0"/>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O" dirty="0"/>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4 Marcador de fecha"/>
          <p:cNvSpPr>
            <a:spLocks noGrp="1"/>
          </p:cNvSpPr>
          <p:nvPr>
            <p:ph type="dt" sz="half" idx="10"/>
          </p:nvPr>
        </p:nvSpPr>
        <p:spPr/>
        <p:txBody>
          <a:bodyPr/>
          <a:lstStyle/>
          <a:p>
            <a:fld id="{8F97C208-8858-4AE7-8992-54557D60E3B8}" type="datetime5">
              <a:rPr lang="en-US" smtClean="0"/>
              <a:pPr/>
              <a:t>12-Oct-11</a:t>
            </a:fld>
            <a:endParaRPr lang="en-US"/>
          </a:p>
        </p:txBody>
      </p:sp>
      <p:sp>
        <p:nvSpPr>
          <p:cNvPr id="6" name="5 Marcador de pie de página"/>
          <p:cNvSpPr>
            <a:spLocks noGrp="1"/>
          </p:cNvSpPr>
          <p:nvPr>
            <p:ph type="ftr" sz="quarter" idx="11"/>
          </p:nvPr>
        </p:nvSpPr>
        <p:spPr/>
        <p:txBody>
          <a:bodyPr/>
          <a:lstStyle/>
          <a:p>
            <a:r>
              <a:rPr lang="en-US" smtClean="0"/>
              <a:t>‹#› </a:t>
            </a:r>
            <a:endParaRPr lang="en-US"/>
          </a:p>
        </p:txBody>
      </p:sp>
      <p:sp>
        <p:nvSpPr>
          <p:cNvPr id="7" name="6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s-CO" dirty="0"/>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s-CO"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4 Marcador de fecha"/>
          <p:cNvSpPr>
            <a:spLocks noGrp="1"/>
          </p:cNvSpPr>
          <p:nvPr>
            <p:ph type="dt" sz="half" idx="10"/>
          </p:nvPr>
        </p:nvSpPr>
        <p:spPr/>
        <p:txBody>
          <a:bodyPr/>
          <a:lstStyle/>
          <a:p>
            <a:fld id="{2CD6D96C-E737-4088-BBAB-5FFB09C823F4}" type="datetime5">
              <a:rPr lang="en-US" smtClean="0"/>
              <a:pPr/>
              <a:t>12-Oct-11</a:t>
            </a:fld>
            <a:endParaRPr lang="en-US"/>
          </a:p>
        </p:txBody>
      </p:sp>
      <p:sp>
        <p:nvSpPr>
          <p:cNvPr id="6" name="5 Marcador de pie de página"/>
          <p:cNvSpPr>
            <a:spLocks noGrp="1"/>
          </p:cNvSpPr>
          <p:nvPr>
            <p:ph type="ftr" sz="quarter" idx="11"/>
          </p:nvPr>
        </p:nvSpPr>
        <p:spPr/>
        <p:txBody>
          <a:bodyPr/>
          <a:lstStyle/>
          <a:p>
            <a:r>
              <a:rPr lang="en-US" smtClean="0"/>
              <a:t>‹#› </a:t>
            </a:r>
            <a:endParaRPr lang="en-US"/>
          </a:p>
        </p:txBody>
      </p:sp>
      <p:sp>
        <p:nvSpPr>
          <p:cNvPr id="7" name="6 Marcador de número de diapositiva"/>
          <p:cNvSpPr>
            <a:spLocks noGrp="1"/>
          </p:cNvSpPr>
          <p:nvPr>
            <p:ph type="sldNum" sz="quarter" idx="12"/>
          </p:nvPr>
        </p:nvSpPr>
        <p:spPr/>
        <p:txBody>
          <a:bodyPr/>
          <a:lstStyle/>
          <a:p>
            <a:fld id="{BE43786B-D812-4D0D-B339-5F916E03F303}" type="slidenum">
              <a:rPr lang="en-US" smtClean="0"/>
              <a:pPr/>
              <a:t>‹#›</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9A684"/>
        </a:solidFill>
        <a:effectLst/>
      </p:bgPr>
    </p:bg>
    <p:spTree>
      <p:nvGrpSpPr>
        <p:cNvPr id="1" name=""/>
        <p:cNvGrpSpPr/>
        <p:nvPr/>
      </p:nvGrpSpPr>
      <p:grpSpPr>
        <a:xfrm>
          <a:off x="0" y="0"/>
          <a:ext cx="0" cy="0"/>
          <a:chOff x="0" y="0"/>
          <a:chExt cx="0" cy="0"/>
        </a:xfrm>
      </p:grpSpPr>
      <p:sp>
        <p:nvSpPr>
          <p:cNvPr id="7" name="3 Rectángulo"/>
          <p:cNvSpPr/>
          <p:nvPr/>
        </p:nvSpPr>
        <p:spPr>
          <a:xfrm rot="10800000">
            <a:off x="-65" y="0"/>
            <a:ext cx="9144000" cy="6430297"/>
          </a:xfrm>
          <a:prstGeom prst="rect">
            <a:avLst/>
          </a:prstGeom>
          <a:solidFill>
            <a:schemeClr val="bg1"/>
          </a:solidFill>
          <a:ln>
            <a:no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s-CO" dirty="0">
              <a:solidFill>
                <a:schemeClr val="tx2">
                  <a:lumMod val="75000"/>
                </a:schemeClr>
              </a:solidFill>
              <a:latin typeface="DIN" pitchFamily="2" charset="0"/>
            </a:endParaRPr>
          </a:p>
        </p:txBody>
      </p:sp>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s-ES" dirty="0" smtClean="0"/>
              <a:t>Haga </a:t>
            </a:r>
            <a:r>
              <a:rPr lang="es-ES" noProof="0" dirty="0" smtClean="0"/>
              <a:t>clic</a:t>
            </a:r>
            <a:r>
              <a:rPr lang="es-ES" dirty="0" smtClean="0"/>
              <a:t> para modificar el estilo de título del patrón</a:t>
            </a:r>
            <a:endParaRPr lang="es-CO" dirty="0"/>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CO" dirty="0"/>
          </a:p>
        </p:txBody>
      </p:sp>
      <p:sp>
        <p:nvSpPr>
          <p:cNvPr id="4" name="3 Marcador de fecha"/>
          <p:cNvSpPr>
            <a:spLocks noGrp="1"/>
          </p:cNvSpPr>
          <p:nvPr>
            <p:ph type="dt" sz="half" idx="2"/>
          </p:nvPr>
        </p:nvSpPr>
        <p:spPr>
          <a:xfrm>
            <a:off x="3981912" y="6453151"/>
            <a:ext cx="2133600" cy="365125"/>
          </a:xfrm>
          <a:prstGeom prst="rect">
            <a:avLst/>
          </a:prstGeom>
        </p:spPr>
        <p:txBody>
          <a:bodyPr vert="horz" lIns="91440" tIns="45720" rIns="91440" bIns="45720" rtlCol="0" anchor="ctr"/>
          <a:lstStyle>
            <a:lvl1pPr algn="l">
              <a:defRPr sz="1200">
                <a:solidFill>
                  <a:schemeClr val="tx2">
                    <a:lumMod val="50000"/>
                  </a:schemeClr>
                </a:solidFill>
                <a:latin typeface="DIN" pitchFamily="2" charset="0"/>
              </a:defRPr>
            </a:lvl1pPr>
          </a:lstStyle>
          <a:p>
            <a:fld id="{3BF5999F-95A3-4EC1-99E9-4CBF29B5CE9B}" type="datetime5">
              <a:rPr lang="en-US" smtClean="0"/>
              <a:pPr/>
              <a:t>12-Oct-11</a:t>
            </a:fld>
            <a:endParaRPr lang="en-US" dirty="0"/>
          </a:p>
        </p:txBody>
      </p:sp>
      <p:sp>
        <p:nvSpPr>
          <p:cNvPr id="5" name="4 Marcador de pie de página"/>
          <p:cNvSpPr>
            <a:spLocks noGrp="1"/>
          </p:cNvSpPr>
          <p:nvPr>
            <p:ph type="ftr" sz="quarter" idx="3"/>
          </p:nvPr>
        </p:nvSpPr>
        <p:spPr>
          <a:xfrm>
            <a:off x="3124200" y="6444838"/>
            <a:ext cx="2895600" cy="365125"/>
          </a:xfrm>
          <a:prstGeom prst="rect">
            <a:avLst/>
          </a:prstGeom>
        </p:spPr>
        <p:txBody>
          <a:bodyPr vert="horz" lIns="91440" tIns="45720" rIns="91440" bIns="45720" rtlCol="0" anchor="ctr"/>
          <a:lstStyle>
            <a:lvl1pPr algn="ctr">
              <a:defRPr sz="1200">
                <a:solidFill>
                  <a:schemeClr val="tx1">
                    <a:tint val="75000"/>
                  </a:schemeClr>
                </a:solidFill>
                <a:latin typeface="DIN" pitchFamily="2" charset="0"/>
              </a:defRPr>
            </a:lvl1pPr>
          </a:lstStyle>
          <a:p>
            <a:r>
              <a:rPr lang="en-US" smtClean="0"/>
              <a:t>‹#› </a:t>
            </a:r>
            <a:endParaRPr lang="en-US" dirty="0"/>
          </a:p>
        </p:txBody>
      </p:sp>
      <p:sp>
        <p:nvSpPr>
          <p:cNvPr id="6" name="5 Marcador de número de diapositiva"/>
          <p:cNvSpPr>
            <a:spLocks noGrp="1"/>
          </p:cNvSpPr>
          <p:nvPr>
            <p:ph type="sldNum" sz="quarter" idx="4"/>
          </p:nvPr>
        </p:nvSpPr>
        <p:spPr>
          <a:xfrm>
            <a:off x="8686800" y="6459586"/>
            <a:ext cx="415650" cy="365125"/>
          </a:xfrm>
          <a:prstGeom prst="rect">
            <a:avLst/>
          </a:prstGeom>
        </p:spPr>
        <p:txBody>
          <a:bodyPr vert="horz" lIns="91440" tIns="45720" rIns="91440" bIns="45720" rtlCol="0" anchor="ctr"/>
          <a:lstStyle>
            <a:lvl1pPr algn="r">
              <a:defRPr sz="1200">
                <a:solidFill>
                  <a:schemeClr val="tx2">
                    <a:lumMod val="50000"/>
                  </a:schemeClr>
                </a:solidFill>
                <a:latin typeface="DIN" pitchFamily="2" charset="0"/>
              </a:defRPr>
            </a:lvl1pPr>
          </a:lstStyle>
          <a:p>
            <a:fld id="{BE43786B-D812-4D0D-B339-5F916E03F303}" type="slidenum">
              <a:rPr lang="en-US" smtClean="0"/>
              <a:pPr/>
              <a:t>‹#›</a:t>
            </a:fld>
            <a:endParaRPr lang="en-US" dirty="0"/>
          </a:p>
        </p:txBody>
      </p:sp>
      <p:pic>
        <p:nvPicPr>
          <p:cNvPr id="11" name="Picture 10" descr="Clipboard03.jpg"/>
          <p:cNvPicPr>
            <a:picLocks noChangeAspect="1"/>
          </p:cNvPicPr>
          <p:nvPr userDrawn="1"/>
        </p:nvPicPr>
        <p:blipFill>
          <a:blip r:embed="rId14" cstate="screen"/>
          <a:stretch>
            <a:fillRect/>
          </a:stretch>
        </p:blipFill>
        <p:spPr>
          <a:xfrm>
            <a:off x="457200" y="6479292"/>
            <a:ext cx="457200" cy="342900"/>
          </a:xfrm>
          <a:prstGeom prst="rect">
            <a:avLst/>
          </a:prstGeom>
          <a:ln>
            <a:solidFill>
              <a:schemeClr val="bg1"/>
            </a:solidFill>
          </a:ln>
        </p:spPr>
      </p:pic>
      <p:pic>
        <p:nvPicPr>
          <p:cNvPr id="12" name="Picture 7" descr="LogoTerpel"/>
          <p:cNvPicPr>
            <a:picLocks noChangeAspect="1" noChangeArrowheads="1"/>
          </p:cNvPicPr>
          <p:nvPr userDrawn="1"/>
        </p:nvPicPr>
        <p:blipFill>
          <a:blip r:embed="rId15" cstate="print"/>
          <a:srcRect/>
          <a:stretch>
            <a:fillRect/>
          </a:stretch>
        </p:blipFill>
        <p:spPr bwMode="auto">
          <a:xfrm>
            <a:off x="8349399" y="6460212"/>
            <a:ext cx="284591" cy="36679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blinds dir="vert"/>
  </p:transition>
  <p:timing>
    <p:tnLst>
      <p:par>
        <p:cTn id="1" dur="indefinite" restart="never" nodeType="tmRoot"/>
      </p:par>
    </p:tnLst>
  </p:timing>
  <p:hf hdr="0" ftr="0"/>
  <p:txStyles>
    <p:titleStyle>
      <a:lvl1pPr algn="ctr" defTabSz="914400" rtl="0" eaLnBrk="1" latinLnBrk="0" hangingPunct="1">
        <a:spcBef>
          <a:spcPct val="0"/>
        </a:spcBef>
        <a:buNone/>
        <a:defRPr sz="3800" kern="1200" cap="all" baseline="0">
          <a:solidFill>
            <a:schemeClr val="tx2">
              <a:lumMod val="50000"/>
            </a:schemeClr>
          </a:solidFill>
          <a:latin typeface="DIN" pitchFamily="2" charset="0"/>
          <a:ea typeface="+mj-ea"/>
          <a:cs typeface="Arial" pitchFamily="34" charset="0"/>
        </a:defRPr>
      </a:lvl1pPr>
    </p:titleStyle>
    <p:bodyStyle>
      <a:lvl1pPr marL="342900" indent="-342900" algn="l" defTabSz="914400" rtl="0" eaLnBrk="1" latinLnBrk="0" hangingPunct="1">
        <a:spcBef>
          <a:spcPct val="20000"/>
        </a:spcBef>
        <a:buClr>
          <a:schemeClr val="bg2">
            <a:lumMod val="25000"/>
          </a:schemeClr>
        </a:buClr>
        <a:buFont typeface="Arial" pitchFamily="34" charset="0"/>
        <a:buChar char="•"/>
        <a:defRPr sz="3200" kern="1200">
          <a:solidFill>
            <a:schemeClr val="tx2">
              <a:lumMod val="50000"/>
            </a:schemeClr>
          </a:solidFill>
          <a:latin typeface="DIN" pitchFamily="2" charset="0"/>
          <a:ea typeface="+mn-ea"/>
          <a:cs typeface="Arial" pitchFamily="34" charset="0"/>
        </a:defRPr>
      </a:lvl1pPr>
      <a:lvl2pPr marL="742950" indent="-285750" algn="l" defTabSz="914400" rtl="0" eaLnBrk="1" latinLnBrk="0" hangingPunct="1">
        <a:spcBef>
          <a:spcPct val="20000"/>
        </a:spcBef>
        <a:buClr>
          <a:schemeClr val="bg2">
            <a:lumMod val="25000"/>
          </a:schemeClr>
        </a:buClr>
        <a:buFont typeface="DIN" pitchFamily="2" charset="0"/>
        <a:buChar char="–"/>
        <a:defRPr sz="2800" kern="1200">
          <a:solidFill>
            <a:srgbClr val="A9A684"/>
          </a:solidFill>
          <a:latin typeface="DIN" pitchFamily="2" charset="0"/>
          <a:ea typeface="+mn-ea"/>
          <a:cs typeface="+mn-cs"/>
        </a:defRPr>
      </a:lvl2pPr>
      <a:lvl3pPr marL="1143000" indent="-228600" algn="l" defTabSz="914400" rtl="0" eaLnBrk="1" latinLnBrk="0" hangingPunct="1">
        <a:spcBef>
          <a:spcPct val="20000"/>
        </a:spcBef>
        <a:buClr>
          <a:schemeClr val="bg2">
            <a:lumMod val="25000"/>
          </a:schemeClr>
        </a:buClr>
        <a:buFont typeface="DIN" pitchFamily="2" charset="0"/>
        <a:buChar char="»"/>
        <a:defRPr sz="2400" kern="1200">
          <a:solidFill>
            <a:srgbClr val="A9A684"/>
          </a:solidFill>
          <a:latin typeface="DIN" pitchFamily="2" charset="0"/>
          <a:ea typeface="+mn-ea"/>
          <a:cs typeface="+mn-cs"/>
        </a:defRPr>
      </a:lvl3pPr>
      <a:lvl4pPr marL="1600200" indent="-228600" algn="l" defTabSz="914400" rtl="0" eaLnBrk="1" latinLnBrk="0" hangingPunct="1">
        <a:spcBef>
          <a:spcPct val="20000"/>
        </a:spcBef>
        <a:buClr>
          <a:schemeClr val="bg2">
            <a:lumMod val="25000"/>
          </a:schemeClr>
        </a:buClr>
        <a:buFont typeface="Wingdings" pitchFamily="2" charset="2"/>
        <a:buChar char="Ø"/>
        <a:defRPr sz="2000" kern="1200">
          <a:solidFill>
            <a:srgbClr val="A9A684"/>
          </a:solidFill>
          <a:latin typeface="DIN" pitchFamily="2"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A9A684"/>
          </a:solidFill>
          <a:latin typeface="DIN"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1.jpe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63433"/>
            <a:ext cx="7772400" cy="1470025"/>
          </a:xfrm>
        </p:spPr>
        <p:txBody>
          <a:bodyPr/>
          <a:lstStyle/>
          <a:p>
            <a:r>
              <a:rPr lang="en-US" b="1" dirty="0" smtClean="0">
                <a:solidFill>
                  <a:schemeClr val="tx2">
                    <a:lumMod val="75000"/>
                  </a:schemeClr>
                </a:solidFill>
              </a:rPr>
              <a:t>Special project</a:t>
            </a:r>
            <a:br>
              <a:rPr lang="en-US" b="1" dirty="0" smtClean="0">
                <a:solidFill>
                  <a:schemeClr val="tx2">
                    <a:lumMod val="75000"/>
                  </a:schemeClr>
                </a:solidFill>
              </a:rPr>
            </a:br>
            <a:r>
              <a:rPr lang="en-US" b="1" dirty="0" err="1" smtClean="0">
                <a:solidFill>
                  <a:schemeClr val="tx2">
                    <a:lumMod val="75000"/>
                  </a:schemeClr>
                </a:solidFill>
              </a:rPr>
              <a:t>santiago</a:t>
            </a:r>
            <a:r>
              <a:rPr lang="en-US" b="1" dirty="0" smtClean="0">
                <a:solidFill>
                  <a:schemeClr val="tx2">
                    <a:lumMod val="75000"/>
                  </a:schemeClr>
                </a:solidFill>
              </a:rPr>
              <a:t> Price Tactics</a:t>
            </a:r>
            <a:endParaRPr lang="en-US" b="1" dirty="0">
              <a:solidFill>
                <a:schemeClr val="tx2">
                  <a:lumMod val="75000"/>
                </a:schemeClr>
              </a:solidFill>
            </a:endParaRPr>
          </a:p>
        </p:txBody>
      </p:sp>
      <p:sp>
        <p:nvSpPr>
          <p:cNvPr id="3" name="Subtitle 2"/>
          <p:cNvSpPr>
            <a:spLocks noGrp="1"/>
          </p:cNvSpPr>
          <p:nvPr>
            <p:ph type="subTitle" idx="1"/>
          </p:nvPr>
        </p:nvSpPr>
        <p:spPr/>
        <p:txBody>
          <a:bodyPr/>
          <a:lstStyle/>
          <a:p>
            <a:r>
              <a:rPr lang="en-US" dirty="0" smtClean="0">
                <a:solidFill>
                  <a:schemeClr val="bg2">
                    <a:lumMod val="50000"/>
                  </a:schemeClr>
                </a:solidFill>
              </a:rPr>
              <a:t>Santiago, </a:t>
            </a:r>
            <a:r>
              <a:rPr lang="en-US" dirty="0" err="1" smtClean="0">
                <a:solidFill>
                  <a:schemeClr val="bg2">
                    <a:lumMod val="50000"/>
                  </a:schemeClr>
                </a:solidFill>
              </a:rPr>
              <a:t>Octubre</a:t>
            </a:r>
            <a:r>
              <a:rPr lang="en-US" dirty="0" smtClean="0">
                <a:solidFill>
                  <a:schemeClr val="bg2">
                    <a:lumMod val="50000"/>
                  </a:schemeClr>
                </a:solidFill>
              </a:rPr>
              <a:t> 2011</a:t>
            </a:r>
          </a:p>
          <a:p>
            <a:r>
              <a:rPr lang="en-US" dirty="0" smtClean="0">
                <a:solidFill>
                  <a:schemeClr val="bg2">
                    <a:lumMod val="50000"/>
                  </a:schemeClr>
                </a:solidFill>
              </a:rPr>
              <a:t>Para Terpel Chile</a:t>
            </a:r>
            <a:endParaRPr lang="en-US" dirty="0">
              <a:solidFill>
                <a:schemeClr val="bg2">
                  <a:lumMod val="50000"/>
                </a:schemeClr>
              </a:solidFill>
            </a:endParaRPr>
          </a:p>
        </p:txBody>
      </p:sp>
      <p:pic>
        <p:nvPicPr>
          <p:cNvPr id="4" name="Picture 3" descr="BCGBravoConsultingG.jpg"/>
          <p:cNvPicPr>
            <a:picLocks noChangeAspect="1"/>
          </p:cNvPicPr>
          <p:nvPr/>
        </p:nvPicPr>
        <p:blipFill>
          <a:blip r:embed="rId2" cstate="screen"/>
          <a:stretch>
            <a:fillRect/>
          </a:stretch>
        </p:blipFill>
        <p:spPr>
          <a:xfrm>
            <a:off x="3887583" y="760617"/>
            <a:ext cx="1371600" cy="1371600"/>
          </a:xfrm>
          <a:prstGeom prst="rect">
            <a:avLst/>
          </a:prstGeom>
          <a:ln>
            <a:solidFill>
              <a:schemeClr val="bg2">
                <a:lumMod val="50000"/>
              </a:schemeClr>
            </a:solidFill>
          </a:ln>
        </p:spPr>
      </p:pic>
      <p:sp>
        <p:nvSpPr>
          <p:cNvPr id="5" name="Slide Number Placeholder 4"/>
          <p:cNvSpPr>
            <a:spLocks noGrp="1"/>
          </p:cNvSpPr>
          <p:nvPr>
            <p:ph type="sldNum" sz="quarter" idx="12"/>
          </p:nvPr>
        </p:nvSpPr>
        <p:spPr/>
        <p:txBody>
          <a:bodyPr/>
          <a:lstStyle/>
          <a:p>
            <a:fld id="{BE43786B-D812-4D0D-B339-5F916E03F303}" type="slidenum">
              <a:rPr lang="en-US" smtClean="0"/>
              <a:pPr/>
              <a:t>1</a:t>
            </a:fld>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L" dirty="0" smtClean="0"/>
              <a:t>Tipo de estaciones</a:t>
            </a:r>
            <a:endParaRPr lang="en-US" dirty="0"/>
          </a:p>
        </p:txBody>
      </p:sp>
      <p:sp>
        <p:nvSpPr>
          <p:cNvPr id="3" name="Content Placeholder 2"/>
          <p:cNvSpPr>
            <a:spLocks noGrp="1"/>
          </p:cNvSpPr>
          <p:nvPr>
            <p:ph idx="1"/>
          </p:nvPr>
        </p:nvSpPr>
        <p:spPr/>
        <p:txBody>
          <a:bodyPr>
            <a:normAutofit lnSpcReduction="10000"/>
          </a:bodyPr>
          <a:lstStyle/>
          <a:p>
            <a:r>
              <a:rPr lang="es-CL" sz="2000" dirty="0" smtClean="0">
                <a:solidFill>
                  <a:schemeClr val="tx2">
                    <a:lumMod val="50000"/>
                  </a:schemeClr>
                </a:solidFill>
              </a:rPr>
              <a:t>Urbanas</a:t>
            </a:r>
          </a:p>
          <a:p>
            <a:pPr lvl="1"/>
            <a:r>
              <a:rPr lang="es-CL" sz="1600" dirty="0" smtClean="0">
                <a:solidFill>
                  <a:schemeClr val="bg2">
                    <a:lumMod val="50000"/>
                  </a:schemeClr>
                </a:solidFill>
              </a:rPr>
              <a:t>Estaciones que se encuentran en centros urbanos de alta densidad poblacional, con una alta presencia de estaciones competitivas y que ofrecen una variedad de servicios (tienda de conveniencia, lavado, cambios aceite, etc.) con la finalidad de crear fuentes alternativas de ingreso para poder sostener los bajos márgenes. </a:t>
            </a:r>
          </a:p>
          <a:p>
            <a:r>
              <a:rPr lang="es-CL" sz="2000" dirty="0" smtClean="0">
                <a:solidFill>
                  <a:schemeClr val="tx2">
                    <a:lumMod val="50000"/>
                  </a:schemeClr>
                </a:solidFill>
              </a:rPr>
              <a:t>Rurales</a:t>
            </a:r>
          </a:p>
          <a:p>
            <a:pPr lvl="1" algn="just"/>
            <a:r>
              <a:rPr lang="es-CL" sz="1600" dirty="0" smtClean="0">
                <a:solidFill>
                  <a:schemeClr val="bg2">
                    <a:lumMod val="50000"/>
                  </a:schemeClr>
                </a:solidFill>
              </a:rPr>
              <a:t>Estaciones que se encuentran en áreas rurales.  Típicamente los consumidores en esta área están acostumbrados a desplazarse mayores distancias para satisfacer las necesidades básicas de consumo dentro de su localidad. El numero de estaciones competitivas tiende a ser menor que en áreas urbana.</a:t>
            </a:r>
          </a:p>
          <a:p>
            <a:r>
              <a:rPr lang="es-CL" sz="2000" dirty="0" smtClean="0">
                <a:solidFill>
                  <a:schemeClr val="tx2">
                    <a:lumMod val="50000"/>
                  </a:schemeClr>
                </a:solidFill>
              </a:rPr>
              <a:t>Carreteras</a:t>
            </a:r>
          </a:p>
          <a:p>
            <a:pPr lvl="1" algn="just"/>
            <a:r>
              <a:rPr lang="es-CL" sz="1600" dirty="0" smtClean="0">
                <a:solidFill>
                  <a:schemeClr val="bg2">
                    <a:lumMod val="50000"/>
                  </a:schemeClr>
                </a:solidFill>
              </a:rPr>
              <a:t>Las estaciones ubicadas en carretera pasan a competir en distancias significativamente mayores que las áreas descritas anteriores.  Las distancias asociadas al área de influencia de este tipo de estaciones depende de la disponibilidad de estaciones en carretera.  En chile dada la separación de centros poblados y respectiva presencia de estaciones podemos observar distancias entre 80 y 120 Km.</a:t>
            </a:r>
          </a:p>
        </p:txBody>
      </p:sp>
      <p:sp>
        <p:nvSpPr>
          <p:cNvPr id="4" name="Date Placeholder 3"/>
          <p:cNvSpPr>
            <a:spLocks noGrp="1"/>
          </p:cNvSpPr>
          <p:nvPr>
            <p:ph type="dt" sz="half" idx="10"/>
          </p:nvPr>
        </p:nvSpPr>
        <p:spPr/>
        <p:txBody>
          <a:bodyPr/>
          <a:lstStyle/>
          <a:p>
            <a:fld id="{AB59D3FD-AACF-4038-95D1-2DE87719E421}" type="datetime5">
              <a:rPr lang="en-US" smtClean="0"/>
              <a:pPr/>
              <a:t>12-Oct-11</a:t>
            </a:fld>
            <a:endParaRPr lang="en-US" dirty="0"/>
          </a:p>
        </p:txBody>
      </p:sp>
      <p:sp>
        <p:nvSpPr>
          <p:cNvPr id="5" name="Slide Number Placeholder 4"/>
          <p:cNvSpPr>
            <a:spLocks noGrp="1"/>
          </p:cNvSpPr>
          <p:nvPr>
            <p:ph type="sldNum" sz="quarter" idx="12"/>
          </p:nvPr>
        </p:nvSpPr>
        <p:spPr/>
        <p:txBody>
          <a:bodyPr/>
          <a:lstStyle/>
          <a:p>
            <a:fld id="{BE43786B-D812-4D0D-B339-5F916E03F303}" type="slidenum">
              <a:rPr lang="en-US" smtClean="0"/>
              <a:pPr/>
              <a:t>10</a:t>
            </a:fld>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L" sz="3200" dirty="0" smtClean="0">
                <a:solidFill>
                  <a:schemeClr val="tx2">
                    <a:lumMod val="50000"/>
                  </a:schemeClr>
                </a:solidFill>
              </a:rPr>
              <a:t>Creación y calibración del modelo</a:t>
            </a:r>
            <a:endParaRPr lang="es-CL" sz="3200" dirty="0">
              <a:solidFill>
                <a:schemeClr val="tx2">
                  <a:lumMod val="50000"/>
                </a:schemeClr>
              </a:solidFill>
            </a:endParaRPr>
          </a:p>
        </p:txBody>
      </p:sp>
      <p:graphicFrame>
        <p:nvGraphicFramePr>
          <p:cNvPr id="4" name="Content Placeholder 3"/>
          <p:cNvGraphicFramePr>
            <a:graphicFrameLocks noGrp="1"/>
          </p:cNvGraphicFramePr>
          <p:nvPr>
            <p:ph idx="1"/>
          </p:nvPr>
        </p:nvGraphicFramePr>
        <p:xfrm>
          <a:off x="412956" y="1600200"/>
          <a:ext cx="8436076"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Clipboard03.jpg"/>
          <p:cNvPicPr>
            <a:picLocks noChangeAspect="1"/>
          </p:cNvPicPr>
          <p:nvPr/>
        </p:nvPicPr>
        <p:blipFill>
          <a:blip r:embed="rId7" cstate="screen"/>
          <a:stretch>
            <a:fillRect/>
          </a:stretch>
        </p:blipFill>
        <p:spPr>
          <a:xfrm>
            <a:off x="8254784" y="6474543"/>
            <a:ext cx="432620" cy="324465"/>
          </a:xfrm>
          <a:prstGeom prst="rect">
            <a:avLst/>
          </a:prstGeom>
          <a:ln>
            <a:solidFill>
              <a:schemeClr val="bg1"/>
            </a:solidFill>
          </a:ln>
        </p:spPr>
      </p:pic>
      <p:sp>
        <p:nvSpPr>
          <p:cNvPr id="6" name="Date Placeholder 5"/>
          <p:cNvSpPr>
            <a:spLocks noGrp="1"/>
          </p:cNvSpPr>
          <p:nvPr>
            <p:ph type="dt" sz="half" idx="10"/>
          </p:nvPr>
        </p:nvSpPr>
        <p:spPr/>
        <p:txBody>
          <a:bodyPr/>
          <a:lstStyle/>
          <a:p>
            <a:fld id="{EFA9B55A-1FB4-44D0-83B3-151DD762B779}" type="datetime5">
              <a:rPr lang="en-US" smtClean="0"/>
              <a:pPr/>
              <a:t>12-Oct-11</a:t>
            </a:fld>
            <a:endParaRPr lang="en-US"/>
          </a:p>
        </p:txBody>
      </p:sp>
      <p:sp>
        <p:nvSpPr>
          <p:cNvPr id="7" name="Slide Number Placeholder 6"/>
          <p:cNvSpPr>
            <a:spLocks noGrp="1"/>
          </p:cNvSpPr>
          <p:nvPr>
            <p:ph type="sldNum" sz="quarter" idx="12"/>
          </p:nvPr>
        </p:nvSpPr>
        <p:spPr/>
        <p:txBody>
          <a:bodyPr/>
          <a:lstStyle/>
          <a:p>
            <a:fld id="{BE43786B-D812-4D0D-B339-5F916E03F303}" type="slidenum">
              <a:rPr lang="en-US" smtClean="0"/>
              <a:pPr/>
              <a:t>11</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A6D33C2F-055F-44A0-A84D-8BC81A28436F}"/>
                                            </p:graphicEl>
                                          </p:spTgt>
                                        </p:tgtEl>
                                        <p:attrNameLst>
                                          <p:attrName>style.visibility</p:attrName>
                                        </p:attrNameLst>
                                      </p:cBhvr>
                                      <p:to>
                                        <p:strVal val="visible"/>
                                      </p:to>
                                    </p:set>
                                    <p:animEffect transition="in" filter="fade">
                                      <p:cBhvr>
                                        <p:cTn id="7" dur="2000"/>
                                        <p:tgtEl>
                                          <p:spTgt spid="4">
                                            <p:graphicEl>
                                              <a:dgm id="{A6D33C2F-055F-44A0-A84D-8BC81A28436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514A468F-A458-4E8F-ABD7-BBB89571C371}"/>
                                            </p:graphicEl>
                                          </p:spTgt>
                                        </p:tgtEl>
                                        <p:attrNameLst>
                                          <p:attrName>style.visibility</p:attrName>
                                        </p:attrNameLst>
                                      </p:cBhvr>
                                      <p:to>
                                        <p:strVal val="visible"/>
                                      </p:to>
                                    </p:set>
                                    <p:animEffect transition="in" filter="fade">
                                      <p:cBhvr>
                                        <p:cTn id="12" dur="2000"/>
                                        <p:tgtEl>
                                          <p:spTgt spid="4">
                                            <p:graphicEl>
                                              <a:dgm id="{514A468F-A458-4E8F-ABD7-BBB89571C371}"/>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2D2F5351-4DD2-47D6-A209-79AB09118EA0}"/>
                                            </p:graphicEl>
                                          </p:spTgt>
                                        </p:tgtEl>
                                        <p:attrNameLst>
                                          <p:attrName>style.visibility</p:attrName>
                                        </p:attrNameLst>
                                      </p:cBhvr>
                                      <p:to>
                                        <p:strVal val="visible"/>
                                      </p:to>
                                    </p:set>
                                    <p:animEffect transition="in" filter="fade">
                                      <p:cBhvr>
                                        <p:cTn id="17" dur="2000"/>
                                        <p:tgtEl>
                                          <p:spTgt spid="4">
                                            <p:graphicEl>
                                              <a:dgm id="{2D2F5351-4DD2-47D6-A209-79AB09118EA0}"/>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21051F4B-ACA1-4A40-8950-F443B7DC246F}"/>
                                            </p:graphicEl>
                                          </p:spTgt>
                                        </p:tgtEl>
                                        <p:attrNameLst>
                                          <p:attrName>style.visibility</p:attrName>
                                        </p:attrNameLst>
                                      </p:cBhvr>
                                      <p:to>
                                        <p:strVal val="visible"/>
                                      </p:to>
                                    </p:set>
                                    <p:animEffect transition="in" filter="fade">
                                      <p:cBhvr>
                                        <p:cTn id="22" dur="2000"/>
                                        <p:tgtEl>
                                          <p:spTgt spid="4">
                                            <p:graphicEl>
                                              <a:dgm id="{21051F4B-ACA1-4A40-8950-F443B7DC246F}"/>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128C7258-940F-47E3-9A32-F83B611445CA}"/>
                                            </p:graphicEl>
                                          </p:spTgt>
                                        </p:tgtEl>
                                        <p:attrNameLst>
                                          <p:attrName>style.visibility</p:attrName>
                                        </p:attrNameLst>
                                      </p:cBhvr>
                                      <p:to>
                                        <p:strVal val="visible"/>
                                      </p:to>
                                    </p:set>
                                    <p:animEffect transition="in" filter="fade">
                                      <p:cBhvr>
                                        <p:cTn id="27" dur="2000"/>
                                        <p:tgtEl>
                                          <p:spTgt spid="4">
                                            <p:graphicEl>
                                              <a:dgm id="{128C7258-940F-47E3-9A32-F83B611445CA}"/>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E37EF8DF-004B-48CF-A396-CB5C5A481539}"/>
                                            </p:graphicEl>
                                          </p:spTgt>
                                        </p:tgtEl>
                                        <p:attrNameLst>
                                          <p:attrName>style.visibility</p:attrName>
                                        </p:attrNameLst>
                                      </p:cBhvr>
                                      <p:to>
                                        <p:strVal val="visible"/>
                                      </p:to>
                                    </p:set>
                                    <p:animEffect transition="in" filter="fade">
                                      <p:cBhvr>
                                        <p:cTn id="32" dur="2000"/>
                                        <p:tgtEl>
                                          <p:spTgt spid="4">
                                            <p:graphicEl>
                                              <a:dgm id="{E37EF8DF-004B-48CF-A396-CB5C5A481539}"/>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F8BFCD2A-7C97-40CF-9A9D-C074BEC5FC7E}"/>
                                            </p:graphicEl>
                                          </p:spTgt>
                                        </p:tgtEl>
                                        <p:attrNameLst>
                                          <p:attrName>style.visibility</p:attrName>
                                        </p:attrNameLst>
                                      </p:cBhvr>
                                      <p:to>
                                        <p:strVal val="visible"/>
                                      </p:to>
                                    </p:set>
                                    <p:animEffect transition="in" filter="fade">
                                      <p:cBhvr>
                                        <p:cTn id="37" dur="2000"/>
                                        <p:tgtEl>
                                          <p:spTgt spid="4">
                                            <p:graphicEl>
                                              <a:dgm id="{F8BFCD2A-7C97-40CF-9A9D-C074BEC5FC7E}"/>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graphicEl>
                                              <a:dgm id="{2FB79B61-B504-4013-870F-E965FF455760}"/>
                                            </p:graphicEl>
                                          </p:spTgt>
                                        </p:tgtEl>
                                        <p:attrNameLst>
                                          <p:attrName>style.visibility</p:attrName>
                                        </p:attrNameLst>
                                      </p:cBhvr>
                                      <p:to>
                                        <p:strVal val="visible"/>
                                      </p:to>
                                    </p:set>
                                    <p:animEffect transition="in" filter="fade">
                                      <p:cBhvr>
                                        <p:cTn id="42" dur="2000"/>
                                        <p:tgtEl>
                                          <p:spTgt spid="4">
                                            <p:graphicEl>
                                              <a:dgm id="{2FB79B61-B504-4013-870F-E965FF45576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r>
              <a:rPr lang="en-US" sz="3200" dirty="0" err="1" smtClean="0">
                <a:solidFill>
                  <a:schemeClr val="tx2">
                    <a:lumMod val="50000"/>
                  </a:schemeClr>
                </a:solidFill>
              </a:rPr>
              <a:t>Ajustes</a:t>
            </a:r>
            <a:r>
              <a:rPr lang="en-US" sz="3200" dirty="0" smtClean="0">
                <a:solidFill>
                  <a:schemeClr val="tx2">
                    <a:lumMod val="50000"/>
                  </a:schemeClr>
                </a:solidFill>
              </a:rPr>
              <a:t> a los </a:t>
            </a:r>
            <a:r>
              <a:rPr lang="en-US" sz="3200" dirty="0" err="1" smtClean="0">
                <a:solidFill>
                  <a:schemeClr val="tx2">
                    <a:lumMod val="50000"/>
                  </a:schemeClr>
                </a:solidFill>
              </a:rPr>
              <a:t>parametros</a:t>
            </a:r>
            <a:r>
              <a:rPr lang="en-US" sz="3200" dirty="0" smtClean="0">
                <a:solidFill>
                  <a:schemeClr val="tx2">
                    <a:lumMod val="50000"/>
                  </a:schemeClr>
                </a:solidFill>
              </a:rPr>
              <a:t> </a:t>
            </a:r>
            <a:r>
              <a:rPr lang="en-US" sz="3200" dirty="0" err="1" smtClean="0">
                <a:solidFill>
                  <a:schemeClr val="tx2">
                    <a:lumMod val="50000"/>
                  </a:schemeClr>
                </a:solidFill>
              </a:rPr>
              <a:t>que</a:t>
            </a:r>
            <a:r>
              <a:rPr lang="en-US" sz="3200" dirty="0" smtClean="0">
                <a:solidFill>
                  <a:schemeClr val="tx2">
                    <a:lumMod val="50000"/>
                  </a:schemeClr>
                </a:solidFill>
              </a:rPr>
              <a:t> </a:t>
            </a:r>
            <a:r>
              <a:rPr lang="en-US" sz="3200" dirty="0" err="1" smtClean="0">
                <a:solidFill>
                  <a:schemeClr val="tx2">
                    <a:lumMod val="50000"/>
                  </a:schemeClr>
                </a:solidFill>
              </a:rPr>
              <a:t>describen</a:t>
            </a:r>
            <a:r>
              <a:rPr lang="en-US" sz="3200" dirty="0" smtClean="0">
                <a:solidFill>
                  <a:schemeClr val="tx2">
                    <a:lumMod val="50000"/>
                  </a:schemeClr>
                </a:solidFill>
              </a:rPr>
              <a:t> </a:t>
            </a:r>
            <a:r>
              <a:rPr lang="en-US" sz="3200" dirty="0" err="1" smtClean="0">
                <a:solidFill>
                  <a:schemeClr val="tx2">
                    <a:lumMod val="50000"/>
                  </a:schemeClr>
                </a:solidFill>
              </a:rPr>
              <a:t>las</a:t>
            </a:r>
            <a:r>
              <a:rPr lang="en-US" sz="3200" dirty="0" smtClean="0">
                <a:solidFill>
                  <a:schemeClr val="tx2">
                    <a:lumMod val="50000"/>
                  </a:schemeClr>
                </a:solidFill>
              </a:rPr>
              <a:t> </a:t>
            </a:r>
            <a:r>
              <a:rPr lang="en-US" sz="3200" dirty="0" err="1" smtClean="0">
                <a:solidFill>
                  <a:schemeClr val="tx2">
                    <a:lumMod val="50000"/>
                  </a:schemeClr>
                </a:solidFill>
              </a:rPr>
              <a:t>preferencias</a:t>
            </a:r>
            <a:r>
              <a:rPr lang="en-US" sz="3200" dirty="0" smtClean="0">
                <a:solidFill>
                  <a:schemeClr val="tx2">
                    <a:lumMod val="50000"/>
                  </a:schemeClr>
                </a:solidFill>
              </a:rPr>
              <a:t> locales…</a:t>
            </a:r>
          </a:p>
        </p:txBody>
      </p:sp>
      <p:sp>
        <p:nvSpPr>
          <p:cNvPr id="31747" name="Rectangle 3"/>
          <p:cNvSpPr>
            <a:spLocks noGrp="1" noChangeArrowheads="1"/>
          </p:cNvSpPr>
          <p:nvPr>
            <p:ph sz="half" idx="1"/>
          </p:nvPr>
        </p:nvSpPr>
        <p:spPr/>
        <p:txBody>
          <a:bodyPr>
            <a:normAutofit/>
          </a:bodyPr>
          <a:lstStyle/>
          <a:p>
            <a:r>
              <a:rPr lang="es-CL" dirty="0" smtClean="0">
                <a:solidFill>
                  <a:schemeClr val="tx2">
                    <a:lumMod val="50000"/>
                  </a:schemeClr>
                </a:solidFill>
              </a:rPr>
              <a:t>Demanda </a:t>
            </a:r>
            <a:r>
              <a:rPr lang="es-CL" sz="3600" b="1" baseline="30000" dirty="0" smtClean="0">
                <a:solidFill>
                  <a:schemeClr val="bg2">
                    <a:lumMod val="50000"/>
                  </a:schemeClr>
                </a:solidFill>
              </a:rPr>
              <a:t>α</a:t>
            </a:r>
            <a:r>
              <a:rPr lang="es-CL" sz="3200" baseline="30000" dirty="0" smtClean="0">
                <a:solidFill>
                  <a:schemeClr val="bg2">
                    <a:lumMod val="50000"/>
                  </a:schemeClr>
                </a:solidFill>
              </a:rPr>
              <a:t>1</a:t>
            </a:r>
          </a:p>
          <a:p>
            <a:r>
              <a:rPr lang="es-CL" dirty="0" smtClean="0">
                <a:solidFill>
                  <a:schemeClr val="tx2">
                    <a:lumMod val="50000"/>
                  </a:schemeClr>
                </a:solidFill>
              </a:rPr>
              <a:t>Flujos </a:t>
            </a:r>
            <a:r>
              <a:rPr lang="es-CL" sz="3600" b="1" baseline="30000" dirty="0" smtClean="0">
                <a:solidFill>
                  <a:schemeClr val="bg2">
                    <a:lumMod val="50000"/>
                  </a:schemeClr>
                </a:solidFill>
              </a:rPr>
              <a:t>α</a:t>
            </a:r>
            <a:r>
              <a:rPr lang="es-CL" sz="3200" baseline="30000" dirty="0" smtClean="0">
                <a:solidFill>
                  <a:schemeClr val="bg2">
                    <a:lumMod val="50000"/>
                  </a:schemeClr>
                </a:solidFill>
              </a:rPr>
              <a:t>2</a:t>
            </a:r>
          </a:p>
          <a:p>
            <a:r>
              <a:rPr lang="es-CL" dirty="0" smtClean="0">
                <a:solidFill>
                  <a:schemeClr val="tx2">
                    <a:lumMod val="50000"/>
                  </a:schemeClr>
                </a:solidFill>
              </a:rPr>
              <a:t>Inversión </a:t>
            </a:r>
            <a:r>
              <a:rPr lang="es-CL" sz="3600" b="1" baseline="30000" dirty="0" smtClean="0">
                <a:solidFill>
                  <a:schemeClr val="bg2">
                    <a:lumMod val="50000"/>
                  </a:schemeClr>
                </a:solidFill>
              </a:rPr>
              <a:t>α</a:t>
            </a:r>
            <a:r>
              <a:rPr lang="es-CL" sz="3200" baseline="30000" dirty="0" smtClean="0">
                <a:solidFill>
                  <a:schemeClr val="bg2">
                    <a:lumMod val="50000"/>
                  </a:schemeClr>
                </a:solidFill>
              </a:rPr>
              <a:t>3</a:t>
            </a:r>
          </a:p>
          <a:p>
            <a:r>
              <a:rPr lang="es-CL" dirty="0" smtClean="0">
                <a:solidFill>
                  <a:schemeClr val="tx2">
                    <a:lumMod val="50000"/>
                  </a:schemeClr>
                </a:solidFill>
              </a:rPr>
              <a:t>P. Comerciales </a:t>
            </a:r>
            <a:r>
              <a:rPr lang="es-CL" sz="3600" b="1" baseline="30000" dirty="0" smtClean="0">
                <a:solidFill>
                  <a:schemeClr val="bg2">
                    <a:lumMod val="50000"/>
                  </a:schemeClr>
                </a:solidFill>
              </a:rPr>
              <a:t>α</a:t>
            </a:r>
            <a:r>
              <a:rPr lang="es-CL" sz="3200" baseline="30000" dirty="0" smtClean="0">
                <a:solidFill>
                  <a:schemeClr val="bg2">
                    <a:lumMod val="50000"/>
                  </a:schemeClr>
                </a:solidFill>
              </a:rPr>
              <a:t>4</a:t>
            </a:r>
          </a:p>
          <a:p>
            <a:r>
              <a:rPr lang="es-CL" dirty="0" smtClean="0">
                <a:solidFill>
                  <a:schemeClr val="tx2">
                    <a:lumMod val="50000"/>
                  </a:schemeClr>
                </a:solidFill>
              </a:rPr>
              <a:t>Precio </a:t>
            </a:r>
            <a:r>
              <a:rPr lang="es-CL" sz="3600" b="1" baseline="30000" dirty="0" smtClean="0">
                <a:solidFill>
                  <a:schemeClr val="bg2">
                    <a:lumMod val="50000"/>
                  </a:schemeClr>
                </a:solidFill>
              </a:rPr>
              <a:t>α</a:t>
            </a:r>
            <a:r>
              <a:rPr lang="es-CL" sz="3200" baseline="30000" dirty="0" smtClean="0">
                <a:solidFill>
                  <a:schemeClr val="bg2">
                    <a:lumMod val="50000"/>
                  </a:schemeClr>
                </a:solidFill>
              </a:rPr>
              <a:t>5</a:t>
            </a:r>
          </a:p>
          <a:p>
            <a:endParaRPr lang="es-CL" dirty="0" smtClean="0">
              <a:solidFill>
                <a:schemeClr val="tx2">
                  <a:lumMod val="50000"/>
                </a:schemeClr>
              </a:solidFill>
            </a:endParaRPr>
          </a:p>
          <a:p>
            <a:endParaRPr lang="es-CL" dirty="0" smtClean="0">
              <a:solidFill>
                <a:schemeClr val="tx2">
                  <a:lumMod val="50000"/>
                </a:schemeClr>
              </a:solidFill>
            </a:endParaRPr>
          </a:p>
          <a:p>
            <a:r>
              <a:rPr lang="es-CL" dirty="0" smtClean="0">
                <a:solidFill>
                  <a:schemeClr val="tx2">
                    <a:lumMod val="50000"/>
                  </a:schemeClr>
                </a:solidFill>
              </a:rPr>
              <a:t> Volumen 1</a:t>
            </a:r>
          </a:p>
          <a:p>
            <a:endParaRPr lang="es-CL" dirty="0" smtClean="0">
              <a:solidFill>
                <a:schemeClr val="tx2">
                  <a:lumMod val="50000"/>
                </a:schemeClr>
              </a:solidFill>
            </a:endParaRPr>
          </a:p>
          <a:p>
            <a:endParaRPr lang="es-CL" dirty="0" smtClean="0">
              <a:solidFill>
                <a:schemeClr val="tx2">
                  <a:lumMod val="50000"/>
                </a:schemeClr>
              </a:solidFill>
            </a:endParaRPr>
          </a:p>
          <a:p>
            <a:endParaRPr lang="es-CL" dirty="0" smtClean="0">
              <a:solidFill>
                <a:schemeClr val="tx2">
                  <a:lumMod val="50000"/>
                </a:schemeClr>
              </a:solidFill>
            </a:endParaRPr>
          </a:p>
          <a:p>
            <a:endParaRPr lang="es-CL" dirty="0" smtClean="0">
              <a:solidFill>
                <a:schemeClr val="tx2">
                  <a:lumMod val="50000"/>
                </a:schemeClr>
              </a:solidFill>
            </a:endParaRPr>
          </a:p>
        </p:txBody>
      </p:sp>
      <p:sp>
        <p:nvSpPr>
          <p:cNvPr id="361489" name="Rectangle 17"/>
          <p:cNvSpPr>
            <a:spLocks noChangeArrowheads="1"/>
          </p:cNvSpPr>
          <p:nvPr/>
        </p:nvSpPr>
        <p:spPr bwMode="auto">
          <a:xfrm>
            <a:off x="442459" y="1281263"/>
            <a:ext cx="3244638" cy="355807"/>
          </a:xfrm>
          <a:prstGeom prst="rect">
            <a:avLst/>
          </a:prstGeom>
          <a:noFill/>
          <a:ln w="9525">
            <a:noFill/>
            <a:miter lim="800000"/>
            <a:headEnd/>
            <a:tailEnd/>
          </a:ln>
          <a:effectLst/>
        </p:spPr>
        <p:txBody>
          <a:bodyPr/>
          <a:lstStyle/>
          <a:p>
            <a:pPr>
              <a:defRPr/>
            </a:pPr>
            <a:r>
              <a:rPr lang="en-US" sz="2100" u="sng" cap="all" dirty="0" smtClean="0">
                <a:solidFill>
                  <a:schemeClr val="bg2">
                    <a:lumMod val="50000"/>
                  </a:schemeClr>
                </a:solidFill>
                <a:latin typeface="DIN" pitchFamily="2" charset="0"/>
              </a:rPr>
              <a:t>Variables  </a:t>
            </a:r>
            <a:r>
              <a:rPr lang="en-US" sz="2100" u="sng" cap="all" dirty="0" err="1" smtClean="0">
                <a:solidFill>
                  <a:schemeClr val="bg2">
                    <a:lumMod val="50000"/>
                  </a:schemeClr>
                </a:solidFill>
                <a:latin typeface="DIN" pitchFamily="2" charset="0"/>
              </a:rPr>
              <a:t>Absolutas</a:t>
            </a:r>
            <a:endParaRPr lang="en-US" sz="2100" b="0" u="sng" cap="all" dirty="0">
              <a:solidFill>
                <a:schemeClr val="bg2">
                  <a:lumMod val="50000"/>
                </a:schemeClr>
              </a:solidFill>
              <a:latin typeface="DIN" pitchFamily="2" charset="0"/>
            </a:endParaRPr>
          </a:p>
        </p:txBody>
      </p:sp>
      <p:sp>
        <p:nvSpPr>
          <p:cNvPr id="18" name="Equal 17"/>
          <p:cNvSpPr/>
          <p:nvPr/>
        </p:nvSpPr>
        <p:spPr>
          <a:xfrm>
            <a:off x="1061884" y="4409767"/>
            <a:ext cx="943896" cy="604685"/>
          </a:xfrm>
          <a:prstGeom prst="mathEqua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20" name="Straight Arrow Connector 19"/>
          <p:cNvCxnSpPr/>
          <p:nvPr/>
        </p:nvCxnSpPr>
        <p:spPr>
          <a:xfrm flipH="1" flipV="1">
            <a:off x="2979200" y="1843548"/>
            <a:ext cx="1973800" cy="59485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3657600" y="2819400"/>
            <a:ext cx="1295401" cy="457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2438400" y="2971800"/>
            <a:ext cx="2590800" cy="9144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flipV="1">
            <a:off x="2438400" y="2286000"/>
            <a:ext cx="2490020" cy="25318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2915292" y="2667000"/>
            <a:ext cx="2037708" cy="2703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AutoShape 8"/>
          <p:cNvSpPr>
            <a:spLocks/>
          </p:cNvSpPr>
          <p:nvPr/>
        </p:nvSpPr>
        <p:spPr bwMode="auto">
          <a:xfrm flipH="1">
            <a:off x="5208638" y="1265903"/>
            <a:ext cx="675968" cy="2922638"/>
          </a:xfrm>
          <a:prstGeom prst="rightBrace">
            <a:avLst>
              <a:gd name="adj1" fmla="val 55000"/>
              <a:gd name="adj2" fmla="val 50894"/>
            </a:avLst>
          </a:prstGeom>
          <a:noFill/>
          <a:ln w="25400">
            <a:solidFill>
              <a:srgbClr val="0000FF"/>
            </a:solidFill>
            <a:round/>
            <a:headEnd/>
            <a:tailEnd/>
          </a:ln>
        </p:spPr>
        <p:txBody>
          <a:bodyPr wrap="none" anchor="ctr"/>
          <a:lstStyle/>
          <a:p>
            <a:endParaRPr lang="en-US" dirty="0">
              <a:latin typeface="DIN" pitchFamily="2" charset="0"/>
            </a:endParaRPr>
          </a:p>
        </p:txBody>
      </p:sp>
      <p:sp>
        <p:nvSpPr>
          <p:cNvPr id="33" name="TextBox 32"/>
          <p:cNvSpPr txBox="1"/>
          <p:nvPr/>
        </p:nvSpPr>
        <p:spPr>
          <a:xfrm>
            <a:off x="3613354" y="5088194"/>
            <a:ext cx="5206182" cy="646331"/>
          </a:xfrm>
          <a:prstGeom prst="rect">
            <a:avLst/>
          </a:prstGeom>
          <a:noFill/>
        </p:spPr>
        <p:txBody>
          <a:bodyPr wrap="square" rtlCol="0">
            <a:spAutoFit/>
          </a:bodyPr>
          <a:lstStyle/>
          <a:p>
            <a:r>
              <a:rPr lang="es-CO" dirty="0" smtClean="0">
                <a:solidFill>
                  <a:schemeClr val="bg2">
                    <a:lumMod val="50000"/>
                  </a:schemeClr>
                </a:solidFill>
                <a:latin typeface="DIN" pitchFamily="2" charset="0"/>
              </a:rPr>
              <a:t>Se genera un primer volumen usando las variables absolutas</a:t>
            </a:r>
            <a:endParaRPr lang="es-CO" dirty="0">
              <a:solidFill>
                <a:schemeClr val="bg2">
                  <a:lumMod val="50000"/>
                </a:schemeClr>
              </a:solidFill>
              <a:latin typeface="DIN" pitchFamily="2" charset="0"/>
            </a:endParaRPr>
          </a:p>
        </p:txBody>
      </p:sp>
      <p:sp>
        <p:nvSpPr>
          <p:cNvPr id="34" name="TextBox 33"/>
          <p:cNvSpPr txBox="1"/>
          <p:nvPr/>
        </p:nvSpPr>
        <p:spPr>
          <a:xfrm>
            <a:off x="5973097" y="1740310"/>
            <a:ext cx="2743200" cy="2308324"/>
          </a:xfrm>
          <a:prstGeom prst="rect">
            <a:avLst/>
          </a:prstGeom>
          <a:noFill/>
        </p:spPr>
        <p:txBody>
          <a:bodyPr wrap="square" rtlCol="0">
            <a:spAutoFit/>
          </a:bodyPr>
          <a:lstStyle/>
          <a:p>
            <a:r>
              <a:rPr lang="es-CO" dirty="0" smtClean="0">
                <a:solidFill>
                  <a:schemeClr val="bg2">
                    <a:lumMod val="50000"/>
                  </a:schemeClr>
                </a:solidFill>
                <a:latin typeface="DIN" pitchFamily="2" charset="0"/>
              </a:rPr>
              <a:t>Ajustando los pesos (importancia) de cada variable hasta que el volumen calculado para todas las E/S se aproxime  lo máximo posible a su volumen real de venta</a:t>
            </a:r>
            <a:endParaRPr lang="en-US" dirty="0">
              <a:solidFill>
                <a:schemeClr val="bg2">
                  <a:lumMod val="50000"/>
                </a:schemeClr>
              </a:solidFill>
            </a:endParaRPr>
          </a:p>
        </p:txBody>
      </p:sp>
      <p:sp>
        <p:nvSpPr>
          <p:cNvPr id="35" name="AutoShape 8"/>
          <p:cNvSpPr>
            <a:spLocks/>
          </p:cNvSpPr>
          <p:nvPr/>
        </p:nvSpPr>
        <p:spPr bwMode="auto">
          <a:xfrm flipH="1">
            <a:off x="3266766" y="4999705"/>
            <a:ext cx="302344" cy="1120877"/>
          </a:xfrm>
          <a:prstGeom prst="rightBrace">
            <a:avLst>
              <a:gd name="adj1" fmla="val 55000"/>
              <a:gd name="adj2" fmla="val 50894"/>
            </a:avLst>
          </a:prstGeom>
          <a:noFill/>
          <a:ln w="25400">
            <a:solidFill>
              <a:srgbClr val="0000FF"/>
            </a:solidFill>
            <a:round/>
            <a:headEnd/>
            <a:tailEnd/>
          </a:ln>
        </p:spPr>
        <p:txBody>
          <a:bodyPr wrap="none" anchor="ctr"/>
          <a:lstStyle/>
          <a:p>
            <a:endParaRPr lang="en-US" dirty="0">
              <a:latin typeface="DIN" pitchFamily="2" charset="0"/>
            </a:endParaRPr>
          </a:p>
        </p:txBody>
      </p:sp>
      <p:sp>
        <p:nvSpPr>
          <p:cNvPr id="17" name="Date Placeholder 16"/>
          <p:cNvSpPr>
            <a:spLocks noGrp="1"/>
          </p:cNvSpPr>
          <p:nvPr>
            <p:ph type="dt" sz="half" idx="10"/>
          </p:nvPr>
        </p:nvSpPr>
        <p:spPr/>
        <p:txBody>
          <a:bodyPr/>
          <a:lstStyle/>
          <a:p>
            <a:fld id="{17F2DAE6-FAD4-4025-8BE8-B064065FE957}" type="datetime5">
              <a:rPr lang="en-US" smtClean="0"/>
              <a:pPr/>
              <a:t>12-Oct-11</a:t>
            </a:fld>
            <a:endParaRPr lang="en-US"/>
          </a:p>
        </p:txBody>
      </p:sp>
      <p:sp>
        <p:nvSpPr>
          <p:cNvPr id="19" name="Slide Number Placeholder 18"/>
          <p:cNvSpPr>
            <a:spLocks noGrp="1"/>
          </p:cNvSpPr>
          <p:nvPr>
            <p:ph type="sldNum" sz="quarter" idx="12"/>
          </p:nvPr>
        </p:nvSpPr>
        <p:spPr/>
        <p:txBody>
          <a:bodyPr/>
          <a:lstStyle/>
          <a:p>
            <a:fld id="{BE43786B-D812-4D0D-B339-5F916E03F303}" type="slidenum">
              <a:rPr lang="en-US" smtClean="0"/>
              <a:pPr/>
              <a:t>12</a:t>
            </a:fld>
            <a:endParaRPr 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fade">
                                      <p:cBhvr>
                                        <p:cTn id="7" dur="2000"/>
                                        <p:tgtEl>
                                          <p:spTgt spid="317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747">
                                            <p:txEl>
                                              <p:pRg st="1" end="1"/>
                                            </p:txEl>
                                          </p:spTgt>
                                        </p:tgtEl>
                                        <p:attrNameLst>
                                          <p:attrName>style.visibility</p:attrName>
                                        </p:attrNameLst>
                                      </p:cBhvr>
                                      <p:to>
                                        <p:strVal val="visible"/>
                                      </p:to>
                                    </p:set>
                                    <p:animEffect transition="in" filter="fade">
                                      <p:cBhvr>
                                        <p:cTn id="12" dur="2000"/>
                                        <p:tgtEl>
                                          <p:spTgt spid="317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747">
                                            <p:txEl>
                                              <p:pRg st="2" end="2"/>
                                            </p:txEl>
                                          </p:spTgt>
                                        </p:tgtEl>
                                        <p:attrNameLst>
                                          <p:attrName>style.visibility</p:attrName>
                                        </p:attrNameLst>
                                      </p:cBhvr>
                                      <p:to>
                                        <p:strVal val="visible"/>
                                      </p:to>
                                    </p:set>
                                    <p:animEffect transition="in" filter="fade">
                                      <p:cBhvr>
                                        <p:cTn id="17" dur="2000"/>
                                        <p:tgtEl>
                                          <p:spTgt spid="317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747">
                                            <p:txEl>
                                              <p:pRg st="3" end="3"/>
                                            </p:txEl>
                                          </p:spTgt>
                                        </p:tgtEl>
                                        <p:attrNameLst>
                                          <p:attrName>style.visibility</p:attrName>
                                        </p:attrNameLst>
                                      </p:cBhvr>
                                      <p:to>
                                        <p:strVal val="visible"/>
                                      </p:to>
                                    </p:set>
                                    <p:animEffect transition="in" filter="fade">
                                      <p:cBhvr>
                                        <p:cTn id="22" dur="2000"/>
                                        <p:tgtEl>
                                          <p:spTgt spid="317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747">
                                            <p:txEl>
                                              <p:pRg st="4" end="4"/>
                                            </p:txEl>
                                          </p:spTgt>
                                        </p:tgtEl>
                                        <p:attrNameLst>
                                          <p:attrName>style.visibility</p:attrName>
                                        </p:attrNameLst>
                                      </p:cBhvr>
                                      <p:to>
                                        <p:strVal val="visible"/>
                                      </p:to>
                                    </p:set>
                                    <p:animEffect transition="in" filter="fade">
                                      <p:cBhvr>
                                        <p:cTn id="27" dur="2000"/>
                                        <p:tgtEl>
                                          <p:spTgt spid="317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blinds(horizontal)">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1747">
                                            <p:txEl>
                                              <p:pRg st="7" end="7"/>
                                            </p:txEl>
                                          </p:spTgt>
                                        </p:tgtEl>
                                        <p:attrNameLst>
                                          <p:attrName>style.visibility</p:attrName>
                                        </p:attrNameLst>
                                      </p:cBhvr>
                                      <p:to>
                                        <p:strVal val="visible"/>
                                      </p:to>
                                    </p:set>
                                    <p:animEffect transition="in" filter="fade">
                                      <p:cBhvr>
                                        <p:cTn id="37" dur="2000"/>
                                        <p:tgtEl>
                                          <p:spTgt spid="31747">
                                            <p:txEl>
                                              <p:pRg st="7" end="7"/>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blinds(horizontal)">
                                      <p:cBhvr>
                                        <p:cTn id="40" dur="500"/>
                                        <p:tgtEl>
                                          <p:spTgt spid="32"/>
                                        </p:tgtEl>
                                      </p:cBhvr>
                                    </p:animEffect>
                                  </p:childTnLst>
                                </p:cTn>
                              </p:par>
                              <p:par>
                                <p:cTn id="41" presetID="3" presetClass="entr" presetSubtype="1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linds(horizontal)">
                                      <p:cBhvr>
                                        <p:cTn id="43" dur="500"/>
                                        <p:tgtEl>
                                          <p:spTgt spid="20"/>
                                        </p:tgtEl>
                                      </p:cBhvr>
                                    </p:animEffect>
                                  </p:childTnLst>
                                </p:cTn>
                              </p:par>
                              <p:par>
                                <p:cTn id="44" presetID="3" presetClass="entr" presetSubtype="10"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blinds(horizontal)">
                                      <p:cBhvr>
                                        <p:cTn id="46" dur="500"/>
                                        <p:tgtEl>
                                          <p:spTgt spid="27"/>
                                        </p:tgtEl>
                                      </p:cBhvr>
                                    </p:animEffect>
                                  </p:childTnLst>
                                </p:cTn>
                              </p:par>
                              <p:par>
                                <p:cTn id="47" presetID="3" presetClass="entr" presetSubtype="10"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blinds(horizontal)">
                                      <p:cBhvr>
                                        <p:cTn id="49" dur="500"/>
                                        <p:tgtEl>
                                          <p:spTgt spid="28"/>
                                        </p:tgtEl>
                                      </p:cBhvr>
                                    </p:animEffect>
                                  </p:childTnLst>
                                </p:cTn>
                              </p:par>
                              <p:par>
                                <p:cTn id="50" presetID="3" presetClass="entr" presetSubtype="10"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linds(horizontal)">
                                      <p:cBhvr>
                                        <p:cTn id="52" dur="500"/>
                                        <p:tgtEl>
                                          <p:spTgt spid="22"/>
                                        </p:tgtEl>
                                      </p:cBhvr>
                                    </p:animEffect>
                                  </p:childTnLst>
                                </p:cTn>
                              </p:par>
                              <p:par>
                                <p:cTn id="53" presetID="3" presetClass="entr" presetSubtype="1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blinds(horizontal)">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linds(horizontal)">
                                      <p:cBhvr>
                                        <p:cTn id="60" dur="5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linds(horizontal)">
                                      <p:cBhvr>
                                        <p:cTn id="65" dur="500"/>
                                        <p:tgtEl>
                                          <p:spTgt spid="35"/>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blinds(horizontal)">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P spid="18" grpId="0" animBg="1"/>
      <p:bldP spid="32" grpId="0" animBg="1"/>
      <p:bldP spid="33" grpId="0"/>
      <p:bldP spid="34" grpId="0"/>
      <p:bldP spid="35"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2">
                    <a:lumMod val="50000"/>
                  </a:schemeClr>
                </a:solidFill>
              </a:rPr>
              <a:t>CoNTRIBUCIÓN</a:t>
            </a:r>
            <a:r>
              <a:rPr lang="en-US" dirty="0" smtClean="0">
                <a:solidFill>
                  <a:schemeClr val="tx2">
                    <a:lumMod val="50000"/>
                  </a:schemeClr>
                </a:solidFill>
              </a:rPr>
              <a:t> DE LA MARCA</a:t>
            </a:r>
            <a:endParaRPr lang="en-US" dirty="0">
              <a:solidFill>
                <a:schemeClr val="tx2">
                  <a:lumMod val="50000"/>
                </a:schemeClr>
              </a:solidFill>
            </a:endParaRPr>
          </a:p>
        </p:txBody>
      </p:sp>
      <p:graphicFrame>
        <p:nvGraphicFramePr>
          <p:cNvPr id="4" name="Content Placeholder 3"/>
          <p:cNvGraphicFramePr>
            <a:graphicFrameLocks noGrp="1"/>
          </p:cNvGraphicFramePr>
          <p:nvPr>
            <p:ph idx="1"/>
          </p:nvPr>
        </p:nvGraphicFramePr>
        <p:xfrm>
          <a:off x="457200" y="1600200"/>
          <a:ext cx="8305800" cy="3733800"/>
        </p:xfrm>
        <a:graphic>
          <a:graphicData uri="http://schemas.openxmlformats.org/drawingml/2006/chart">
            <c:chart xmlns:c="http://schemas.openxmlformats.org/drawingml/2006/chart" xmlns:r="http://schemas.openxmlformats.org/officeDocument/2006/relationships" r:id="rId2"/>
          </a:graphicData>
        </a:graphic>
      </p:graphicFrame>
      <p:pic>
        <p:nvPicPr>
          <p:cNvPr id="5" name="Picture 4" descr="Clipboard03.jpg"/>
          <p:cNvPicPr>
            <a:picLocks noChangeAspect="1"/>
          </p:cNvPicPr>
          <p:nvPr/>
        </p:nvPicPr>
        <p:blipFill>
          <a:blip r:embed="rId3" cstate="screen"/>
          <a:stretch>
            <a:fillRect/>
          </a:stretch>
        </p:blipFill>
        <p:spPr>
          <a:xfrm>
            <a:off x="8254784" y="6474543"/>
            <a:ext cx="432620" cy="324465"/>
          </a:xfrm>
          <a:prstGeom prst="rect">
            <a:avLst/>
          </a:prstGeom>
          <a:ln>
            <a:solidFill>
              <a:schemeClr val="bg1"/>
            </a:solidFill>
          </a:ln>
        </p:spPr>
      </p:pic>
      <p:sp>
        <p:nvSpPr>
          <p:cNvPr id="6" name="TextBox 5"/>
          <p:cNvSpPr txBox="1"/>
          <p:nvPr/>
        </p:nvSpPr>
        <p:spPr>
          <a:xfrm>
            <a:off x="533400" y="5448999"/>
            <a:ext cx="8153400" cy="923330"/>
          </a:xfrm>
          <a:prstGeom prst="rect">
            <a:avLst/>
          </a:prstGeom>
          <a:noFill/>
        </p:spPr>
        <p:txBody>
          <a:bodyPr wrap="square" rtlCol="0">
            <a:spAutoFit/>
          </a:bodyPr>
          <a:lstStyle/>
          <a:p>
            <a:r>
              <a:rPr lang="es-CL" dirty="0" smtClean="0">
                <a:latin typeface="DIN" pitchFamily="2" charset="0"/>
              </a:rPr>
              <a:t>El sistema BCG analiza todas las E/S de cada marca y busca indicios de “Patrones” que puedan explicar el desempeño asociado a un trabajo de red.  Este ejemplo evidencia un desempeño por debajo de las expectativas.</a:t>
            </a:r>
            <a:endParaRPr lang="es-CL" dirty="0">
              <a:latin typeface="DIN" pitchFamily="2" charset="0"/>
            </a:endParaRPr>
          </a:p>
        </p:txBody>
      </p:sp>
      <p:sp>
        <p:nvSpPr>
          <p:cNvPr id="7" name="Date Placeholder 6"/>
          <p:cNvSpPr>
            <a:spLocks noGrp="1"/>
          </p:cNvSpPr>
          <p:nvPr>
            <p:ph type="dt" sz="half" idx="10"/>
          </p:nvPr>
        </p:nvSpPr>
        <p:spPr/>
        <p:txBody>
          <a:bodyPr/>
          <a:lstStyle/>
          <a:p>
            <a:fld id="{9CBD3FDA-D250-4529-BA93-B60C361E0D91}" type="datetime5">
              <a:rPr lang="en-US" smtClean="0"/>
              <a:pPr/>
              <a:t>12-Oct-11</a:t>
            </a:fld>
            <a:endParaRPr lang="en-US"/>
          </a:p>
        </p:txBody>
      </p:sp>
      <p:sp>
        <p:nvSpPr>
          <p:cNvPr id="8" name="Slide Number Placeholder 7"/>
          <p:cNvSpPr>
            <a:spLocks noGrp="1"/>
          </p:cNvSpPr>
          <p:nvPr>
            <p:ph type="sldNum" sz="quarter" idx="12"/>
          </p:nvPr>
        </p:nvSpPr>
        <p:spPr/>
        <p:txBody>
          <a:bodyPr/>
          <a:lstStyle/>
          <a:p>
            <a:fld id="{BE43786B-D812-4D0D-B339-5F916E03F303}" type="slidenum">
              <a:rPr lang="en-US" smtClean="0"/>
              <a:pPr/>
              <a:t>13</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solidFill>
                  <a:schemeClr val="tx2">
                    <a:lumMod val="50000"/>
                  </a:schemeClr>
                </a:solidFill>
              </a:rPr>
              <a:t>Desempeño</a:t>
            </a:r>
            <a:r>
              <a:rPr lang="en-US" sz="3200" dirty="0" smtClean="0">
                <a:solidFill>
                  <a:schemeClr val="tx2">
                    <a:lumMod val="50000"/>
                  </a:schemeClr>
                </a:solidFill>
              </a:rPr>
              <a:t> del Area de </a:t>
            </a:r>
            <a:r>
              <a:rPr lang="en-US" sz="3200" dirty="0" err="1" smtClean="0">
                <a:solidFill>
                  <a:schemeClr val="tx2">
                    <a:lumMod val="50000"/>
                  </a:schemeClr>
                </a:solidFill>
              </a:rPr>
              <a:t>Influencia</a:t>
            </a:r>
            <a:endParaRPr lang="en-US" sz="3200" dirty="0">
              <a:solidFill>
                <a:schemeClr val="tx2">
                  <a:lumMod val="50000"/>
                </a:schemeClr>
              </a:solidFill>
            </a:endParaRPr>
          </a:p>
        </p:txBody>
      </p:sp>
      <p:pic>
        <p:nvPicPr>
          <p:cNvPr id="1026" name="Picture 2"/>
          <p:cNvPicPr>
            <a:picLocks noGrp="1" noChangeAspect="1" noChangeArrowheads="1"/>
          </p:cNvPicPr>
          <p:nvPr>
            <p:ph idx="1"/>
          </p:nvPr>
        </p:nvPicPr>
        <p:blipFill>
          <a:blip r:embed="rId2" cstate="screen"/>
          <a:srcRect/>
          <a:stretch>
            <a:fillRect/>
          </a:stretch>
        </p:blipFill>
        <p:spPr bwMode="auto">
          <a:xfrm>
            <a:off x="1371600" y="1364673"/>
            <a:ext cx="6477000" cy="4045527"/>
          </a:xfrm>
          <a:prstGeom prst="rect">
            <a:avLst/>
          </a:prstGeom>
          <a:noFill/>
          <a:ln w="9525">
            <a:noFill/>
            <a:miter lim="800000"/>
            <a:headEnd/>
            <a:tailEnd/>
          </a:ln>
        </p:spPr>
      </p:pic>
      <p:sp>
        <p:nvSpPr>
          <p:cNvPr id="6" name="Date Placeholder 5"/>
          <p:cNvSpPr>
            <a:spLocks noGrp="1"/>
          </p:cNvSpPr>
          <p:nvPr>
            <p:ph type="dt" sz="half" idx="10"/>
          </p:nvPr>
        </p:nvSpPr>
        <p:spPr/>
        <p:txBody>
          <a:bodyPr/>
          <a:lstStyle/>
          <a:p>
            <a:fld id="{BACC1599-BC8D-485A-8F09-CC98CA6C1B83}" type="datetime5">
              <a:rPr lang="en-US" smtClean="0"/>
              <a:pPr/>
              <a:t>12-Oct-11</a:t>
            </a:fld>
            <a:endParaRPr lang="en-US"/>
          </a:p>
        </p:txBody>
      </p:sp>
      <p:sp>
        <p:nvSpPr>
          <p:cNvPr id="8" name="Slide Number Placeholder 7"/>
          <p:cNvSpPr>
            <a:spLocks noGrp="1"/>
          </p:cNvSpPr>
          <p:nvPr>
            <p:ph type="sldNum" sz="quarter" idx="12"/>
          </p:nvPr>
        </p:nvSpPr>
        <p:spPr/>
        <p:txBody>
          <a:bodyPr/>
          <a:lstStyle/>
          <a:p>
            <a:fld id="{BE43786B-D812-4D0D-B339-5F916E03F303}" type="slidenum">
              <a:rPr lang="en-US" smtClean="0"/>
              <a:pPr/>
              <a:t>14</a:t>
            </a:fld>
            <a:endParaRPr lang="en-US" dirty="0"/>
          </a:p>
        </p:txBody>
      </p:sp>
      <p:sp>
        <p:nvSpPr>
          <p:cNvPr id="9" name="TextBox 8"/>
          <p:cNvSpPr txBox="1"/>
          <p:nvPr/>
        </p:nvSpPr>
        <p:spPr>
          <a:xfrm>
            <a:off x="1371600" y="5448999"/>
            <a:ext cx="6477000" cy="923330"/>
          </a:xfrm>
          <a:prstGeom prst="rect">
            <a:avLst/>
          </a:prstGeom>
          <a:noFill/>
        </p:spPr>
        <p:txBody>
          <a:bodyPr wrap="square" rtlCol="0">
            <a:spAutoFit/>
          </a:bodyPr>
          <a:lstStyle/>
          <a:p>
            <a:r>
              <a:rPr lang="es-CL" dirty="0" smtClean="0">
                <a:latin typeface="DIN" pitchFamily="2" charset="0"/>
              </a:rPr>
              <a:t>En este paso el sistema evalúa las estaciones dentro de un radio de 3 millas y verifica si existen patrones de consumo por encima o por debajo de las expectativas del modelo. </a:t>
            </a:r>
            <a:endParaRPr lang="es-CL" dirty="0">
              <a:latin typeface="DIN" pitchFamily="2" charset="0"/>
            </a:endParaRPr>
          </a:p>
        </p:txBody>
      </p:sp>
    </p:spTree>
  </p:cSld>
  <p:clrMapOvr>
    <a:masterClrMapping/>
  </p:clrMapOvr>
  <p:transition>
    <p:blinds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90" name="Rectangle 187"/>
          <p:cNvSpPr>
            <a:spLocks noGrp="1" noChangeArrowheads="1"/>
          </p:cNvSpPr>
          <p:nvPr>
            <p:ph type="title"/>
          </p:nvPr>
        </p:nvSpPr>
        <p:spPr/>
        <p:txBody>
          <a:bodyPr/>
          <a:lstStyle/>
          <a:p>
            <a:pPr algn="l"/>
            <a:r>
              <a:rPr lang="es-CL" smtClean="0">
                <a:solidFill>
                  <a:schemeClr val="tx2">
                    <a:lumMod val="50000"/>
                  </a:schemeClr>
                </a:solidFill>
              </a:rPr>
              <a:t>Practicas Operacionales</a:t>
            </a:r>
          </a:p>
        </p:txBody>
      </p:sp>
      <p:sp>
        <p:nvSpPr>
          <p:cNvPr id="3088" name="Rectangle 2"/>
          <p:cNvSpPr>
            <a:spLocks noGrp="1" noChangeArrowheads="1"/>
          </p:cNvSpPr>
          <p:nvPr>
            <p:ph idx="1"/>
          </p:nvPr>
        </p:nvSpPr>
        <p:spPr>
          <a:xfrm>
            <a:off x="879885" y="1553138"/>
            <a:ext cx="7721600" cy="4466662"/>
          </a:xfrm>
        </p:spPr>
        <p:txBody>
          <a:bodyPr>
            <a:noAutofit/>
          </a:bodyPr>
          <a:lstStyle/>
          <a:p>
            <a:r>
              <a:rPr lang="es-CL" sz="2800" b="1" dirty="0" smtClean="0">
                <a:solidFill>
                  <a:schemeClr val="tx2">
                    <a:lumMod val="50000"/>
                  </a:schemeClr>
                </a:solidFill>
              </a:rPr>
              <a:t>En el ultimo paso, el sistema cuantifica las practicas operacionales o intangibles de las estaciones</a:t>
            </a:r>
            <a:r>
              <a:rPr lang="es-CL" sz="2800" b="1" dirty="0" smtClean="0"/>
              <a:t> de servicio</a:t>
            </a:r>
            <a:endParaRPr lang="es-CL" sz="2800" b="1" dirty="0" smtClean="0">
              <a:solidFill>
                <a:schemeClr val="tx2">
                  <a:lumMod val="50000"/>
                </a:schemeClr>
              </a:solidFill>
            </a:endParaRPr>
          </a:p>
          <a:p>
            <a:pPr lvl="1"/>
            <a:r>
              <a:rPr lang="es-CL" sz="2000" dirty="0" smtClean="0">
                <a:solidFill>
                  <a:schemeClr val="bg2">
                    <a:lumMod val="50000"/>
                  </a:schemeClr>
                </a:solidFill>
              </a:rPr>
              <a:t>A partir de la diferencia del ultimo volumen vs. el volumen real de ventas se establece la variable operaciones</a:t>
            </a:r>
          </a:p>
          <a:p>
            <a:pPr lvl="1"/>
            <a:r>
              <a:rPr lang="es-CL" sz="2000" dirty="0" smtClean="0">
                <a:solidFill>
                  <a:schemeClr val="bg2">
                    <a:lumMod val="50000"/>
                  </a:schemeClr>
                </a:solidFill>
              </a:rPr>
              <a:t>Representa la contribución de la labor del operador o prácticas intangibles atribuibles a la estación</a:t>
            </a:r>
          </a:p>
          <a:p>
            <a:pPr lvl="1">
              <a:buFont typeface="Wingdings" pitchFamily="2" charset="2"/>
              <a:buNone/>
            </a:pPr>
            <a:endParaRPr lang="es-CL" dirty="0" smtClean="0"/>
          </a:p>
        </p:txBody>
      </p:sp>
      <p:sp>
        <p:nvSpPr>
          <p:cNvPr id="6" name="Date Placeholder 5"/>
          <p:cNvSpPr>
            <a:spLocks noGrp="1"/>
          </p:cNvSpPr>
          <p:nvPr>
            <p:ph type="dt" sz="half" idx="10"/>
          </p:nvPr>
        </p:nvSpPr>
        <p:spPr/>
        <p:txBody>
          <a:bodyPr/>
          <a:lstStyle/>
          <a:p>
            <a:fld id="{ED035162-A4E6-4BDD-8DF8-4A6C71253604}" type="datetime5">
              <a:rPr lang="en-US" smtClean="0"/>
              <a:pPr/>
              <a:t>12-Oct-11</a:t>
            </a:fld>
            <a:endParaRPr lang="en-US"/>
          </a:p>
        </p:txBody>
      </p:sp>
      <p:sp>
        <p:nvSpPr>
          <p:cNvPr id="7" name="Slide Number Placeholder 6"/>
          <p:cNvSpPr>
            <a:spLocks noGrp="1"/>
          </p:cNvSpPr>
          <p:nvPr>
            <p:ph type="sldNum" sz="quarter" idx="12"/>
          </p:nvPr>
        </p:nvSpPr>
        <p:spPr/>
        <p:txBody>
          <a:bodyPr/>
          <a:lstStyle/>
          <a:p>
            <a:fld id="{BE43786B-D812-4D0D-B339-5F916E03F303}" type="slidenum">
              <a:rPr lang="en-US" smtClean="0"/>
              <a:pPr/>
              <a:t>15</a:t>
            </a:fld>
            <a:endParaRPr lang="en-US" dirty="0"/>
          </a:p>
        </p:txBody>
      </p:sp>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ángulo redondeado 14"/>
          <p:cNvSpPr>
            <a:spLocks noChangeArrowheads="1"/>
          </p:cNvSpPr>
          <p:nvPr/>
        </p:nvSpPr>
        <p:spPr bwMode="auto">
          <a:xfrm>
            <a:off x="327555" y="2108200"/>
            <a:ext cx="1353779" cy="3837530"/>
          </a:xfrm>
          <a:prstGeom prst="roundRect">
            <a:avLst>
              <a:gd name="adj" fmla="val 6116"/>
            </a:avLst>
          </a:prstGeom>
          <a:solidFill>
            <a:schemeClr val="accent3">
              <a:lumMod val="75000"/>
            </a:schemeClr>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6" name="Rectángulo redondeado 14"/>
          <p:cNvSpPr>
            <a:spLocks noChangeArrowheads="1"/>
          </p:cNvSpPr>
          <p:nvPr/>
        </p:nvSpPr>
        <p:spPr bwMode="auto">
          <a:xfrm>
            <a:off x="6040066" y="2137697"/>
            <a:ext cx="1353779" cy="3839562"/>
          </a:xfrm>
          <a:prstGeom prst="roundRect">
            <a:avLst>
              <a:gd name="adj" fmla="val 6116"/>
            </a:avLst>
          </a:prstGeom>
          <a:solidFill>
            <a:schemeClr val="tx2">
              <a:lumMod val="60000"/>
              <a:lumOff val="40000"/>
            </a:schemeClr>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7" name="Rectángulo redondeado 14"/>
          <p:cNvSpPr>
            <a:spLocks noChangeArrowheads="1"/>
          </p:cNvSpPr>
          <p:nvPr/>
        </p:nvSpPr>
        <p:spPr bwMode="auto">
          <a:xfrm>
            <a:off x="6040067" y="2122946"/>
            <a:ext cx="1437365" cy="3839562"/>
          </a:xfrm>
          <a:prstGeom prst="roundRect">
            <a:avLst>
              <a:gd name="adj" fmla="val 6116"/>
            </a:avLst>
          </a:prstGeom>
          <a:solidFill>
            <a:schemeClr val="tx2">
              <a:lumMod val="60000"/>
              <a:lumOff val="40000"/>
            </a:schemeClr>
          </a:solidFill>
          <a:ln w="9525">
            <a:solidFill>
              <a:srgbClr val="7F7F7F"/>
            </a:solidFill>
            <a:round/>
            <a:headEnd/>
            <a:tailEnd/>
          </a:ln>
          <a:effectLst>
            <a:outerShdw dist="23000" dir="5400000" rotWithShape="0">
              <a:srgbClr val="808080">
                <a:alpha val="34999"/>
              </a:srgbClr>
            </a:outerShdw>
          </a:effectLst>
        </p:spPr>
        <p:txBody>
          <a:bodyPr anchor="ctr"/>
          <a:lstStyle/>
          <a:p>
            <a:pPr algn="ctr">
              <a:spcBef>
                <a:spcPct val="50000"/>
              </a:spcBef>
            </a:pPr>
            <a:r>
              <a:rPr lang="en-US" sz="1600" u="sng" cap="all" dirty="0" err="1" smtClean="0">
                <a:solidFill>
                  <a:schemeClr val="tx2">
                    <a:lumMod val="75000"/>
                  </a:schemeClr>
                </a:solidFill>
                <a:latin typeface="DIN" pitchFamily="2" charset="0"/>
                <a:cs typeface="Arial" pitchFamily="34" charset="0"/>
              </a:rPr>
              <a:t>Operación</a:t>
            </a:r>
            <a:endParaRPr lang="en-US" sz="1600" u="sng" cap="all" dirty="0" smtClean="0">
              <a:solidFill>
                <a:schemeClr val="tx2">
                  <a:lumMod val="75000"/>
                </a:schemeClr>
              </a:solidFill>
              <a:latin typeface="DIN" pitchFamily="2" charset="0"/>
              <a:cs typeface="Arial" pitchFamily="34" charset="0"/>
            </a:endParaRPr>
          </a:p>
          <a:p>
            <a:pPr algn="ctr">
              <a:spcBef>
                <a:spcPct val="50000"/>
              </a:spcBef>
            </a:pPr>
            <a:endParaRPr lang="en-US" sz="1200" dirty="0" smtClean="0">
              <a:solidFill>
                <a:schemeClr val="bg1"/>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Inversión</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Marca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Precio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600" dirty="0" smtClean="0">
                <a:solidFill>
                  <a:schemeClr val="tx1"/>
                </a:solidFill>
                <a:latin typeface="DIN" pitchFamily="2" charset="0"/>
                <a:cs typeface="Arial" pitchFamily="34" charset="0"/>
              </a:rPr>
              <a:t>P. </a:t>
            </a:r>
            <a:r>
              <a:rPr lang="en-US" sz="1600" dirty="0" err="1" smtClean="0">
                <a:solidFill>
                  <a:schemeClr val="tx1"/>
                </a:solidFill>
                <a:latin typeface="DIN" pitchFamily="2" charset="0"/>
                <a:cs typeface="Arial" pitchFamily="34" charset="0"/>
              </a:rPr>
              <a:t>Comercial</a:t>
            </a:r>
            <a:r>
              <a:rPr lang="en-US" sz="1600" dirty="0" smtClean="0">
                <a:solidFill>
                  <a:schemeClr val="tx1"/>
                </a:solidFill>
                <a:latin typeface="DIN" pitchFamily="2" charset="0"/>
                <a:cs typeface="Arial" pitchFamily="34" charset="0"/>
              </a:rPr>
              <a:t>.</a:t>
            </a:r>
          </a:p>
          <a:p>
            <a:pPr algn="ctr">
              <a:spcBef>
                <a:spcPct val="50000"/>
              </a:spcBef>
            </a:pPr>
            <a:r>
              <a:rPr lang="en-US" sz="1600" dirty="0" err="1" smtClean="0">
                <a:solidFill>
                  <a:schemeClr val="tx1"/>
                </a:solidFill>
                <a:latin typeface="DIN" pitchFamily="2" charset="0"/>
                <a:cs typeface="Arial" pitchFamily="34" charset="0"/>
              </a:rPr>
              <a:t>Entorno</a:t>
            </a:r>
            <a:endParaRPr lang="en-US" sz="1600" dirty="0" smtClean="0">
              <a:solidFill>
                <a:schemeClr val="tx1"/>
              </a:solidFill>
              <a:latin typeface="DIN" pitchFamily="2" charset="0"/>
              <a:cs typeface="Arial" pitchFamily="34" charset="0"/>
            </a:endParaRPr>
          </a:p>
          <a:p>
            <a:pPr algn="ctr">
              <a:spcBef>
                <a:spcPct val="50000"/>
              </a:spcBef>
            </a:pPr>
            <a:r>
              <a:rPr lang="en-US" sz="1400" dirty="0" smtClean="0">
                <a:solidFill>
                  <a:schemeClr val="tx1"/>
                </a:solidFill>
                <a:latin typeface="DIN" pitchFamily="2" charset="0"/>
                <a:cs typeface="Arial" pitchFamily="34" charset="0"/>
              </a:rPr>
              <a:t>--</a:t>
            </a:r>
            <a:endParaRPr lang="en-US" sz="1400" dirty="0" smtClean="0">
              <a:solidFill>
                <a:schemeClr val="tx1">
                  <a:lumMod val="95000"/>
                  <a:lumOff val="5000"/>
                </a:schemeClr>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70,000</a:t>
            </a:r>
            <a:endParaRPr lang="en-US" sz="1600" dirty="0">
              <a:solidFill>
                <a:schemeClr val="tx2">
                  <a:lumMod val="75000"/>
                </a:schemeClr>
              </a:solidFill>
              <a:latin typeface="DIN" pitchFamily="2" charset="0"/>
              <a:cs typeface="Arial" pitchFamily="34" charset="0"/>
            </a:endParaRPr>
          </a:p>
        </p:txBody>
      </p:sp>
      <p:sp>
        <p:nvSpPr>
          <p:cNvPr id="25" name="Rectángulo redondeado 14"/>
          <p:cNvSpPr>
            <a:spLocks noChangeArrowheads="1"/>
          </p:cNvSpPr>
          <p:nvPr/>
        </p:nvSpPr>
        <p:spPr bwMode="auto">
          <a:xfrm>
            <a:off x="7588645" y="2148553"/>
            <a:ext cx="1353779" cy="3831249"/>
          </a:xfrm>
          <a:prstGeom prst="roundRect">
            <a:avLst>
              <a:gd name="adj" fmla="val 6116"/>
            </a:avLst>
          </a:prstGeom>
          <a:solidFill>
            <a:schemeClr val="tx1">
              <a:lumMod val="65000"/>
              <a:lumOff val="35000"/>
            </a:schemeClr>
          </a:solidFill>
          <a:ln w="9525">
            <a:solidFill>
              <a:srgbClr val="C00000"/>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4" name="Rectángulo redondeado 14"/>
          <p:cNvSpPr>
            <a:spLocks noChangeArrowheads="1"/>
          </p:cNvSpPr>
          <p:nvPr/>
        </p:nvSpPr>
        <p:spPr bwMode="auto">
          <a:xfrm>
            <a:off x="4619300" y="2122948"/>
            <a:ext cx="1353779" cy="3839562"/>
          </a:xfrm>
          <a:prstGeom prst="roundRect">
            <a:avLst>
              <a:gd name="adj" fmla="val 6116"/>
            </a:avLst>
          </a:prstGeom>
          <a:solidFill>
            <a:schemeClr val="accent6">
              <a:lumMod val="75000"/>
            </a:schemeClr>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3" name="Rectángulo redondeado 14"/>
          <p:cNvSpPr>
            <a:spLocks noChangeArrowheads="1"/>
          </p:cNvSpPr>
          <p:nvPr/>
        </p:nvSpPr>
        <p:spPr bwMode="auto">
          <a:xfrm>
            <a:off x="3213327" y="2093452"/>
            <a:ext cx="1353779" cy="3847874"/>
          </a:xfrm>
          <a:prstGeom prst="roundRect">
            <a:avLst>
              <a:gd name="adj" fmla="val 6116"/>
            </a:avLst>
          </a:prstGeom>
          <a:solidFill>
            <a:srgbClr val="943634"/>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22" name="Rectángulo redondeado 14"/>
          <p:cNvSpPr>
            <a:spLocks noChangeArrowheads="1"/>
          </p:cNvSpPr>
          <p:nvPr/>
        </p:nvSpPr>
        <p:spPr bwMode="auto">
          <a:xfrm>
            <a:off x="1777815" y="2108200"/>
            <a:ext cx="1353779" cy="3849598"/>
          </a:xfrm>
          <a:prstGeom prst="roundRect">
            <a:avLst>
              <a:gd name="adj" fmla="val 6116"/>
            </a:avLst>
          </a:prstGeom>
          <a:solidFill>
            <a:srgbClr val="FEFCB6"/>
          </a:solidFill>
          <a:ln w="9525">
            <a:solidFill>
              <a:srgbClr val="7F7F7F"/>
            </a:solidFill>
            <a:round/>
            <a:headEnd/>
            <a:tailEnd/>
          </a:ln>
          <a:effectLst>
            <a:outerShdw dist="23000" dir="5400000" rotWithShape="0">
              <a:srgbClr val="808080">
                <a:alpha val="34999"/>
              </a:srgbClr>
            </a:outerShdw>
          </a:effectLst>
        </p:spPr>
        <p:txBody>
          <a:bodyPr anchor="ctr"/>
          <a:lstStyle/>
          <a:p>
            <a:endParaRPr lang="es-ES" dirty="0">
              <a:solidFill>
                <a:srgbClr val="FFFFFF"/>
              </a:solidFill>
              <a:latin typeface="DIN" pitchFamily="2" charset="0"/>
            </a:endParaRPr>
          </a:p>
        </p:txBody>
      </p:sp>
      <p:sp>
        <p:nvSpPr>
          <p:cNvPr id="396292" name="Rectangle 4"/>
          <p:cNvSpPr>
            <a:spLocks noChangeArrowheads="1"/>
          </p:cNvSpPr>
          <p:nvPr/>
        </p:nvSpPr>
        <p:spPr bwMode="auto">
          <a:xfrm>
            <a:off x="7536427" y="2226182"/>
            <a:ext cx="1415844" cy="3746915"/>
          </a:xfrm>
          <a:prstGeom prst="rect">
            <a:avLst/>
          </a:prstGeom>
          <a:noFill/>
          <a:ln w="9525">
            <a:noFill/>
            <a:miter lim="800000"/>
            <a:headEnd/>
            <a:tailEnd/>
          </a:ln>
          <a:effectLst>
            <a:outerShdw dist="17961" dir="2700000" algn="ctr" rotWithShape="0">
              <a:schemeClr val="bg1"/>
            </a:outerShdw>
          </a:effectLst>
        </p:spPr>
        <p:txBody>
          <a:bodyPr wrap="square" lIns="92075" tIns="46038" rIns="92075" bIns="46038">
            <a:spAutoFit/>
          </a:bodyPr>
          <a:lstStyle/>
          <a:p>
            <a:pPr algn="ctr">
              <a:spcBef>
                <a:spcPct val="50000"/>
              </a:spcBef>
            </a:pPr>
            <a:r>
              <a:rPr lang="en-US" sz="1600" u="sng" cap="all" dirty="0" smtClean="0">
                <a:solidFill>
                  <a:schemeClr val="bg1"/>
                </a:solidFill>
                <a:effectLst>
                  <a:outerShdw blurRad="38100" dist="38100" dir="2700000" algn="tl">
                    <a:srgbClr val="000000">
                      <a:alpha val="43137"/>
                    </a:srgbClr>
                  </a:outerShdw>
                </a:effectLst>
                <a:latin typeface="DIN" pitchFamily="2" charset="0"/>
                <a:cs typeface="Arial" pitchFamily="34" charset="0"/>
              </a:rPr>
              <a:t>Real</a:t>
            </a:r>
            <a:endParaRPr lang="en-US" sz="1600" u="sng" cap="all" dirty="0">
              <a:solidFill>
                <a:schemeClr val="bg1"/>
              </a:solidFill>
              <a:effectLst>
                <a:outerShdw blurRad="38100" dist="38100" dir="2700000" algn="tl">
                  <a:srgbClr val="000000">
                    <a:alpha val="43137"/>
                  </a:srgbClr>
                </a:outerShdw>
              </a:effectLst>
              <a:latin typeface="DIN" pitchFamily="2" charset="0"/>
              <a:cs typeface="Arial" pitchFamily="34" charset="0"/>
            </a:endParaRP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Inversión</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Marca</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400" dirty="0" smtClean="0">
                <a:solidFill>
                  <a:schemeClr val="bg1">
                    <a:lumMod val="50000"/>
                  </a:schemeClr>
                </a:solidFill>
                <a:latin typeface="DIN" pitchFamily="2" charset="0"/>
                <a:cs typeface="Arial" pitchFamily="34" charset="0"/>
              </a:rPr>
              <a:t>P </a:t>
            </a:r>
            <a:r>
              <a:rPr lang="en-US" sz="1400" dirty="0" err="1" smtClean="0">
                <a:solidFill>
                  <a:schemeClr val="bg1">
                    <a:lumMod val="50000"/>
                  </a:schemeClr>
                </a:solidFill>
                <a:latin typeface="DIN" pitchFamily="2" charset="0"/>
                <a:cs typeface="Arial" pitchFamily="34" charset="0"/>
              </a:rPr>
              <a:t>Comercial</a:t>
            </a:r>
            <a:r>
              <a:rPr lang="en-US" sz="1400" dirty="0" smtClean="0">
                <a:solidFill>
                  <a:schemeClr val="bg1">
                    <a:lumMod val="50000"/>
                  </a:schemeClr>
                </a:solidFill>
                <a:latin typeface="DIN" pitchFamily="2" charset="0"/>
                <a:cs typeface="Arial" pitchFamily="34" charset="0"/>
              </a:rPr>
              <a:t>.</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400" dirty="0" err="1">
                <a:solidFill>
                  <a:schemeClr val="bg1">
                    <a:lumMod val="50000"/>
                  </a:schemeClr>
                </a:solidFill>
                <a:latin typeface="DIN" pitchFamily="2" charset="0"/>
                <a:cs typeface="Arial" pitchFamily="34" charset="0"/>
              </a:rPr>
              <a:t>Precio</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Entorno</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Operación</a:t>
            </a:r>
            <a:endParaRPr lang="en-US" sz="1600" dirty="0">
              <a:solidFill>
                <a:schemeClr val="tx1"/>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80,000</a:t>
            </a:r>
            <a:endParaRPr lang="en-US" sz="1600" dirty="0">
              <a:solidFill>
                <a:schemeClr val="tx2">
                  <a:lumMod val="75000"/>
                </a:schemeClr>
              </a:solidFill>
              <a:latin typeface="DIN" pitchFamily="2" charset="0"/>
              <a:cs typeface="Arial" pitchFamily="34" charset="0"/>
            </a:endParaRPr>
          </a:p>
        </p:txBody>
      </p:sp>
      <p:sp>
        <p:nvSpPr>
          <p:cNvPr id="396299" name="Rectangle 11"/>
          <p:cNvSpPr>
            <a:spLocks noChangeArrowheads="1"/>
          </p:cNvSpPr>
          <p:nvPr/>
        </p:nvSpPr>
        <p:spPr bwMode="auto">
          <a:xfrm>
            <a:off x="339220" y="2167188"/>
            <a:ext cx="1268362" cy="3540073"/>
          </a:xfrm>
          <a:prstGeom prst="rect">
            <a:avLst/>
          </a:prstGeom>
          <a:noFill/>
          <a:ln w="9525">
            <a:noFill/>
            <a:miter lim="800000"/>
            <a:headEnd/>
            <a:tailEnd/>
          </a:ln>
          <a:effectLst>
            <a:outerShdw dist="17961" dir="2700000" algn="ctr" rotWithShape="0">
              <a:schemeClr val="bg1"/>
            </a:outerShdw>
          </a:effectLst>
        </p:spPr>
        <p:txBody>
          <a:bodyPr lIns="92075" tIns="46038" rIns="92075" bIns="46038">
            <a:noAutofit/>
          </a:bodyPr>
          <a:lstStyle/>
          <a:p>
            <a:pPr algn="ctr">
              <a:spcBef>
                <a:spcPct val="50000"/>
              </a:spcBef>
            </a:pPr>
            <a:r>
              <a:rPr lang="en-US" sz="1600" u="sng" cap="all" dirty="0" err="1">
                <a:solidFill>
                  <a:schemeClr val="tx2">
                    <a:lumMod val="75000"/>
                  </a:schemeClr>
                </a:solidFill>
                <a:latin typeface="DIN" pitchFamily="2" charset="0"/>
                <a:cs typeface="Arial" pitchFamily="34" charset="0"/>
              </a:rPr>
              <a:t>Ubicación</a:t>
            </a:r>
            <a:endParaRPr lang="en-US" sz="1600" u="sng" cap="all" dirty="0">
              <a:solidFill>
                <a:schemeClr val="tx2">
                  <a:lumMod val="75000"/>
                </a:schemeClr>
              </a:solidFill>
              <a:latin typeface="DIN" pitchFamily="2" charset="0"/>
              <a:cs typeface="Arial" pitchFamily="34" charset="0"/>
            </a:endParaRP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Demanda</a:t>
            </a:r>
            <a:endParaRPr lang="en-US" sz="1600" dirty="0">
              <a:solidFill>
                <a:schemeClr val="tx1"/>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Flujo</a:t>
            </a:r>
            <a:endParaRPr lang="en-US" sz="1600" dirty="0">
              <a:solidFill>
                <a:schemeClr val="tx1"/>
              </a:solidFill>
              <a:latin typeface="DIN" pitchFamily="2" charset="0"/>
              <a:cs typeface="Arial" pitchFamily="34" charset="0"/>
            </a:endParaRP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110,000</a:t>
            </a:r>
            <a:endParaRPr lang="en-US" sz="1600" dirty="0">
              <a:solidFill>
                <a:schemeClr val="tx2">
                  <a:lumMod val="75000"/>
                </a:schemeClr>
              </a:solidFill>
              <a:latin typeface="DIN" pitchFamily="2" charset="0"/>
              <a:cs typeface="Arial" pitchFamily="34" charset="0"/>
            </a:endParaRPr>
          </a:p>
        </p:txBody>
      </p:sp>
      <p:sp>
        <p:nvSpPr>
          <p:cNvPr id="396300" name="Rectangle 12"/>
          <p:cNvSpPr>
            <a:spLocks noChangeArrowheads="1"/>
          </p:cNvSpPr>
          <p:nvPr/>
        </p:nvSpPr>
        <p:spPr bwMode="auto">
          <a:xfrm>
            <a:off x="1740328" y="2211432"/>
            <a:ext cx="1415845" cy="3663183"/>
          </a:xfrm>
          <a:prstGeom prst="rect">
            <a:avLst/>
          </a:prstGeom>
          <a:noFill/>
          <a:ln w="9525">
            <a:noFill/>
            <a:miter lim="800000"/>
            <a:headEnd/>
            <a:tailEnd/>
          </a:ln>
          <a:effectLst>
            <a:outerShdw dist="17961" dir="2700000" algn="ctr" rotWithShape="0">
              <a:schemeClr val="bg1"/>
            </a:outerShdw>
          </a:effectLst>
        </p:spPr>
        <p:txBody>
          <a:bodyPr wrap="square" lIns="92075" tIns="46038" rIns="92075" bIns="46038">
            <a:spAutoFit/>
          </a:bodyPr>
          <a:lstStyle/>
          <a:p>
            <a:pPr algn="ctr">
              <a:spcBef>
                <a:spcPct val="50000"/>
              </a:spcBef>
            </a:pPr>
            <a:r>
              <a:rPr lang="en-US" sz="1600" u="sng" cap="all" dirty="0" err="1" smtClean="0">
                <a:solidFill>
                  <a:schemeClr val="tx2">
                    <a:lumMod val="75000"/>
                  </a:schemeClr>
                </a:solidFill>
                <a:latin typeface="DIN" pitchFamily="2" charset="0"/>
                <a:cs typeface="Arial" pitchFamily="34" charset="0"/>
              </a:rPr>
              <a:t>Inversión</a:t>
            </a:r>
            <a:endParaRPr lang="en-US" sz="1600" u="sng" cap="all" dirty="0">
              <a:solidFill>
                <a:schemeClr val="tx2">
                  <a:lumMod val="75000"/>
                </a:schemeClr>
              </a:solidFill>
              <a:latin typeface="DIN" pitchFamily="2" charset="0"/>
              <a:cs typeface="Arial" pitchFamily="34" charset="0"/>
            </a:endParaRP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Inversión</a:t>
            </a:r>
            <a:endParaRPr lang="en-US" sz="1600" dirty="0">
              <a:solidFill>
                <a:schemeClr val="tx1"/>
              </a:solidFill>
              <a:latin typeface="DIN" pitchFamily="2" charset="0"/>
              <a:cs typeface="Arial" pitchFamily="34" charset="0"/>
            </a:endParaRP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r>
              <a:rPr lang="en-US" sz="1400" dirty="0">
                <a:solidFill>
                  <a:schemeClr val="tx1">
                    <a:lumMod val="95000"/>
                    <a:lumOff val="5000"/>
                  </a:schemeClr>
                </a:solidFill>
                <a:latin typeface="DIN" pitchFamily="2" charset="0"/>
                <a:cs typeface="Arial" pitchFamily="34" charset="0"/>
              </a:rPr>
              <a:t>--</a:t>
            </a: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95,000</a:t>
            </a:r>
            <a:endParaRPr lang="en-US" sz="1600" dirty="0">
              <a:solidFill>
                <a:schemeClr val="tx2">
                  <a:lumMod val="75000"/>
                </a:schemeClr>
              </a:solidFill>
              <a:latin typeface="DIN" pitchFamily="2" charset="0"/>
              <a:cs typeface="Arial" pitchFamily="34" charset="0"/>
            </a:endParaRPr>
          </a:p>
        </p:txBody>
      </p:sp>
      <p:sp>
        <p:nvSpPr>
          <p:cNvPr id="396301" name="Rectangle 13"/>
          <p:cNvSpPr>
            <a:spLocks noChangeArrowheads="1"/>
          </p:cNvSpPr>
          <p:nvPr/>
        </p:nvSpPr>
        <p:spPr bwMode="auto">
          <a:xfrm>
            <a:off x="3229918" y="2167188"/>
            <a:ext cx="1342103" cy="3663183"/>
          </a:xfrm>
          <a:prstGeom prst="rect">
            <a:avLst/>
          </a:prstGeom>
          <a:noFill/>
          <a:ln w="9525">
            <a:noFill/>
            <a:miter lim="800000"/>
            <a:headEnd/>
            <a:tailEnd/>
          </a:ln>
          <a:effectLst>
            <a:outerShdw dist="17961" dir="2700000" algn="ctr" rotWithShape="0">
              <a:schemeClr val="bg1"/>
            </a:outerShdw>
          </a:effectLst>
        </p:spPr>
        <p:txBody>
          <a:bodyPr wrap="square" lIns="92075" tIns="46038" rIns="92075" bIns="46038">
            <a:spAutoFit/>
          </a:bodyPr>
          <a:lstStyle/>
          <a:p>
            <a:pPr algn="ctr">
              <a:spcBef>
                <a:spcPct val="50000"/>
              </a:spcBef>
            </a:pPr>
            <a:r>
              <a:rPr lang="en-US" sz="1600" u="sng" cap="all" dirty="0" err="1" smtClean="0">
                <a:solidFill>
                  <a:schemeClr val="tx2">
                    <a:lumMod val="75000"/>
                  </a:schemeClr>
                </a:solidFill>
                <a:latin typeface="DIN" pitchFamily="2" charset="0"/>
                <a:cs typeface="Arial" pitchFamily="34" charset="0"/>
              </a:rPr>
              <a:t>Marca</a:t>
            </a:r>
            <a:endParaRPr lang="en-US" sz="1600" u="sng" cap="all" dirty="0">
              <a:solidFill>
                <a:schemeClr val="tx2">
                  <a:lumMod val="75000"/>
                </a:schemeClr>
              </a:solidFill>
              <a:latin typeface="DIN" pitchFamily="2" charset="0"/>
              <a:cs typeface="Arial" pitchFamily="34" charset="0"/>
            </a:endParaRP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Inversión</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600" dirty="0" err="1" smtClean="0">
                <a:solidFill>
                  <a:schemeClr val="tx1"/>
                </a:solidFill>
                <a:effectLst>
                  <a:outerShdw blurRad="38100" dist="38100" dir="2700000" algn="tl">
                    <a:srgbClr val="000000">
                      <a:alpha val="43137"/>
                    </a:srgbClr>
                  </a:outerShdw>
                </a:effectLst>
                <a:latin typeface="DIN" pitchFamily="2" charset="0"/>
                <a:cs typeface="Arial" pitchFamily="34" charset="0"/>
              </a:rPr>
              <a:t>Marca</a:t>
            </a:r>
            <a:endParaRPr lang="en-US" sz="1600" dirty="0">
              <a:solidFill>
                <a:schemeClr val="tx1"/>
              </a:solidFill>
              <a:effectLst>
                <a:outerShdw blurRad="38100" dist="38100" dir="2700000" algn="tl">
                  <a:srgbClr val="000000">
                    <a:alpha val="43137"/>
                  </a:srgbClr>
                </a:outerShdw>
              </a:effectLst>
              <a:latin typeface="DIN" pitchFamily="2" charset="0"/>
              <a:cs typeface="Arial" pitchFamily="34" charset="0"/>
            </a:endParaRPr>
          </a:p>
          <a:p>
            <a:pPr algn="ctr">
              <a:spcBef>
                <a:spcPct val="50000"/>
              </a:spcBef>
            </a:pPr>
            <a:r>
              <a:rPr lang="en-US" sz="1400" dirty="0">
                <a:solidFill>
                  <a:schemeClr val="bg1"/>
                </a:solidFill>
                <a:latin typeface="DIN" pitchFamily="2" charset="0"/>
                <a:cs typeface="Arial" pitchFamily="34" charset="0"/>
              </a:rPr>
              <a:t>--</a:t>
            </a:r>
          </a:p>
          <a:p>
            <a:pPr algn="ctr">
              <a:spcBef>
                <a:spcPct val="50000"/>
              </a:spcBef>
            </a:pPr>
            <a:r>
              <a:rPr lang="en-US" sz="1400" dirty="0">
                <a:solidFill>
                  <a:schemeClr val="bg1"/>
                </a:solidFill>
                <a:latin typeface="DIN" pitchFamily="2" charset="0"/>
                <a:cs typeface="Arial" pitchFamily="34" charset="0"/>
              </a:rPr>
              <a:t>--</a:t>
            </a:r>
          </a:p>
          <a:p>
            <a:pPr algn="ctr">
              <a:spcBef>
                <a:spcPct val="50000"/>
              </a:spcBef>
            </a:pPr>
            <a:r>
              <a:rPr lang="en-US" sz="1400" dirty="0">
                <a:solidFill>
                  <a:schemeClr val="bg1"/>
                </a:solidFill>
                <a:latin typeface="DIN" pitchFamily="2" charset="0"/>
                <a:cs typeface="Arial" pitchFamily="34" charset="0"/>
              </a:rPr>
              <a:t>--</a:t>
            </a:r>
          </a:p>
          <a:p>
            <a:pPr algn="ctr">
              <a:spcBef>
                <a:spcPct val="50000"/>
              </a:spcBef>
            </a:pPr>
            <a:endParaRPr lang="en-US" sz="1400" dirty="0">
              <a:solidFill>
                <a:schemeClr val="bg1"/>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92,000</a:t>
            </a:r>
            <a:endParaRPr lang="en-US" sz="1600" dirty="0">
              <a:solidFill>
                <a:schemeClr val="tx2">
                  <a:lumMod val="75000"/>
                </a:schemeClr>
              </a:solidFill>
              <a:latin typeface="DIN" pitchFamily="2" charset="0"/>
              <a:cs typeface="Arial" pitchFamily="34" charset="0"/>
            </a:endParaRPr>
          </a:p>
        </p:txBody>
      </p:sp>
      <p:sp>
        <p:nvSpPr>
          <p:cNvPr id="396302" name="Rectangle 14"/>
          <p:cNvSpPr>
            <a:spLocks noChangeArrowheads="1"/>
          </p:cNvSpPr>
          <p:nvPr/>
        </p:nvSpPr>
        <p:spPr bwMode="auto">
          <a:xfrm>
            <a:off x="4586748" y="2177178"/>
            <a:ext cx="1430580" cy="3663183"/>
          </a:xfrm>
          <a:prstGeom prst="rect">
            <a:avLst/>
          </a:prstGeom>
          <a:noFill/>
          <a:ln w="9525">
            <a:noFill/>
            <a:miter lim="800000"/>
            <a:headEnd/>
            <a:tailEnd/>
          </a:ln>
          <a:effectLst>
            <a:outerShdw dist="17961" dir="2700000" algn="ctr" rotWithShape="0">
              <a:schemeClr val="bg1"/>
            </a:outerShdw>
          </a:effectLst>
        </p:spPr>
        <p:txBody>
          <a:bodyPr wrap="square" lIns="92075" tIns="46038" rIns="92075" bIns="46038">
            <a:spAutoFit/>
          </a:bodyPr>
          <a:lstStyle/>
          <a:p>
            <a:pPr algn="ctr">
              <a:spcBef>
                <a:spcPct val="50000"/>
              </a:spcBef>
            </a:pPr>
            <a:r>
              <a:rPr lang="en-US" sz="1600" u="sng" cap="all" dirty="0" err="1" smtClean="0">
                <a:solidFill>
                  <a:schemeClr val="tx2">
                    <a:lumMod val="75000"/>
                  </a:schemeClr>
                </a:solidFill>
                <a:latin typeface="DIN" pitchFamily="2" charset="0"/>
                <a:cs typeface="Arial" pitchFamily="34" charset="0"/>
              </a:rPr>
              <a:t>Precio</a:t>
            </a:r>
            <a:endParaRPr lang="en-US" sz="1600" u="sng" cap="all" dirty="0">
              <a:solidFill>
                <a:schemeClr val="tx2">
                  <a:lumMod val="75000"/>
                </a:schemeClr>
              </a:solidFill>
              <a:latin typeface="DIN" pitchFamily="2" charset="0"/>
              <a:cs typeface="Arial" pitchFamily="34" charset="0"/>
            </a:endParaRPr>
          </a:p>
          <a:p>
            <a:pPr algn="ctr">
              <a:spcBef>
                <a:spcPct val="50000"/>
              </a:spcBef>
            </a:pP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Demanda</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Flujo</a:t>
            </a:r>
            <a:endParaRPr lang="en-US" sz="1400" dirty="0" smtClean="0">
              <a:solidFill>
                <a:schemeClr val="bg1">
                  <a:lumMod val="50000"/>
                </a:schemeClr>
              </a:solidFill>
              <a:latin typeface="DIN" pitchFamily="2" charset="0"/>
              <a:cs typeface="Arial" pitchFamily="34" charset="0"/>
            </a:endParaRPr>
          </a:p>
          <a:p>
            <a:pPr algn="ctr">
              <a:spcBef>
                <a:spcPct val="50000"/>
              </a:spcBef>
            </a:pPr>
            <a:r>
              <a:rPr lang="en-US" sz="1400" dirty="0" err="1" smtClean="0">
                <a:solidFill>
                  <a:schemeClr val="bg2">
                    <a:lumMod val="50000"/>
                  </a:schemeClr>
                </a:solidFill>
                <a:latin typeface="DIN" pitchFamily="2" charset="0"/>
                <a:cs typeface="Arial" pitchFamily="34" charset="0"/>
              </a:rPr>
              <a:t>Inversión</a:t>
            </a:r>
            <a:endParaRPr lang="en-US" sz="1400" dirty="0" smtClean="0">
              <a:solidFill>
                <a:schemeClr val="bg2">
                  <a:lumMod val="50000"/>
                </a:schemeClr>
              </a:solidFill>
              <a:latin typeface="DIN" pitchFamily="2" charset="0"/>
              <a:cs typeface="Arial" pitchFamily="34" charset="0"/>
            </a:endParaRPr>
          </a:p>
          <a:p>
            <a:pPr algn="ctr">
              <a:spcBef>
                <a:spcPct val="50000"/>
              </a:spcBef>
            </a:pPr>
            <a:r>
              <a:rPr lang="en-US" sz="1400" dirty="0" err="1" smtClean="0">
                <a:solidFill>
                  <a:schemeClr val="bg1">
                    <a:lumMod val="50000"/>
                  </a:schemeClr>
                </a:solidFill>
                <a:latin typeface="DIN" pitchFamily="2" charset="0"/>
                <a:cs typeface="Arial" pitchFamily="34" charset="0"/>
              </a:rPr>
              <a:t>Marca</a:t>
            </a:r>
            <a:endParaRPr lang="en-US" sz="1400" dirty="0">
              <a:solidFill>
                <a:schemeClr val="bg1">
                  <a:lumMod val="50000"/>
                </a:schemeClr>
              </a:solidFill>
              <a:latin typeface="DIN" pitchFamily="2" charset="0"/>
              <a:cs typeface="Arial" pitchFamily="34" charset="0"/>
            </a:endParaRPr>
          </a:p>
          <a:p>
            <a:pPr algn="ctr">
              <a:spcBef>
                <a:spcPct val="50000"/>
              </a:spcBef>
            </a:pPr>
            <a:r>
              <a:rPr lang="en-US" sz="1600" dirty="0" err="1" smtClean="0">
                <a:solidFill>
                  <a:schemeClr val="tx1"/>
                </a:solidFill>
                <a:latin typeface="DIN" pitchFamily="2" charset="0"/>
                <a:cs typeface="Arial" pitchFamily="34" charset="0"/>
              </a:rPr>
              <a:t>Precio</a:t>
            </a:r>
            <a:endParaRPr lang="en-US" sz="1600" dirty="0" smtClean="0">
              <a:solidFill>
                <a:schemeClr val="tx1"/>
              </a:solidFill>
              <a:latin typeface="DIN" pitchFamily="2" charset="0"/>
              <a:cs typeface="Arial" pitchFamily="34" charset="0"/>
            </a:endParaRPr>
          </a:p>
          <a:p>
            <a:pPr algn="ctr">
              <a:spcBef>
                <a:spcPct val="50000"/>
              </a:spcBef>
            </a:pPr>
            <a:r>
              <a:rPr lang="en-US" sz="1400" dirty="0" smtClean="0">
                <a:solidFill>
                  <a:schemeClr val="tx1">
                    <a:lumMod val="95000"/>
                    <a:lumOff val="5000"/>
                  </a:schemeClr>
                </a:solidFill>
                <a:latin typeface="DIN" pitchFamily="2" charset="0"/>
                <a:cs typeface="Arial" pitchFamily="34" charset="0"/>
              </a:rPr>
              <a:t>--</a:t>
            </a:r>
          </a:p>
          <a:p>
            <a:pPr algn="ctr">
              <a:spcBef>
                <a:spcPct val="50000"/>
              </a:spcBef>
            </a:pPr>
            <a:r>
              <a:rPr lang="en-US" sz="1400" dirty="0" smtClean="0">
                <a:solidFill>
                  <a:schemeClr val="tx1">
                    <a:lumMod val="95000"/>
                    <a:lumOff val="5000"/>
                  </a:schemeClr>
                </a:solidFill>
                <a:latin typeface="DIN" pitchFamily="2" charset="0"/>
                <a:cs typeface="Arial" pitchFamily="34" charset="0"/>
              </a:rPr>
              <a:t>--</a:t>
            </a:r>
          </a:p>
          <a:p>
            <a:pPr algn="ctr">
              <a:spcBef>
                <a:spcPct val="50000"/>
              </a:spcBef>
            </a:pPr>
            <a:r>
              <a:rPr lang="en-US" sz="1400" dirty="0" smtClean="0">
                <a:solidFill>
                  <a:schemeClr val="tx1">
                    <a:lumMod val="95000"/>
                    <a:lumOff val="5000"/>
                  </a:schemeClr>
                </a:solidFill>
                <a:latin typeface="DIN" pitchFamily="2" charset="0"/>
                <a:cs typeface="Arial" pitchFamily="34" charset="0"/>
              </a:rPr>
              <a:t>--</a:t>
            </a:r>
            <a:endParaRPr lang="en-US" sz="1400" dirty="0">
              <a:solidFill>
                <a:schemeClr val="tx1">
                  <a:lumMod val="95000"/>
                  <a:lumOff val="5000"/>
                </a:schemeClr>
              </a:solidFill>
              <a:latin typeface="DIN" pitchFamily="2" charset="0"/>
              <a:cs typeface="Arial" pitchFamily="34" charset="0"/>
            </a:endParaRPr>
          </a:p>
          <a:p>
            <a:pPr algn="ctr">
              <a:spcBef>
                <a:spcPct val="50000"/>
              </a:spcBef>
            </a:pPr>
            <a:r>
              <a:rPr lang="en-US" sz="1600" dirty="0" smtClean="0">
                <a:solidFill>
                  <a:schemeClr val="tx2">
                    <a:lumMod val="75000"/>
                  </a:schemeClr>
                </a:solidFill>
                <a:latin typeface="DIN" pitchFamily="2" charset="0"/>
                <a:cs typeface="Arial" pitchFamily="34" charset="0"/>
              </a:rPr>
              <a:t>85,000</a:t>
            </a:r>
            <a:endParaRPr lang="en-US" sz="1600" dirty="0">
              <a:solidFill>
                <a:schemeClr val="tx2">
                  <a:lumMod val="75000"/>
                </a:schemeClr>
              </a:solidFill>
              <a:latin typeface="DIN" pitchFamily="2" charset="0"/>
              <a:cs typeface="Arial" pitchFamily="34" charset="0"/>
            </a:endParaRPr>
          </a:p>
        </p:txBody>
      </p:sp>
      <p:sp>
        <p:nvSpPr>
          <p:cNvPr id="396303" name="Line 15"/>
          <p:cNvSpPr>
            <a:spLocks noChangeShapeType="1"/>
          </p:cNvSpPr>
          <p:nvPr/>
        </p:nvSpPr>
        <p:spPr bwMode="auto">
          <a:xfrm>
            <a:off x="353961" y="5500328"/>
            <a:ext cx="8598309" cy="820"/>
          </a:xfrm>
          <a:prstGeom prst="line">
            <a:avLst/>
          </a:prstGeom>
          <a:ln>
            <a:headEnd type="none" w="sm" len="sm"/>
            <a:tailEnd type="none" w="sm" len="sm"/>
          </a:ln>
        </p:spPr>
        <p:style>
          <a:lnRef idx="2">
            <a:schemeClr val="dk1"/>
          </a:lnRef>
          <a:fillRef idx="0">
            <a:schemeClr val="dk1"/>
          </a:fillRef>
          <a:effectRef idx="1">
            <a:schemeClr val="dk1"/>
          </a:effectRef>
          <a:fontRef idx="minor">
            <a:schemeClr val="tx1"/>
          </a:fontRef>
        </p:style>
        <p:txBody>
          <a:bodyPr wrap="none" anchor="ctr"/>
          <a:lstStyle/>
          <a:p>
            <a:endParaRPr lang="es-CO" dirty="0">
              <a:latin typeface="DIN" pitchFamily="2" charset="0"/>
            </a:endParaRPr>
          </a:p>
        </p:txBody>
      </p:sp>
      <p:sp>
        <p:nvSpPr>
          <p:cNvPr id="396305" name="Line 17"/>
          <p:cNvSpPr>
            <a:spLocks noChangeShapeType="1"/>
          </p:cNvSpPr>
          <p:nvPr/>
        </p:nvSpPr>
        <p:spPr bwMode="auto">
          <a:xfrm>
            <a:off x="3192463" y="1589088"/>
            <a:ext cx="0" cy="9525"/>
          </a:xfrm>
          <a:prstGeom prst="line">
            <a:avLst/>
          </a:prstGeom>
          <a:noFill/>
          <a:ln w="12700">
            <a:solidFill>
              <a:schemeClr val="tx1"/>
            </a:solidFill>
            <a:round/>
            <a:headEnd type="none" w="sm" len="sm"/>
            <a:tailEnd type="none" w="sm" len="sm"/>
          </a:ln>
          <a:effectLst/>
        </p:spPr>
        <p:txBody>
          <a:bodyPr wrap="none" anchor="ctr"/>
          <a:lstStyle/>
          <a:p>
            <a:endParaRPr lang="es-CO" dirty="0">
              <a:latin typeface="DIN" pitchFamily="2" charset="0"/>
            </a:endParaRPr>
          </a:p>
        </p:txBody>
      </p:sp>
      <p:sp>
        <p:nvSpPr>
          <p:cNvPr id="396306" name="Rectangle 18"/>
          <p:cNvSpPr>
            <a:spLocks noGrp="1" noChangeArrowheads="1"/>
          </p:cNvSpPr>
          <p:nvPr>
            <p:ph type="title"/>
          </p:nvPr>
        </p:nvSpPr>
        <p:spPr/>
        <p:txBody>
          <a:bodyPr/>
          <a:lstStyle/>
          <a:p>
            <a:r>
              <a:rPr lang="es-ES" cap="all" dirty="0" smtClean="0">
                <a:solidFill>
                  <a:schemeClr val="tx2">
                    <a:lumMod val="50000"/>
                  </a:schemeClr>
                </a:solidFill>
              </a:rPr>
              <a:t>Volúmenes Analíticos</a:t>
            </a:r>
            <a:endParaRPr lang="es-ES" cap="all" dirty="0">
              <a:solidFill>
                <a:schemeClr val="tx2">
                  <a:lumMod val="50000"/>
                </a:schemeClr>
              </a:solidFill>
            </a:endParaRPr>
          </a:p>
        </p:txBody>
      </p:sp>
      <p:sp>
        <p:nvSpPr>
          <p:cNvPr id="18" name="AutoShape 8"/>
          <p:cNvSpPr>
            <a:spLocks noChangeArrowheads="1"/>
          </p:cNvSpPr>
          <p:nvPr/>
        </p:nvSpPr>
        <p:spPr bwMode="auto">
          <a:xfrm>
            <a:off x="7983128" y="1156366"/>
            <a:ext cx="606425" cy="544513"/>
          </a:xfrm>
          <a:prstGeom prst="downArrow">
            <a:avLst>
              <a:gd name="adj1" fmla="val 50000"/>
              <a:gd name="adj2" fmla="val 50005"/>
            </a:avLst>
          </a:prstGeom>
          <a:solidFill>
            <a:schemeClr val="tx1">
              <a:lumMod val="65000"/>
              <a:lumOff val="35000"/>
            </a:schemeClr>
          </a:solidFill>
          <a:ln w="12700">
            <a:solidFill>
              <a:srgbClr val="C00000"/>
            </a:solidFill>
            <a:miter lim="800000"/>
            <a:headEnd/>
            <a:tailEnd/>
          </a:ln>
          <a:effectLst/>
        </p:spPr>
        <p:txBody>
          <a:bodyPr wrap="none" anchor="ctr"/>
          <a:lstStyle/>
          <a:p>
            <a:endParaRPr lang="es-CO" dirty="0">
              <a:latin typeface="DIN" pitchFamily="2" charset="0"/>
            </a:endParaRPr>
          </a:p>
        </p:txBody>
      </p:sp>
      <p:sp>
        <p:nvSpPr>
          <p:cNvPr id="28" name="AutoShape 6"/>
          <p:cNvSpPr>
            <a:spLocks noChangeArrowheads="1"/>
          </p:cNvSpPr>
          <p:nvPr/>
        </p:nvSpPr>
        <p:spPr bwMode="auto">
          <a:xfrm>
            <a:off x="3543084" y="1162269"/>
            <a:ext cx="740023" cy="544513"/>
          </a:xfrm>
          <a:prstGeom prst="downArrow">
            <a:avLst>
              <a:gd name="adj1" fmla="val 50000"/>
              <a:gd name="adj2" fmla="val 50005"/>
            </a:avLst>
          </a:prstGeom>
          <a:solidFill>
            <a:srgbClr val="943634"/>
          </a:solidFill>
          <a:ln w="12700">
            <a:solidFill>
              <a:schemeClr val="accent6">
                <a:lumMod val="75000"/>
              </a:schemeClr>
            </a:solidFill>
            <a:miter lim="800000"/>
            <a:headEnd/>
            <a:tailEnd/>
          </a:ln>
          <a:effectLst/>
        </p:spPr>
        <p:txBody>
          <a:bodyPr wrap="none" anchor="ctr"/>
          <a:lstStyle/>
          <a:p>
            <a:endParaRPr lang="es-CO" dirty="0">
              <a:latin typeface="DIN" pitchFamily="2" charset="0"/>
            </a:endParaRPr>
          </a:p>
        </p:txBody>
      </p:sp>
      <p:sp>
        <p:nvSpPr>
          <p:cNvPr id="29" name="AutoShape 7"/>
          <p:cNvSpPr>
            <a:spLocks noChangeArrowheads="1"/>
          </p:cNvSpPr>
          <p:nvPr/>
        </p:nvSpPr>
        <p:spPr bwMode="auto">
          <a:xfrm>
            <a:off x="663678" y="1162269"/>
            <a:ext cx="741965" cy="544513"/>
          </a:xfrm>
          <a:prstGeom prst="downArrow">
            <a:avLst>
              <a:gd name="adj1" fmla="val 50000"/>
              <a:gd name="adj2" fmla="val 50005"/>
            </a:avLst>
          </a:prstGeom>
          <a:solidFill>
            <a:schemeClr val="accent3">
              <a:lumMod val="50000"/>
            </a:schemeClr>
          </a:solidFill>
          <a:ln w="12700">
            <a:solidFill>
              <a:schemeClr val="accent3">
                <a:lumMod val="75000"/>
              </a:schemeClr>
            </a:solidFill>
            <a:miter lim="800000"/>
            <a:headEnd/>
            <a:tailEnd/>
          </a:ln>
          <a:effectLst/>
        </p:spPr>
        <p:txBody>
          <a:bodyPr wrap="none" anchor="ctr"/>
          <a:lstStyle/>
          <a:p>
            <a:endParaRPr lang="es-CO" dirty="0">
              <a:latin typeface="DIN" pitchFamily="2" charset="0"/>
            </a:endParaRPr>
          </a:p>
        </p:txBody>
      </p:sp>
      <p:sp>
        <p:nvSpPr>
          <p:cNvPr id="30" name="AutoShape 8"/>
          <p:cNvSpPr>
            <a:spLocks noChangeArrowheads="1"/>
          </p:cNvSpPr>
          <p:nvPr/>
        </p:nvSpPr>
        <p:spPr bwMode="auto">
          <a:xfrm>
            <a:off x="6448424" y="1139583"/>
            <a:ext cx="741965" cy="544513"/>
          </a:xfrm>
          <a:prstGeom prst="downArrow">
            <a:avLst>
              <a:gd name="adj1" fmla="val 50000"/>
              <a:gd name="adj2" fmla="val 50005"/>
            </a:avLst>
          </a:prstGeom>
          <a:solidFill>
            <a:schemeClr val="tx2">
              <a:lumMod val="60000"/>
              <a:lumOff val="40000"/>
            </a:schemeClr>
          </a:solidFill>
          <a:ln w="12700">
            <a:solidFill>
              <a:schemeClr val="accent6">
                <a:lumMod val="75000"/>
              </a:schemeClr>
            </a:solidFill>
            <a:miter lim="800000"/>
            <a:headEnd/>
            <a:tailEnd/>
          </a:ln>
          <a:effectLst/>
        </p:spPr>
        <p:txBody>
          <a:bodyPr wrap="none" anchor="ctr"/>
          <a:lstStyle/>
          <a:p>
            <a:endParaRPr lang="es-CO" dirty="0">
              <a:latin typeface="DIN" pitchFamily="2" charset="0"/>
            </a:endParaRPr>
          </a:p>
        </p:txBody>
      </p:sp>
      <p:sp>
        <p:nvSpPr>
          <p:cNvPr id="31" name="AutoShape 9"/>
          <p:cNvSpPr>
            <a:spLocks noChangeArrowheads="1"/>
          </p:cNvSpPr>
          <p:nvPr/>
        </p:nvSpPr>
        <p:spPr bwMode="auto">
          <a:xfrm>
            <a:off x="2032980" y="1162270"/>
            <a:ext cx="740023" cy="544513"/>
          </a:xfrm>
          <a:prstGeom prst="downArrow">
            <a:avLst>
              <a:gd name="adj1" fmla="val 50000"/>
              <a:gd name="adj2" fmla="val 50005"/>
            </a:avLst>
          </a:prstGeom>
          <a:solidFill>
            <a:srgbClr val="FFFFCC"/>
          </a:solidFill>
          <a:ln w="12700">
            <a:solidFill>
              <a:schemeClr val="accent6">
                <a:lumMod val="75000"/>
              </a:schemeClr>
            </a:solidFill>
            <a:miter lim="800000"/>
            <a:headEnd/>
            <a:tailEnd/>
          </a:ln>
          <a:effectLst/>
        </p:spPr>
        <p:txBody>
          <a:bodyPr wrap="none" anchor="ctr"/>
          <a:lstStyle/>
          <a:p>
            <a:endParaRPr lang="es-CO" dirty="0">
              <a:latin typeface="DIN" pitchFamily="2" charset="0"/>
            </a:endParaRPr>
          </a:p>
        </p:txBody>
      </p:sp>
      <p:sp>
        <p:nvSpPr>
          <p:cNvPr id="32" name="Line 10"/>
          <p:cNvSpPr>
            <a:spLocks noChangeShapeType="1"/>
          </p:cNvSpPr>
          <p:nvPr/>
        </p:nvSpPr>
        <p:spPr bwMode="auto">
          <a:xfrm flipV="1">
            <a:off x="666183" y="1105769"/>
            <a:ext cx="8035368" cy="14288"/>
          </a:xfrm>
          <a:prstGeom prst="line">
            <a:avLst/>
          </a:prstGeom>
          <a:solidFill>
            <a:schemeClr val="accent1"/>
          </a:solidFill>
          <a:ln w="50800">
            <a:solidFill>
              <a:schemeClr val="bg2">
                <a:lumMod val="50000"/>
              </a:schemeClr>
            </a:solidFill>
            <a:round/>
            <a:headEnd type="none" w="sm" len="sm"/>
            <a:tailEnd type="none" w="sm" len="sm"/>
          </a:ln>
          <a:effectLst/>
        </p:spPr>
        <p:txBody>
          <a:bodyPr wrap="none" anchor="ctr"/>
          <a:lstStyle/>
          <a:p>
            <a:r>
              <a:rPr lang="es-CO" dirty="0" smtClean="0">
                <a:latin typeface="DIN" pitchFamily="2" charset="0"/>
              </a:rPr>
              <a:t> </a:t>
            </a:r>
            <a:endParaRPr lang="es-CO" dirty="0">
              <a:latin typeface="DIN" pitchFamily="2" charset="0"/>
            </a:endParaRPr>
          </a:p>
        </p:txBody>
      </p:sp>
      <p:sp>
        <p:nvSpPr>
          <p:cNvPr id="33" name="AutoShape 8"/>
          <p:cNvSpPr>
            <a:spLocks noChangeArrowheads="1"/>
          </p:cNvSpPr>
          <p:nvPr/>
        </p:nvSpPr>
        <p:spPr bwMode="auto">
          <a:xfrm>
            <a:off x="4993250" y="1129749"/>
            <a:ext cx="741965" cy="544513"/>
          </a:xfrm>
          <a:prstGeom prst="downArrow">
            <a:avLst>
              <a:gd name="adj1" fmla="val 50000"/>
              <a:gd name="adj2" fmla="val 50005"/>
            </a:avLst>
          </a:prstGeom>
          <a:solidFill>
            <a:srgbClr val="FF9900"/>
          </a:solidFill>
          <a:ln w="12700">
            <a:solidFill>
              <a:schemeClr val="accent6">
                <a:lumMod val="75000"/>
              </a:schemeClr>
            </a:solidFill>
            <a:miter lim="800000"/>
            <a:headEnd/>
            <a:tailEnd/>
          </a:ln>
          <a:effectLst/>
        </p:spPr>
        <p:txBody>
          <a:bodyPr wrap="none" anchor="ctr"/>
          <a:lstStyle/>
          <a:p>
            <a:endParaRPr lang="es-CO" dirty="0">
              <a:latin typeface="DIN" pitchFamily="2" charset="0"/>
            </a:endParaRPr>
          </a:p>
        </p:txBody>
      </p:sp>
      <p:sp>
        <p:nvSpPr>
          <p:cNvPr id="35" name="Date Placeholder 34"/>
          <p:cNvSpPr>
            <a:spLocks noGrp="1"/>
          </p:cNvSpPr>
          <p:nvPr>
            <p:ph type="dt" sz="half" idx="10"/>
          </p:nvPr>
        </p:nvSpPr>
        <p:spPr/>
        <p:txBody>
          <a:bodyPr/>
          <a:lstStyle/>
          <a:p>
            <a:fld id="{B80EF392-F5A9-4B8A-A2A9-5618BEDDC28D}" type="datetime5">
              <a:rPr lang="en-US" smtClean="0"/>
              <a:pPr/>
              <a:t>12-Oct-11</a:t>
            </a:fld>
            <a:endParaRPr lang="en-US"/>
          </a:p>
        </p:txBody>
      </p:sp>
      <p:sp>
        <p:nvSpPr>
          <p:cNvPr id="36" name="Slide Number Placeholder 35"/>
          <p:cNvSpPr>
            <a:spLocks noGrp="1"/>
          </p:cNvSpPr>
          <p:nvPr>
            <p:ph type="sldNum" sz="quarter" idx="12"/>
          </p:nvPr>
        </p:nvSpPr>
        <p:spPr/>
        <p:txBody>
          <a:bodyPr/>
          <a:lstStyle/>
          <a:p>
            <a:fld id="{BE43786B-D812-4D0D-B339-5F916E03F303}" type="slidenum">
              <a:rPr lang="en-US" smtClean="0"/>
              <a:pPr/>
              <a:t>16</a:t>
            </a:fld>
            <a:endParaRPr 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62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2000"/>
                                        <p:tgtEl>
                                          <p:spTgt spid="21"/>
                                        </p:tgtEl>
                                      </p:cBhvr>
                                    </p:animEffect>
                                  </p:childTnLst>
                                </p:cTn>
                              </p:par>
                              <p:par>
                                <p:cTn id="12" presetID="1" presetClass="entr" presetSubtype="0" fill="hold" nodeType="withEffect">
                                  <p:stCondLst>
                                    <p:cond delay="0"/>
                                  </p:stCondLst>
                                  <p:childTnLst>
                                    <p:set>
                                      <p:cBhvr>
                                        <p:cTn id="13" dur="1" fill="hold">
                                          <p:stCondLst>
                                            <p:cond delay="499"/>
                                          </p:stCondLst>
                                        </p:cTn>
                                        <p:tgtEl>
                                          <p:spTgt spid="39629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2000"/>
                                        <p:tgtEl>
                                          <p:spTgt spid="22"/>
                                        </p:tgtEl>
                                      </p:cBhvr>
                                    </p:animEffect>
                                  </p:childTnLst>
                                </p:cTn>
                              </p:par>
                              <p:par>
                                <p:cTn id="19" presetID="1" presetClass="entr" presetSubtype="0" fill="hold" grpId="0" nodeType="withEffect">
                                  <p:stCondLst>
                                    <p:cond delay="0"/>
                                  </p:stCondLst>
                                  <p:childTnLst>
                                    <p:set>
                                      <p:cBhvr>
                                        <p:cTn id="20" dur="1" fill="hold">
                                          <p:stCondLst>
                                            <p:cond delay="499"/>
                                          </p:stCondLst>
                                        </p:cTn>
                                        <p:tgtEl>
                                          <p:spTgt spid="39630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2000"/>
                                        <p:tgtEl>
                                          <p:spTgt spid="23"/>
                                        </p:tgtEl>
                                      </p:cBhvr>
                                    </p:animEffect>
                                  </p:childTnLst>
                                </p:cTn>
                              </p:par>
                              <p:par>
                                <p:cTn id="26" presetID="1" presetClass="entr" presetSubtype="0" fill="hold" grpId="0" nodeType="withEffect">
                                  <p:stCondLst>
                                    <p:cond delay="0"/>
                                  </p:stCondLst>
                                  <p:childTnLst>
                                    <p:set>
                                      <p:cBhvr>
                                        <p:cTn id="27" dur="1" fill="hold">
                                          <p:stCondLst>
                                            <p:cond delay="499"/>
                                          </p:stCondLst>
                                        </p:cTn>
                                        <p:tgtEl>
                                          <p:spTgt spid="39630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2000"/>
                                        <p:tgtEl>
                                          <p:spTgt spid="24"/>
                                        </p:tgtEl>
                                      </p:cBhvr>
                                    </p:animEffect>
                                  </p:childTnLst>
                                </p:cTn>
                              </p:par>
                              <p:par>
                                <p:cTn id="33" presetID="1" presetClass="entr" presetSubtype="0" fill="hold" grpId="0" nodeType="withEffect">
                                  <p:stCondLst>
                                    <p:cond delay="0"/>
                                  </p:stCondLst>
                                  <p:childTnLst>
                                    <p:set>
                                      <p:cBhvr>
                                        <p:cTn id="34" dur="1" fill="hold">
                                          <p:stCondLst>
                                            <p:cond delay="499"/>
                                          </p:stCondLst>
                                        </p:cTn>
                                        <p:tgtEl>
                                          <p:spTgt spid="396302"/>
                                        </p:tgtEl>
                                        <p:attrNameLst>
                                          <p:attrName>style.visibility</p:attrName>
                                        </p:attrNameLst>
                                      </p:cBhvr>
                                      <p:to>
                                        <p:strVal val="visible"/>
                                      </p:to>
                                    </p:set>
                                  </p:childTnLst>
                                  <p:subTnLst>
                                    <p:audio>
                                      <p:cMediaNode mute="1">
                                        <p:cTn display="0" masterRel="sameClick">
                                          <p:stCondLst>
                                            <p:cond evt="begin" delay="0">
                                              <p:tn val="33"/>
                                            </p:cond>
                                          </p:stCondLst>
                                          <p:endCondLst>
                                            <p:cond evt="onStopAudio" delay="0">
                                              <p:tgtEl>
                                                <p:sldTgt/>
                                              </p:tgtEl>
                                            </p:cond>
                                          </p:endCondLst>
                                        </p:cTn>
                                        <p:tgtEl>
                                          <p:sndTgt r:embed="rId3" name="Slide Projector"/>
                                        </p:tgtEl>
                                      </p:cMediaNode>
                                    </p:audio>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2000"/>
                                        <p:tgtEl>
                                          <p:spTgt spid="2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20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5" grpId="0" animBg="1"/>
      <p:bldP spid="24" grpId="0" animBg="1"/>
      <p:bldP spid="23" grpId="0" animBg="1"/>
      <p:bldP spid="396292" grpId="0" autoUpdateAnimBg="0"/>
      <p:bldP spid="396300" grpId="0" autoUpdateAnimBg="0"/>
      <p:bldP spid="396301" grpId="0" autoUpdateAnimBg="0"/>
      <p:bldP spid="39630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L" dirty="0" smtClean="0">
                <a:solidFill>
                  <a:schemeClr val="tx2">
                    <a:lumMod val="50000"/>
                  </a:schemeClr>
                </a:solidFill>
              </a:rPr>
              <a:t>Simulaciones gasolina</a:t>
            </a:r>
            <a:endParaRPr lang="en-US" dirty="0">
              <a:solidFill>
                <a:schemeClr val="tx2">
                  <a:lumMod val="50000"/>
                </a:schemeClr>
              </a:solidFill>
            </a:endParaRPr>
          </a:p>
        </p:txBody>
      </p:sp>
      <p:sp>
        <p:nvSpPr>
          <p:cNvPr id="5" name="Content Placeholder 4"/>
          <p:cNvSpPr>
            <a:spLocks noGrp="1"/>
          </p:cNvSpPr>
          <p:nvPr>
            <p:ph idx="1"/>
          </p:nvPr>
        </p:nvSpPr>
        <p:spPr/>
        <p:txBody>
          <a:bodyPr>
            <a:normAutofit fontScale="85000" lnSpcReduction="20000"/>
          </a:bodyPr>
          <a:lstStyle/>
          <a:p>
            <a:r>
              <a:rPr lang="es-CL" dirty="0" smtClean="0"/>
              <a:t>Se seleccionaron las siguientes 4 estaciones en distintas localidade</a:t>
            </a:r>
            <a:r>
              <a:rPr lang="es-CL" dirty="0" smtClean="0"/>
              <a:t>s de Santiago.</a:t>
            </a:r>
          </a:p>
          <a:p>
            <a:pPr lvl="1"/>
            <a:r>
              <a:rPr lang="es-CL" sz="2400" dirty="0" smtClean="0"/>
              <a:t>Eliodoro Yánez</a:t>
            </a:r>
          </a:p>
          <a:p>
            <a:pPr lvl="1"/>
            <a:r>
              <a:rPr lang="es-CL" sz="2400" dirty="0" smtClean="0"/>
              <a:t>Vespucio  Sta. Elena  </a:t>
            </a:r>
          </a:p>
          <a:p>
            <a:pPr lvl="1"/>
            <a:r>
              <a:rPr lang="es-CL" sz="2400" dirty="0" smtClean="0"/>
              <a:t>IV Centenario</a:t>
            </a:r>
          </a:p>
          <a:p>
            <a:pPr lvl="1"/>
            <a:r>
              <a:rPr lang="es-CL" sz="2400" dirty="0" smtClean="0"/>
              <a:t>Portugal</a:t>
            </a:r>
          </a:p>
          <a:p>
            <a:pPr marL="347472"/>
            <a:r>
              <a:rPr lang="es-CL" dirty="0" smtClean="0"/>
              <a:t>Para estas estaciones s</a:t>
            </a:r>
            <a:r>
              <a:rPr lang="es-CL" dirty="0" smtClean="0"/>
              <a:t>e realizaron las siguientes tácticas</a:t>
            </a:r>
          </a:p>
          <a:p>
            <a:pPr lvl="1"/>
            <a:r>
              <a:rPr lang="es-CL" sz="2400" dirty="0" smtClean="0"/>
              <a:t>Baja de 1% en el precios de  93, 95 y 97 octanos</a:t>
            </a:r>
          </a:p>
          <a:p>
            <a:pPr lvl="1"/>
            <a:r>
              <a:rPr lang="es-CL" sz="2400" dirty="0" smtClean="0"/>
              <a:t>Baja de </a:t>
            </a:r>
            <a:r>
              <a:rPr lang="es-CL" sz="2400" dirty="0" smtClean="0"/>
              <a:t>2% </a:t>
            </a:r>
            <a:r>
              <a:rPr lang="es-CL" sz="2400" dirty="0" smtClean="0"/>
              <a:t>en el precios de </a:t>
            </a:r>
            <a:r>
              <a:rPr lang="es-CL" sz="2400" dirty="0" smtClean="0"/>
              <a:t>93</a:t>
            </a:r>
            <a:r>
              <a:rPr lang="es-CL" sz="2400" dirty="0" smtClean="0"/>
              <a:t>, 95 y 97 octanos </a:t>
            </a:r>
          </a:p>
          <a:p>
            <a:pPr lvl="1"/>
            <a:r>
              <a:rPr lang="es-CL" sz="2400" dirty="0" smtClean="0"/>
              <a:t>Baja de </a:t>
            </a:r>
            <a:r>
              <a:rPr lang="es-CL" sz="2400" dirty="0" smtClean="0"/>
              <a:t>2% </a:t>
            </a:r>
            <a:r>
              <a:rPr lang="es-CL" sz="2400" dirty="0" smtClean="0"/>
              <a:t>en el precios de </a:t>
            </a:r>
            <a:r>
              <a:rPr lang="es-CL" sz="2400" dirty="0" smtClean="0"/>
              <a:t>93</a:t>
            </a:r>
            <a:r>
              <a:rPr lang="es-CL" sz="2400" dirty="0" smtClean="0"/>
              <a:t>, 95 y 97 octanos </a:t>
            </a:r>
          </a:p>
          <a:p>
            <a:pPr lvl="1"/>
            <a:r>
              <a:rPr lang="es-CL" sz="2400" dirty="0" smtClean="0"/>
              <a:t>Baja de </a:t>
            </a:r>
            <a:r>
              <a:rPr lang="es-CL" sz="2400" dirty="0" smtClean="0"/>
              <a:t>2% </a:t>
            </a:r>
            <a:r>
              <a:rPr lang="es-CL" sz="2400" dirty="0" smtClean="0"/>
              <a:t>en el precios de </a:t>
            </a:r>
            <a:r>
              <a:rPr lang="es-CL" sz="2400" dirty="0" smtClean="0"/>
              <a:t>93</a:t>
            </a:r>
            <a:r>
              <a:rPr lang="es-CL" sz="2400" dirty="0" smtClean="0"/>
              <a:t>, 95 y 97 octanos </a:t>
            </a:r>
          </a:p>
          <a:p>
            <a:pPr lvl="1"/>
            <a:r>
              <a:rPr lang="es-CL" sz="2400" dirty="0" smtClean="0"/>
              <a:t>Cierre de la estación de servicio </a:t>
            </a:r>
            <a:endParaRPr lang="es-CL" sz="2400" dirty="0"/>
          </a:p>
        </p:txBody>
      </p:sp>
      <p:sp>
        <p:nvSpPr>
          <p:cNvPr id="3" name="Date Placeholder 2"/>
          <p:cNvSpPr>
            <a:spLocks noGrp="1"/>
          </p:cNvSpPr>
          <p:nvPr>
            <p:ph type="dt" sz="half" idx="10"/>
          </p:nvPr>
        </p:nvSpPr>
        <p:spPr/>
        <p:txBody>
          <a:bodyPr/>
          <a:lstStyle/>
          <a:p>
            <a:fld id="{98BAECB4-CBF5-469C-82C1-E1D850B9391C}" type="datetime5">
              <a:rPr lang="en-US" smtClean="0"/>
              <a:pPr/>
              <a:t>12-Oct-11</a:t>
            </a:fld>
            <a:endParaRPr lang="en-US"/>
          </a:p>
        </p:txBody>
      </p:sp>
      <p:sp>
        <p:nvSpPr>
          <p:cNvPr id="4" name="Slide Number Placeholder 3"/>
          <p:cNvSpPr>
            <a:spLocks noGrp="1"/>
          </p:cNvSpPr>
          <p:nvPr>
            <p:ph type="sldNum" sz="quarter" idx="12"/>
          </p:nvPr>
        </p:nvSpPr>
        <p:spPr/>
        <p:txBody>
          <a:bodyPr/>
          <a:lstStyle/>
          <a:p>
            <a:fld id="{BE43786B-D812-4D0D-B339-5F916E03F303}" type="slidenum">
              <a:rPr lang="en-US" smtClean="0"/>
              <a:pPr/>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sz="3600" dirty="0" err="1" smtClean="0"/>
              <a:t>Resumen</a:t>
            </a:r>
            <a:r>
              <a:rPr lang="en-US" sz="3600" dirty="0" smtClean="0"/>
              <a:t> </a:t>
            </a:r>
            <a:r>
              <a:rPr lang="en-US" sz="3600" dirty="0" err="1" smtClean="0"/>
              <a:t>simulaciones</a:t>
            </a:r>
            <a:r>
              <a:rPr lang="en-US" sz="3600" dirty="0" smtClean="0"/>
              <a:t> </a:t>
            </a:r>
            <a:r>
              <a:rPr lang="en-US" sz="3600" dirty="0" err="1" smtClean="0"/>
              <a:t>Gasolina</a:t>
            </a:r>
            <a:endParaRPr lang="en-US" sz="3600" dirty="0"/>
          </a:p>
        </p:txBody>
      </p:sp>
      <p:pic>
        <p:nvPicPr>
          <p:cNvPr id="12292" name="Picture 4"/>
          <p:cNvPicPr>
            <a:picLocks noGrp="1" noChangeAspect="1" noChangeArrowheads="1"/>
          </p:cNvPicPr>
          <p:nvPr>
            <p:ph idx="1"/>
          </p:nvPr>
        </p:nvPicPr>
        <p:blipFill>
          <a:blip r:embed="rId2" cstate="screen"/>
          <a:srcRect/>
          <a:stretch>
            <a:fillRect/>
          </a:stretch>
        </p:blipFill>
        <p:spPr>
          <a:xfrm>
            <a:off x="179861" y="1303632"/>
            <a:ext cx="8832289" cy="3192168"/>
          </a:xfrm>
          <a:ln w="25400">
            <a:solidFill>
              <a:schemeClr val="tx1">
                <a:lumMod val="95000"/>
                <a:lumOff val="5000"/>
              </a:schemeClr>
            </a:solidFill>
          </a:ln>
        </p:spPr>
      </p:pic>
      <p:sp>
        <p:nvSpPr>
          <p:cNvPr id="4" name="Date Placeholder 3"/>
          <p:cNvSpPr>
            <a:spLocks noGrp="1"/>
          </p:cNvSpPr>
          <p:nvPr>
            <p:ph type="dt" sz="half" idx="10"/>
          </p:nvPr>
        </p:nvSpPr>
        <p:spPr/>
        <p:txBody>
          <a:bodyPr/>
          <a:lstStyle/>
          <a:p>
            <a:fld id="{6E56ECC2-5AC4-4E28-8113-459C901FD1ED}" type="datetime5">
              <a:rPr lang="en-US" smtClean="0"/>
              <a:pPr/>
              <a:t>12-Oct-11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18</a:t>
            </a:fld>
            <a:endParaRPr lang="en-US"/>
          </a:p>
        </p:txBody>
      </p:sp>
      <p:sp>
        <p:nvSpPr>
          <p:cNvPr id="11" name="TextBox 10"/>
          <p:cNvSpPr txBox="1"/>
          <p:nvPr/>
        </p:nvSpPr>
        <p:spPr>
          <a:xfrm>
            <a:off x="228600" y="4648200"/>
            <a:ext cx="8686800" cy="1677382"/>
          </a:xfrm>
          <a:prstGeom prst="rect">
            <a:avLst/>
          </a:prstGeom>
          <a:noFill/>
        </p:spPr>
        <p:txBody>
          <a:bodyPr wrap="square" rtlCol="0">
            <a:spAutoFit/>
          </a:bodyPr>
          <a:lstStyle/>
          <a:p>
            <a:r>
              <a:rPr lang="es-CL" sz="1400" u="sng" dirty="0" smtClean="0"/>
              <a:t>Observaciones</a:t>
            </a:r>
            <a:r>
              <a:rPr lang="es-CL" sz="1400" dirty="0" smtClean="0"/>
              <a:t>:</a:t>
            </a:r>
          </a:p>
          <a:p>
            <a:pPr marL="690372" indent="-342900">
              <a:buFont typeface="Arial" pitchFamily="34" charset="0"/>
              <a:buChar char="•"/>
            </a:pPr>
            <a:r>
              <a:rPr lang="es-CL" sz="1400" dirty="0" smtClean="0"/>
              <a:t>IV Centenario como podemos apreciar en el resultado de la variables, es una E/S con pocas instalaciones  y practicas comerciales y por consecuencia muy elástica. Su volumen es muy sensible a cambios de precio.  Adicionalmente el precio se encontraba por encima del promedio de sus competidoras.</a:t>
            </a:r>
          </a:p>
          <a:p>
            <a:pPr marL="690372" indent="-342900">
              <a:spcBef>
                <a:spcPts val="600"/>
              </a:spcBef>
              <a:buFont typeface="Arial" pitchFamily="34" charset="0"/>
              <a:buChar char="•"/>
            </a:pPr>
            <a:r>
              <a:rPr lang="es-CL" sz="1400" dirty="0" smtClean="0"/>
              <a:t> El precio de Vespucio/Sta. Elena es muy competitivo.  Podemos observar que en la simulación de 2% la variable precio alcanza el máximo permitido.  Se puede interpretar también como que la estación alcanzo su limite de despacho.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752"/>
            <a:ext cx="8229600" cy="822648"/>
          </a:xfrm>
        </p:spPr>
        <p:txBody>
          <a:bodyPr/>
          <a:lstStyle/>
          <a:p>
            <a:r>
              <a:rPr lang="en-US" b="1" dirty="0" smtClean="0">
                <a:solidFill>
                  <a:schemeClr val="tx2">
                    <a:lumMod val="75000"/>
                  </a:schemeClr>
                </a:solidFill>
              </a:rPr>
              <a:t>10047 </a:t>
            </a:r>
            <a:r>
              <a:rPr lang="en-US" b="1" dirty="0" err="1" smtClean="0">
                <a:solidFill>
                  <a:schemeClr val="tx2">
                    <a:lumMod val="75000"/>
                  </a:schemeClr>
                </a:solidFill>
              </a:rPr>
              <a:t>eliodoro</a:t>
            </a:r>
            <a:r>
              <a:rPr lang="en-US" b="1" dirty="0" smtClean="0">
                <a:solidFill>
                  <a:schemeClr val="tx2">
                    <a:lumMod val="75000"/>
                  </a:schemeClr>
                </a:solidFill>
              </a:rPr>
              <a:t> </a:t>
            </a:r>
            <a:r>
              <a:rPr lang="en-US" b="1" dirty="0" err="1" smtClean="0">
                <a:solidFill>
                  <a:schemeClr val="tx2">
                    <a:lumMod val="75000"/>
                  </a:schemeClr>
                </a:solidFill>
              </a:rPr>
              <a:t>YaneZ</a:t>
            </a:r>
            <a:endParaRPr lang="en-US" b="1" dirty="0">
              <a:solidFill>
                <a:schemeClr val="tx2">
                  <a:lumMod val="75000"/>
                </a:schemeClr>
              </a:solidFill>
            </a:endParaRPr>
          </a:p>
        </p:txBody>
      </p:sp>
      <p:sp>
        <p:nvSpPr>
          <p:cNvPr id="4" name="Date Placeholder 3"/>
          <p:cNvSpPr>
            <a:spLocks noGrp="1"/>
          </p:cNvSpPr>
          <p:nvPr>
            <p:ph type="dt" sz="half" idx="10"/>
          </p:nvPr>
        </p:nvSpPr>
        <p:spPr/>
        <p:txBody>
          <a:bodyPr/>
          <a:lstStyle/>
          <a:p>
            <a:fld id="{676AED63-9C68-4F57-94F0-69602668BF23}" type="datetime5">
              <a:rPr lang="en-US" smtClean="0"/>
              <a:pPr/>
              <a:t>12-Oct-11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19</a:t>
            </a:fld>
            <a:endParaRPr lang="en-US" dirty="0"/>
          </a:p>
        </p:txBody>
      </p:sp>
      <p:pic>
        <p:nvPicPr>
          <p:cNvPr id="6145" name="Picture 1"/>
          <p:cNvPicPr>
            <a:picLocks noGrp="1" noChangeAspect="1" noChangeArrowheads="1"/>
          </p:cNvPicPr>
          <p:nvPr>
            <p:ph idx="1"/>
          </p:nvPr>
        </p:nvPicPr>
        <p:blipFill>
          <a:blip r:embed="rId2" cstate="screen"/>
          <a:srcRect/>
          <a:stretch>
            <a:fillRect/>
          </a:stretch>
        </p:blipFill>
        <p:spPr bwMode="auto">
          <a:xfrm>
            <a:off x="1001925" y="849402"/>
            <a:ext cx="7140150" cy="4414837"/>
          </a:xfrm>
          <a:prstGeom prst="rect">
            <a:avLst/>
          </a:prstGeom>
          <a:noFill/>
          <a:ln w="25400">
            <a:solidFill>
              <a:schemeClr val="tx2">
                <a:lumMod val="50000"/>
              </a:schemeClr>
            </a:solidFill>
            <a:miter lim="800000"/>
            <a:headEnd/>
            <a:tailEnd/>
          </a:ln>
        </p:spPr>
      </p:pic>
      <p:sp>
        <p:nvSpPr>
          <p:cNvPr id="6" name="TextBox 5"/>
          <p:cNvSpPr txBox="1"/>
          <p:nvPr/>
        </p:nvSpPr>
        <p:spPr>
          <a:xfrm>
            <a:off x="304800" y="5336766"/>
            <a:ext cx="8839200" cy="938719"/>
          </a:xfrm>
          <a:prstGeom prst="rect">
            <a:avLst/>
          </a:prstGeom>
          <a:noFill/>
        </p:spPr>
        <p:txBody>
          <a:bodyPr wrap="square" rtlCol="0">
            <a:spAutoFit/>
          </a:bodyPr>
          <a:lstStyle/>
          <a:p>
            <a:pPr marL="228600" indent="-228600">
              <a:buFont typeface="Arial" pitchFamily="34" charset="0"/>
              <a:buChar char="•"/>
            </a:pPr>
            <a:r>
              <a:rPr lang="es-CL" sz="1100" dirty="0" smtClean="0">
                <a:latin typeface="DIN" pitchFamily="2" charset="0"/>
              </a:rPr>
              <a:t>Este cuadro compara la estación de servicio con su área de influencia inmediata segmentando gasolina, diesel y C-</a:t>
            </a:r>
            <a:r>
              <a:rPr lang="es-CL" sz="1100" dirty="0" err="1" smtClean="0">
                <a:latin typeface="DIN" pitchFamily="2" charset="0"/>
              </a:rPr>
              <a:t>Store</a:t>
            </a:r>
            <a:r>
              <a:rPr lang="es-CL" sz="1100" dirty="0" smtClean="0">
                <a:latin typeface="DIN" pitchFamily="2" charset="0"/>
              </a:rPr>
              <a:t>.</a:t>
            </a:r>
          </a:p>
          <a:p>
            <a:pPr marL="228600" indent="-228600">
              <a:buFont typeface="Arial" pitchFamily="34" charset="0"/>
              <a:buChar char="•"/>
            </a:pPr>
            <a:r>
              <a:rPr lang="es-CL" sz="1100" dirty="0" smtClean="0">
                <a:latin typeface="DIN" pitchFamily="2" charset="0"/>
              </a:rPr>
              <a:t>Primero muestra los volúmenes, y seguidamente muestra la variables que soportan los volúmenes.  El color de cada columna indica las variables asociadas a cada volumen.  </a:t>
            </a:r>
          </a:p>
          <a:p>
            <a:pPr marL="228600" indent="-228600">
              <a:buFont typeface="Arial" pitchFamily="34" charset="0"/>
              <a:buChar char="•"/>
            </a:pPr>
            <a:r>
              <a:rPr lang="es-CL" sz="1100" dirty="0" smtClean="0">
                <a:latin typeface="DIN" pitchFamily="2" charset="0"/>
              </a:rPr>
              <a:t>Las variables son un puntaje que representan el nivel de competencia de la E/S en esa categoría usando un rango 10 a 300.  </a:t>
            </a:r>
          </a:p>
          <a:p>
            <a:pPr marL="228600" indent="-228600">
              <a:buFont typeface="Arial" pitchFamily="34" charset="0"/>
              <a:buChar char="•"/>
            </a:pPr>
            <a:r>
              <a:rPr lang="es-CL" sz="1100" dirty="0" smtClean="0">
                <a:latin typeface="DIN" pitchFamily="2" charset="0"/>
              </a:rPr>
              <a:t>Los volúmenes están expresados en miles de litros para combustible y miles de dólares  para C-</a:t>
            </a:r>
            <a:r>
              <a:rPr lang="es-CL" sz="1100" dirty="0" err="1" smtClean="0">
                <a:latin typeface="DIN" pitchFamily="2" charset="0"/>
              </a:rPr>
              <a:t>Stores</a:t>
            </a:r>
            <a:r>
              <a:rPr lang="es-CL" sz="1100" dirty="0" smtClean="0">
                <a:latin typeface="DIN" pitchFamily="2" charset="0"/>
              </a:rPr>
              <a:t>.</a:t>
            </a:r>
            <a:endParaRPr lang="en-US" sz="1100" dirty="0">
              <a:latin typeface="DIN" pitchFamily="2"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BCG planner</a:t>
            </a:r>
            <a:endParaRPr lang="en-US" dirty="0"/>
          </a:p>
        </p:txBody>
      </p:sp>
      <p:sp>
        <p:nvSpPr>
          <p:cNvPr id="3" name="Content Placeholder 2"/>
          <p:cNvSpPr>
            <a:spLocks noGrp="1"/>
          </p:cNvSpPr>
          <p:nvPr>
            <p:ph idx="1"/>
          </p:nvPr>
        </p:nvSpPr>
        <p:spPr/>
        <p:txBody>
          <a:bodyPr>
            <a:normAutofit/>
          </a:bodyPr>
          <a:lstStyle/>
          <a:p>
            <a:pPr>
              <a:lnSpc>
                <a:spcPct val="110000"/>
              </a:lnSpc>
              <a:spcBef>
                <a:spcPct val="45000"/>
              </a:spcBef>
            </a:pPr>
            <a:r>
              <a:rPr lang="es-CL" sz="2200" dirty="0" smtClean="0"/>
              <a:t>El </a:t>
            </a:r>
            <a:r>
              <a:rPr lang="es-CL" sz="2200" dirty="0" smtClean="0">
                <a:effectLst>
                  <a:outerShdw blurRad="38100" dist="38100" dir="2700000" algn="tl">
                    <a:srgbClr val="000000">
                      <a:alpha val="43137"/>
                    </a:srgbClr>
                  </a:outerShdw>
                </a:effectLst>
              </a:rPr>
              <a:t>BCG </a:t>
            </a:r>
            <a:r>
              <a:rPr lang="es-CL" sz="2200" dirty="0" err="1" smtClean="0">
                <a:effectLst>
                  <a:outerShdw blurRad="38100" dist="38100" dir="2700000" algn="tl">
                    <a:srgbClr val="000000">
                      <a:alpha val="43137"/>
                    </a:srgbClr>
                  </a:outerShdw>
                </a:effectLst>
              </a:rPr>
              <a:t>Planner</a:t>
            </a:r>
            <a:r>
              <a:rPr lang="es-CL" sz="2200" dirty="0" smtClean="0"/>
              <a:t> es un modelo </a:t>
            </a:r>
            <a:br>
              <a:rPr lang="es-CL" sz="2200" dirty="0" smtClean="0"/>
            </a:br>
            <a:r>
              <a:rPr lang="es-CL" sz="2200" dirty="0" smtClean="0"/>
              <a:t>matemático que ofrece una representación </a:t>
            </a:r>
            <a:br>
              <a:rPr lang="es-CL" sz="2200" dirty="0" smtClean="0"/>
            </a:br>
            <a:r>
              <a:rPr lang="es-CL" sz="2200" dirty="0" smtClean="0"/>
              <a:t>de la demanda y de la oferta de las ventas </a:t>
            </a:r>
            <a:br>
              <a:rPr lang="es-CL" sz="2200" dirty="0" smtClean="0"/>
            </a:br>
            <a:r>
              <a:rPr lang="es-CL" sz="2200" dirty="0" smtClean="0"/>
              <a:t>al detalle para una región determinada.</a:t>
            </a:r>
          </a:p>
          <a:p>
            <a:pPr>
              <a:lnSpc>
                <a:spcPct val="110000"/>
              </a:lnSpc>
              <a:spcBef>
                <a:spcPct val="45000"/>
              </a:spcBef>
            </a:pPr>
            <a:endParaRPr lang="es-CL" sz="2200" dirty="0" smtClean="0"/>
          </a:p>
          <a:p>
            <a:pPr>
              <a:lnSpc>
                <a:spcPct val="110000"/>
              </a:lnSpc>
              <a:spcBef>
                <a:spcPct val="45000"/>
              </a:spcBef>
            </a:pPr>
            <a:r>
              <a:rPr lang="es-CL" sz="2200" dirty="0" smtClean="0"/>
              <a:t>El </a:t>
            </a:r>
            <a:r>
              <a:rPr lang="es-CL" sz="2200" dirty="0" err="1" smtClean="0"/>
              <a:t>Planner</a:t>
            </a:r>
            <a:r>
              <a:rPr lang="es-CL" sz="2200" dirty="0" smtClean="0"/>
              <a:t> permite simular cambios en el mercado demostrando resultados a través de previsiones volumétricas; sirviendo como una herramienta de apoyo para tomar decisiones más precisas, rápidas y consistentes. </a:t>
            </a:r>
          </a:p>
          <a:p>
            <a:endParaRPr lang="es-CL" dirty="0"/>
          </a:p>
        </p:txBody>
      </p:sp>
      <p:sp>
        <p:nvSpPr>
          <p:cNvPr id="4" name="Date Placeholder 3"/>
          <p:cNvSpPr>
            <a:spLocks noGrp="1"/>
          </p:cNvSpPr>
          <p:nvPr>
            <p:ph type="dt" sz="half" idx="10"/>
          </p:nvPr>
        </p:nvSpPr>
        <p:spPr/>
        <p:txBody>
          <a:bodyPr/>
          <a:lstStyle/>
          <a:p>
            <a:fld id="{AB59D3FD-AACF-4038-95D1-2DE87719E421}" type="datetime5">
              <a:rPr lang="en-US" smtClean="0"/>
              <a:pPr/>
              <a:t>12-Oct-11</a:t>
            </a:fld>
            <a:endParaRPr lang="en-US" dirty="0"/>
          </a:p>
        </p:txBody>
      </p:sp>
      <p:sp>
        <p:nvSpPr>
          <p:cNvPr id="5" name="Slide Number Placeholder 4"/>
          <p:cNvSpPr>
            <a:spLocks noGrp="1"/>
          </p:cNvSpPr>
          <p:nvPr>
            <p:ph type="sldNum" sz="quarter" idx="12"/>
          </p:nvPr>
        </p:nvSpPr>
        <p:spPr/>
        <p:txBody>
          <a:bodyPr/>
          <a:lstStyle/>
          <a:p>
            <a:fld id="{BE43786B-D812-4D0D-B339-5F916E03F303}" type="slidenum">
              <a:rPr lang="en-US" smtClean="0"/>
              <a:pPr/>
              <a:t>2</a:t>
            </a:fld>
            <a:endParaRPr lang="en-US" dirty="0"/>
          </a:p>
        </p:txBody>
      </p:sp>
      <p:graphicFrame>
        <p:nvGraphicFramePr>
          <p:cNvPr id="22" name="Diagram 21"/>
          <p:cNvGraphicFramePr/>
          <p:nvPr/>
        </p:nvGraphicFramePr>
        <p:xfrm>
          <a:off x="6553200" y="304800"/>
          <a:ext cx="2362199" cy="274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Grp="1" noChangeAspect="1" noChangeArrowheads="1"/>
          </p:cNvPicPr>
          <p:nvPr>
            <p:ph idx="1"/>
          </p:nvPr>
        </p:nvPicPr>
        <p:blipFill>
          <a:blip r:embed="rId2" cstate="screen"/>
          <a:srcRect/>
          <a:stretch>
            <a:fillRect/>
          </a:stretch>
        </p:blipFill>
        <p:spPr bwMode="auto">
          <a:xfrm>
            <a:off x="1657350" y="936986"/>
            <a:ext cx="5997575" cy="5452341"/>
          </a:xfrm>
          <a:prstGeom prst="rect">
            <a:avLst/>
          </a:prstGeom>
          <a:noFill/>
          <a:ln w="9525">
            <a:noFill/>
            <a:miter lim="800000"/>
            <a:headEnd/>
            <a:tailEnd/>
          </a:ln>
        </p:spPr>
      </p:pic>
      <p:sp>
        <p:nvSpPr>
          <p:cNvPr id="2" name="Title 1"/>
          <p:cNvSpPr>
            <a:spLocks noGrp="1"/>
          </p:cNvSpPr>
          <p:nvPr>
            <p:ph type="title"/>
          </p:nvPr>
        </p:nvSpPr>
        <p:spPr>
          <a:xfrm>
            <a:off x="457200" y="41874"/>
            <a:ext cx="8229600" cy="1143000"/>
          </a:xfrm>
        </p:spPr>
        <p:txBody>
          <a:bodyPr/>
          <a:lstStyle/>
          <a:p>
            <a:r>
              <a:rPr lang="en-US" dirty="0" err="1" smtClean="0"/>
              <a:t>simulacion</a:t>
            </a:r>
            <a:r>
              <a:rPr lang="en-US" dirty="0" smtClean="0"/>
              <a:t> -4% </a:t>
            </a:r>
            <a:r>
              <a:rPr lang="en-US" dirty="0" err="1" smtClean="0"/>
              <a:t>precio</a:t>
            </a:r>
            <a:endParaRPr lang="en-US" dirty="0"/>
          </a:p>
        </p:txBody>
      </p:sp>
      <p:sp>
        <p:nvSpPr>
          <p:cNvPr id="4" name="Date Placeholder 3"/>
          <p:cNvSpPr>
            <a:spLocks noGrp="1"/>
          </p:cNvSpPr>
          <p:nvPr>
            <p:ph type="dt" sz="half" idx="10"/>
          </p:nvPr>
        </p:nvSpPr>
        <p:spPr/>
        <p:txBody>
          <a:bodyPr/>
          <a:lstStyle/>
          <a:p>
            <a:fld id="{AB59D3FD-AACF-4038-95D1-2DE87719E421}" type="datetime5">
              <a:rPr lang="en-US" smtClean="0"/>
              <a:pPr/>
              <a:t>12-Oct-11</a:t>
            </a:fld>
            <a:endParaRPr lang="en-US" dirty="0"/>
          </a:p>
        </p:txBody>
      </p:sp>
      <p:sp>
        <p:nvSpPr>
          <p:cNvPr id="5" name="Slide Number Placeholder 4"/>
          <p:cNvSpPr>
            <a:spLocks noGrp="1"/>
          </p:cNvSpPr>
          <p:nvPr>
            <p:ph type="sldNum" sz="quarter" idx="12"/>
          </p:nvPr>
        </p:nvSpPr>
        <p:spPr/>
        <p:txBody>
          <a:bodyPr/>
          <a:lstStyle/>
          <a:p>
            <a:fld id="{BE43786B-D812-4D0D-B339-5F916E03F303}" type="slidenum">
              <a:rPr lang="en-US" smtClean="0"/>
              <a:pPr/>
              <a:t>20</a:t>
            </a:fld>
            <a:endParaRPr lang="en-US" dirty="0"/>
          </a:p>
        </p:txBody>
      </p:sp>
      <p:sp>
        <p:nvSpPr>
          <p:cNvPr id="7" name="Oval 6"/>
          <p:cNvSpPr/>
          <p:nvPr/>
        </p:nvSpPr>
        <p:spPr>
          <a:xfrm>
            <a:off x="4876800" y="1219200"/>
            <a:ext cx="9906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H="1">
            <a:off x="5791200" y="685800"/>
            <a:ext cx="1981200" cy="609600"/>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772400" y="533400"/>
            <a:ext cx="1219200" cy="830997"/>
          </a:xfrm>
          <a:prstGeom prst="rect">
            <a:avLst/>
          </a:prstGeom>
          <a:noFill/>
          <a:ln>
            <a:solidFill>
              <a:srgbClr val="C00000"/>
            </a:solidFill>
          </a:ln>
        </p:spPr>
        <p:txBody>
          <a:bodyPr wrap="square" rtlCol="0">
            <a:spAutoFit/>
          </a:bodyPr>
          <a:lstStyle/>
          <a:p>
            <a:r>
              <a:rPr lang="es-CL" sz="1600" dirty="0" smtClean="0">
                <a:solidFill>
                  <a:srgbClr val="C00000"/>
                </a:solidFill>
                <a:latin typeface="DIN" pitchFamily="2" charset="0"/>
              </a:rPr>
              <a:t>Aumento</a:t>
            </a:r>
            <a:r>
              <a:rPr lang="en-US" sz="1600" dirty="0" smtClean="0">
                <a:solidFill>
                  <a:srgbClr val="C00000"/>
                </a:solidFill>
                <a:latin typeface="DIN" pitchFamily="2" charset="0"/>
              </a:rPr>
              <a:t> de 244 KL, o 75%</a:t>
            </a:r>
            <a:endParaRPr lang="en-US" sz="1600" dirty="0">
              <a:solidFill>
                <a:srgbClr val="C00000"/>
              </a:solidFill>
              <a:latin typeface="DIN" pitchFamily="2" charset="0"/>
            </a:endParaRPr>
          </a:p>
        </p:txBody>
      </p:sp>
      <p:cxnSp>
        <p:nvCxnSpPr>
          <p:cNvPr id="15" name="Straight Arrow Connector 14"/>
          <p:cNvCxnSpPr>
            <a:stCxn id="16" idx="3"/>
          </p:cNvCxnSpPr>
          <p:nvPr/>
        </p:nvCxnSpPr>
        <p:spPr>
          <a:xfrm>
            <a:off x="1295400" y="1449290"/>
            <a:ext cx="457200" cy="74710"/>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4800" y="1295401"/>
            <a:ext cx="990600" cy="307777"/>
          </a:xfrm>
          <a:prstGeom prst="rect">
            <a:avLst/>
          </a:prstGeom>
          <a:noFill/>
          <a:ln>
            <a:solidFill>
              <a:srgbClr val="C00000"/>
            </a:solidFill>
          </a:ln>
        </p:spPr>
        <p:txBody>
          <a:bodyPr wrap="square" rtlCol="0">
            <a:spAutoFit/>
          </a:bodyPr>
          <a:lstStyle/>
          <a:p>
            <a:r>
              <a:rPr lang="es-CL" sz="1400" dirty="0" smtClean="0">
                <a:solidFill>
                  <a:srgbClr val="C00000"/>
                </a:solidFill>
                <a:latin typeface="DIN" pitchFamily="2" charset="0"/>
              </a:rPr>
              <a:t>Táctica</a:t>
            </a:r>
            <a:endParaRPr lang="es-CL" sz="1400" dirty="0">
              <a:solidFill>
                <a:srgbClr val="C00000"/>
              </a:solidFill>
              <a:latin typeface="DIN" pitchFamily="2" charset="0"/>
            </a:endParaRPr>
          </a:p>
        </p:txBody>
      </p:sp>
      <p:cxnSp>
        <p:nvCxnSpPr>
          <p:cNvPr id="18" name="Straight Arrow Connector 17"/>
          <p:cNvCxnSpPr>
            <a:stCxn id="19" idx="3"/>
          </p:cNvCxnSpPr>
          <p:nvPr/>
        </p:nvCxnSpPr>
        <p:spPr>
          <a:xfrm flipV="1">
            <a:off x="1295400" y="1600201"/>
            <a:ext cx="457200" cy="230088"/>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1676400"/>
            <a:ext cx="990600" cy="307777"/>
          </a:xfrm>
          <a:prstGeom prst="rect">
            <a:avLst/>
          </a:prstGeom>
          <a:noFill/>
          <a:ln>
            <a:solidFill>
              <a:srgbClr val="C00000"/>
            </a:solidFill>
          </a:ln>
        </p:spPr>
        <p:txBody>
          <a:bodyPr wrap="square" rtlCol="0">
            <a:spAutoFit/>
          </a:bodyPr>
          <a:lstStyle/>
          <a:p>
            <a:r>
              <a:rPr lang="es-CL" sz="1400" dirty="0" smtClean="0">
                <a:solidFill>
                  <a:srgbClr val="C00000"/>
                </a:solidFill>
                <a:latin typeface="DIN" pitchFamily="2" charset="0"/>
              </a:rPr>
              <a:t>Base</a:t>
            </a:r>
            <a:endParaRPr lang="es-CL" sz="1400" dirty="0">
              <a:solidFill>
                <a:srgbClr val="C00000"/>
              </a:solidFill>
              <a:latin typeface="DIN" pitchFamily="2"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Grp="1" noChangeAspect="1" noChangeArrowheads="1"/>
          </p:cNvPicPr>
          <p:nvPr>
            <p:ph idx="1"/>
          </p:nvPr>
        </p:nvPicPr>
        <p:blipFill>
          <a:blip r:embed="rId2" cstate="screen">
            <a:extLst>
              <a:ext uri="{28A0092B-C50C-407E-A947-70E740481C1C}">
                <a14:useLocalDpi xmlns:a14="http://schemas.microsoft.com/office/drawing/2010/main" xmlns="" val="0"/>
              </a:ext>
            </a:extLst>
          </a:blip>
          <a:srcRect/>
          <a:stretch>
            <a:fillRect/>
          </a:stretch>
        </p:blipFill>
        <p:spPr bwMode="auto">
          <a:xfrm>
            <a:off x="855248" y="685800"/>
            <a:ext cx="7459945" cy="6096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itle 3"/>
          <p:cNvSpPr>
            <a:spLocks noGrp="1"/>
          </p:cNvSpPr>
          <p:nvPr>
            <p:ph type="title"/>
          </p:nvPr>
        </p:nvSpPr>
        <p:spPr>
          <a:xfrm>
            <a:off x="457200" y="76200"/>
            <a:ext cx="8229600" cy="685800"/>
          </a:xfrm>
        </p:spPr>
        <p:txBody>
          <a:bodyPr>
            <a:normAutofit/>
          </a:bodyPr>
          <a:lstStyle/>
          <a:p>
            <a:r>
              <a:rPr lang="en-US" dirty="0" smtClean="0"/>
              <a:t>10047 </a:t>
            </a:r>
            <a:r>
              <a:rPr lang="en-US" dirty="0" err="1" smtClean="0"/>
              <a:t>Eliodoro</a:t>
            </a:r>
            <a:r>
              <a:rPr lang="en-US" dirty="0" smtClean="0"/>
              <a:t> </a:t>
            </a:r>
            <a:r>
              <a:rPr lang="en-US" dirty="0" err="1" smtClean="0"/>
              <a:t>Yanez</a:t>
            </a:r>
            <a:endParaRPr lang="en-US" dirty="0"/>
          </a:p>
        </p:txBody>
      </p:sp>
      <p:cxnSp>
        <p:nvCxnSpPr>
          <p:cNvPr id="5" name="Straight Connector 4"/>
          <p:cNvCxnSpPr/>
          <p:nvPr/>
        </p:nvCxnSpPr>
        <p:spPr>
          <a:xfrm flipH="1">
            <a:off x="4419600" y="3962400"/>
            <a:ext cx="228600" cy="2209800"/>
          </a:xfrm>
          <a:prstGeom prst="line">
            <a:avLst/>
          </a:prstGeom>
          <a:ln/>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4632501" y="4813012"/>
            <a:ext cx="625299" cy="292388"/>
          </a:xfrm>
          <a:prstGeom prst="rect">
            <a:avLst/>
          </a:prstGeom>
          <a:noFill/>
        </p:spPr>
        <p:txBody>
          <a:bodyPr wrap="none" rtlCol="0">
            <a:spAutoFit/>
          </a:bodyPr>
          <a:lstStyle/>
          <a:p>
            <a:r>
              <a:rPr lang="en-US" sz="1300" b="1" dirty="0" smtClean="0"/>
              <a:t>3.6Km</a:t>
            </a:r>
            <a:endParaRPr lang="en-US" sz="1300" b="1" dirty="0"/>
          </a:p>
        </p:txBody>
      </p:sp>
      <p:cxnSp>
        <p:nvCxnSpPr>
          <p:cNvPr id="9" name="Straight Connector 8"/>
          <p:cNvCxnSpPr/>
          <p:nvPr/>
        </p:nvCxnSpPr>
        <p:spPr>
          <a:xfrm flipH="1">
            <a:off x="2362200" y="3962400"/>
            <a:ext cx="2286000" cy="1104900"/>
          </a:xfrm>
          <a:prstGeom prst="line">
            <a:avLst/>
          </a:prstGeom>
          <a:ln/>
        </p:spPr>
        <p:style>
          <a:lnRef idx="3">
            <a:schemeClr val="dk1"/>
          </a:lnRef>
          <a:fillRef idx="0">
            <a:schemeClr val="dk1"/>
          </a:fillRef>
          <a:effectRef idx="2">
            <a:schemeClr val="dk1"/>
          </a:effectRef>
          <a:fontRef idx="minor">
            <a:schemeClr val="tx1"/>
          </a:fontRef>
        </p:style>
      </p:cxnSp>
      <p:sp>
        <p:nvSpPr>
          <p:cNvPr id="11" name="TextBox 10"/>
          <p:cNvSpPr txBox="1"/>
          <p:nvPr/>
        </p:nvSpPr>
        <p:spPr>
          <a:xfrm>
            <a:off x="3870501" y="4203412"/>
            <a:ext cx="625299" cy="292388"/>
          </a:xfrm>
          <a:prstGeom prst="rect">
            <a:avLst/>
          </a:prstGeom>
          <a:noFill/>
        </p:spPr>
        <p:txBody>
          <a:bodyPr wrap="none" rtlCol="0">
            <a:spAutoFit/>
          </a:bodyPr>
          <a:lstStyle/>
          <a:p>
            <a:r>
              <a:rPr lang="en-US" sz="1300" b="1" dirty="0" smtClean="0"/>
              <a:t>4.5Km</a:t>
            </a:r>
            <a:endParaRPr lang="en-US" sz="1300" b="1" dirty="0"/>
          </a:p>
        </p:txBody>
      </p:sp>
      <p:cxnSp>
        <p:nvCxnSpPr>
          <p:cNvPr id="12" name="Straight Connector 11"/>
          <p:cNvCxnSpPr/>
          <p:nvPr/>
        </p:nvCxnSpPr>
        <p:spPr>
          <a:xfrm flipH="1">
            <a:off x="4632501" y="1905000"/>
            <a:ext cx="1006299" cy="2057400"/>
          </a:xfrm>
          <a:prstGeom prst="line">
            <a:avLst/>
          </a:prstGeom>
          <a:ln/>
        </p:spPr>
        <p:style>
          <a:lnRef idx="3">
            <a:schemeClr val="dk1"/>
          </a:lnRef>
          <a:fillRef idx="0">
            <a:schemeClr val="dk1"/>
          </a:fillRef>
          <a:effectRef idx="2">
            <a:schemeClr val="dk1"/>
          </a:effectRef>
          <a:fontRef idx="minor">
            <a:schemeClr val="tx1"/>
          </a:fontRef>
        </p:style>
      </p:cxnSp>
      <p:sp>
        <p:nvSpPr>
          <p:cNvPr id="14" name="TextBox 13"/>
          <p:cNvSpPr txBox="1"/>
          <p:nvPr/>
        </p:nvSpPr>
        <p:spPr>
          <a:xfrm>
            <a:off x="4658170" y="2895600"/>
            <a:ext cx="495457" cy="292388"/>
          </a:xfrm>
          <a:prstGeom prst="rect">
            <a:avLst/>
          </a:prstGeom>
          <a:noFill/>
        </p:spPr>
        <p:txBody>
          <a:bodyPr wrap="none" rtlCol="0">
            <a:spAutoFit/>
          </a:bodyPr>
          <a:lstStyle/>
          <a:p>
            <a:r>
              <a:rPr lang="en-US" sz="1300" b="1" dirty="0" smtClean="0"/>
              <a:t>4Km</a:t>
            </a:r>
            <a:endParaRPr lang="en-US" sz="1300" b="1" dirty="0"/>
          </a:p>
        </p:txBody>
      </p:sp>
    </p:spTree>
    <p:extLst>
      <p:ext uri="{BB962C8B-B14F-4D97-AF65-F5344CB8AC3E}">
        <p14:creationId xmlns:p14="http://schemas.microsoft.com/office/powerpoint/2010/main" xmlns="" val="11672761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5126"/>
            <a:ext cx="8229600" cy="1067874"/>
          </a:xfrm>
        </p:spPr>
        <p:txBody>
          <a:bodyPr/>
          <a:lstStyle/>
          <a:p>
            <a:r>
              <a:rPr lang="es-CL" sz="3200" dirty="0" err="1" smtClean="0"/>
              <a:t>Simulacion</a:t>
            </a:r>
            <a:r>
              <a:rPr lang="es-CL" sz="3200" dirty="0" smtClean="0"/>
              <a:t> cierre </a:t>
            </a:r>
            <a:r>
              <a:rPr lang="es-CL" sz="3200" dirty="0" err="1" smtClean="0"/>
              <a:t>eliodoro</a:t>
            </a:r>
            <a:r>
              <a:rPr lang="es-CL" sz="3200" dirty="0" smtClean="0"/>
              <a:t> </a:t>
            </a:r>
            <a:r>
              <a:rPr lang="es-CL" sz="3200" dirty="0" err="1" smtClean="0"/>
              <a:t>yanez</a:t>
            </a:r>
            <a:endParaRPr lang="en-US" sz="3200" dirty="0"/>
          </a:p>
        </p:txBody>
      </p:sp>
      <p:sp>
        <p:nvSpPr>
          <p:cNvPr id="4" name="Date Placeholder 3"/>
          <p:cNvSpPr>
            <a:spLocks noGrp="1"/>
          </p:cNvSpPr>
          <p:nvPr>
            <p:ph type="dt" sz="half" idx="10"/>
          </p:nvPr>
        </p:nvSpPr>
        <p:spPr/>
        <p:txBody>
          <a:bodyPr/>
          <a:lstStyle/>
          <a:p>
            <a:fld id="{AB59D3FD-AACF-4038-95D1-2DE87719E421}" type="datetime5">
              <a:rPr lang="en-US" smtClean="0"/>
              <a:pPr/>
              <a:t>12-Oct-11</a:t>
            </a:fld>
            <a:endParaRPr lang="en-US" dirty="0"/>
          </a:p>
        </p:txBody>
      </p:sp>
      <p:sp>
        <p:nvSpPr>
          <p:cNvPr id="5" name="Slide Number Placeholder 4"/>
          <p:cNvSpPr>
            <a:spLocks noGrp="1"/>
          </p:cNvSpPr>
          <p:nvPr>
            <p:ph type="sldNum" sz="quarter" idx="12"/>
          </p:nvPr>
        </p:nvSpPr>
        <p:spPr/>
        <p:txBody>
          <a:bodyPr/>
          <a:lstStyle/>
          <a:p>
            <a:fld id="{BE43786B-D812-4D0D-B339-5F916E03F303}" type="slidenum">
              <a:rPr lang="en-US" smtClean="0"/>
              <a:pPr/>
              <a:t>22</a:t>
            </a:fld>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1371600" y="902411"/>
            <a:ext cx="6248399" cy="5517801"/>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685800"/>
          </a:xfrm>
        </p:spPr>
        <p:txBody>
          <a:bodyPr>
            <a:normAutofit/>
          </a:bodyPr>
          <a:lstStyle/>
          <a:p>
            <a:r>
              <a:rPr lang="es-CL" sz="2800" dirty="0" smtClean="0"/>
              <a:t>Simulación cierre </a:t>
            </a:r>
            <a:r>
              <a:rPr lang="en-US" sz="2800" dirty="0" smtClean="0"/>
              <a:t>10047 </a:t>
            </a:r>
            <a:r>
              <a:rPr lang="en-US" sz="2800" dirty="0"/>
              <a:t>ELIODORO YANEZ</a:t>
            </a:r>
          </a:p>
        </p:txBody>
      </p:sp>
      <p:pic>
        <p:nvPicPr>
          <p:cNvPr id="2050" name="Picture 2"/>
          <p:cNvPicPr>
            <a:picLocks noGrp="1" noChangeAspect="1" noChangeArrowheads="1"/>
          </p:cNvPicPr>
          <p:nvPr>
            <p:ph idx="1"/>
          </p:nvPr>
        </p:nvPicPr>
        <p:blipFill>
          <a:blip r:embed="rId2" cstate="screen">
            <a:extLst>
              <a:ext uri="{28A0092B-C50C-407E-A947-70E740481C1C}">
                <a14:useLocalDpi xmlns:a14="http://schemas.microsoft.com/office/drawing/2010/main" xmlns="" val="0"/>
              </a:ext>
            </a:extLst>
          </a:blip>
          <a:srcRect/>
          <a:stretch>
            <a:fillRect/>
          </a:stretch>
        </p:blipFill>
        <p:spPr bwMode="auto">
          <a:xfrm>
            <a:off x="1524001" y="661211"/>
            <a:ext cx="5868194" cy="57788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5" name="Straight Connector 4"/>
          <p:cNvCxnSpPr/>
          <p:nvPr/>
        </p:nvCxnSpPr>
        <p:spPr>
          <a:xfrm flipH="1">
            <a:off x="2514600" y="3627114"/>
            <a:ext cx="2133603" cy="2133600"/>
          </a:xfrm>
          <a:prstGeom prst="line">
            <a:avLst/>
          </a:prstGeom>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3243348" y="4821375"/>
            <a:ext cx="625299" cy="292388"/>
          </a:xfrm>
          <a:prstGeom prst="rect">
            <a:avLst/>
          </a:prstGeom>
          <a:noFill/>
        </p:spPr>
        <p:txBody>
          <a:bodyPr wrap="none" rtlCol="0">
            <a:spAutoFit/>
          </a:bodyPr>
          <a:lstStyle/>
          <a:p>
            <a:r>
              <a:rPr lang="en-US" sz="1300" b="1" dirty="0" smtClean="0"/>
              <a:t>4.7Km</a:t>
            </a:r>
            <a:endParaRPr lang="en-US" sz="1300" b="1" dirty="0"/>
          </a:p>
        </p:txBody>
      </p:sp>
      <p:sp>
        <p:nvSpPr>
          <p:cNvPr id="6" name="TextBox 5"/>
          <p:cNvSpPr txBox="1"/>
          <p:nvPr/>
        </p:nvSpPr>
        <p:spPr>
          <a:xfrm>
            <a:off x="7848600" y="2057400"/>
            <a:ext cx="1219200" cy="1169551"/>
          </a:xfrm>
          <a:prstGeom prst="rect">
            <a:avLst/>
          </a:prstGeom>
          <a:noFill/>
        </p:spPr>
        <p:txBody>
          <a:bodyPr wrap="square" rtlCol="0">
            <a:spAutoFit/>
          </a:bodyPr>
          <a:lstStyle/>
          <a:p>
            <a:pPr algn="ctr"/>
            <a:r>
              <a:rPr lang="es-CL" sz="1400" dirty="0" smtClean="0">
                <a:latin typeface="DIN" pitchFamily="2" charset="0"/>
              </a:rPr>
              <a:t>Área muestra las E/S que captan  80% del volumen</a:t>
            </a:r>
            <a:endParaRPr lang="es-CL" sz="1400" dirty="0">
              <a:latin typeface="DIN" pitchFamily="2" charset="0"/>
            </a:endParaRPr>
          </a:p>
        </p:txBody>
      </p:sp>
    </p:spTree>
    <p:extLst>
      <p:ext uri="{BB962C8B-B14F-4D97-AF65-F5344CB8AC3E}">
        <p14:creationId xmlns:p14="http://schemas.microsoft.com/office/powerpoint/2010/main" xmlns="" val="1970814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065"/>
            <a:ext cx="8229600" cy="1143000"/>
          </a:xfrm>
        </p:spPr>
        <p:txBody>
          <a:bodyPr/>
          <a:lstStyle/>
          <a:p>
            <a:r>
              <a:rPr lang="en-US" dirty="0" smtClean="0">
                <a:solidFill>
                  <a:schemeClr val="tx2">
                    <a:lumMod val="75000"/>
                  </a:schemeClr>
                </a:solidFill>
              </a:rPr>
              <a:t>30169 - </a:t>
            </a:r>
            <a:r>
              <a:rPr lang="en-US" dirty="0" err="1" smtClean="0">
                <a:solidFill>
                  <a:schemeClr val="tx2">
                    <a:lumMod val="75000"/>
                  </a:schemeClr>
                </a:solidFill>
              </a:rPr>
              <a:t>Vespucio</a:t>
            </a:r>
            <a:r>
              <a:rPr lang="en-US" dirty="0" smtClean="0">
                <a:solidFill>
                  <a:schemeClr val="tx2">
                    <a:lumMod val="75000"/>
                  </a:schemeClr>
                </a:solidFill>
              </a:rPr>
              <a:t> / Santa </a:t>
            </a:r>
            <a:r>
              <a:rPr lang="en-US" dirty="0" err="1" smtClean="0">
                <a:solidFill>
                  <a:schemeClr val="tx2">
                    <a:lumMod val="75000"/>
                  </a:schemeClr>
                </a:solidFill>
              </a:rPr>
              <a:t>elena</a:t>
            </a:r>
            <a:endParaRPr lang="en-US" dirty="0">
              <a:solidFill>
                <a:schemeClr val="tx2">
                  <a:lumMod val="75000"/>
                </a:schemeClr>
              </a:solidFill>
            </a:endParaRPr>
          </a:p>
        </p:txBody>
      </p:sp>
      <p:sp>
        <p:nvSpPr>
          <p:cNvPr id="4" name="Date Placeholder 3"/>
          <p:cNvSpPr>
            <a:spLocks noGrp="1"/>
          </p:cNvSpPr>
          <p:nvPr>
            <p:ph type="dt" sz="half" idx="10"/>
          </p:nvPr>
        </p:nvSpPr>
        <p:spPr/>
        <p:txBody>
          <a:bodyPr/>
          <a:lstStyle/>
          <a:p>
            <a:fld id="{B5BD74A9-2CB1-4729-B514-3F5CAA645BF0}" type="datetime5">
              <a:rPr lang="en-US" smtClean="0"/>
              <a:pPr/>
              <a:t>12-Oct-11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24</a:t>
            </a:fld>
            <a:endParaRPr lang="en-US" dirty="0"/>
          </a:p>
        </p:txBody>
      </p:sp>
      <p:pic>
        <p:nvPicPr>
          <p:cNvPr id="8193" name="Picture 1"/>
          <p:cNvPicPr>
            <a:picLocks noGrp="1" noChangeAspect="1" noChangeArrowheads="1"/>
          </p:cNvPicPr>
          <p:nvPr>
            <p:ph idx="1"/>
          </p:nvPr>
        </p:nvPicPr>
        <p:blipFill>
          <a:blip r:embed="rId2" cstate="screen"/>
          <a:srcRect/>
          <a:stretch>
            <a:fillRect/>
          </a:stretch>
        </p:blipFill>
        <p:spPr bwMode="auto">
          <a:xfrm>
            <a:off x="1058409" y="1075526"/>
            <a:ext cx="7027181" cy="4344987"/>
          </a:xfrm>
          <a:prstGeom prst="rect">
            <a:avLst/>
          </a:prstGeom>
          <a:noFill/>
          <a:ln w="25400">
            <a:solidFill>
              <a:schemeClr val="tx2">
                <a:lumMod val="50000"/>
              </a:schemeClr>
            </a:solidFill>
            <a:miter lim="800000"/>
            <a:headEnd/>
            <a:tailEnd/>
          </a:ln>
        </p:spPr>
      </p:pic>
      <p:sp>
        <p:nvSpPr>
          <p:cNvPr id="7" name="TextBox 6"/>
          <p:cNvSpPr txBox="1"/>
          <p:nvPr/>
        </p:nvSpPr>
        <p:spPr>
          <a:xfrm>
            <a:off x="304800" y="5444835"/>
            <a:ext cx="8839200" cy="938719"/>
          </a:xfrm>
          <a:prstGeom prst="rect">
            <a:avLst/>
          </a:prstGeom>
          <a:noFill/>
        </p:spPr>
        <p:txBody>
          <a:bodyPr wrap="square" rtlCol="0">
            <a:spAutoFit/>
          </a:bodyPr>
          <a:lstStyle/>
          <a:p>
            <a:pPr marL="228600" indent="-228600">
              <a:buFont typeface="Arial" pitchFamily="34" charset="0"/>
              <a:buChar char="•"/>
            </a:pPr>
            <a:r>
              <a:rPr lang="es-CL" sz="1100" dirty="0" smtClean="0">
                <a:latin typeface="DIN" pitchFamily="2" charset="0"/>
              </a:rPr>
              <a:t>Este cuadro compara la estación de servicio con su área de influencia inmediata segmentando gasolina, diesel y C-</a:t>
            </a:r>
            <a:r>
              <a:rPr lang="es-CL" sz="1100" dirty="0" err="1" smtClean="0">
                <a:latin typeface="DIN" pitchFamily="2" charset="0"/>
              </a:rPr>
              <a:t>Store</a:t>
            </a:r>
            <a:r>
              <a:rPr lang="es-CL" sz="1100" dirty="0" smtClean="0">
                <a:latin typeface="DIN" pitchFamily="2" charset="0"/>
              </a:rPr>
              <a:t>.</a:t>
            </a:r>
          </a:p>
          <a:p>
            <a:pPr marL="228600" indent="-228600">
              <a:buFont typeface="Arial" pitchFamily="34" charset="0"/>
              <a:buChar char="•"/>
            </a:pPr>
            <a:r>
              <a:rPr lang="es-CL" sz="1100" dirty="0" smtClean="0">
                <a:latin typeface="DIN" pitchFamily="2" charset="0"/>
              </a:rPr>
              <a:t>Primero muestra los volúmenes, y seguidamente muestra la variables que soportan los volúmenes.  El color de cada columna indica las variables asociadas a cada volumen.  </a:t>
            </a:r>
          </a:p>
          <a:p>
            <a:pPr marL="228600" indent="-228600">
              <a:buFont typeface="Arial" pitchFamily="34" charset="0"/>
              <a:buChar char="•"/>
            </a:pPr>
            <a:r>
              <a:rPr lang="es-CL" sz="1100" dirty="0" smtClean="0">
                <a:latin typeface="DIN" pitchFamily="2" charset="0"/>
              </a:rPr>
              <a:t>Las variables son un puntaje que representan el nivel de competencia de la E/S en esa categoría usando un rango 10 a 300.  </a:t>
            </a:r>
          </a:p>
          <a:p>
            <a:pPr marL="228600" indent="-228600">
              <a:buFont typeface="Arial" pitchFamily="34" charset="0"/>
              <a:buChar char="•"/>
            </a:pPr>
            <a:r>
              <a:rPr lang="es-CL" sz="1100" dirty="0" smtClean="0">
                <a:latin typeface="DIN" pitchFamily="2" charset="0"/>
              </a:rPr>
              <a:t>Los volúmenes están expresados en miles de litros para combustible y miles de dólares  para C-</a:t>
            </a:r>
            <a:r>
              <a:rPr lang="es-CL" sz="1100" dirty="0" err="1" smtClean="0">
                <a:latin typeface="DIN" pitchFamily="2" charset="0"/>
              </a:rPr>
              <a:t>Stores</a:t>
            </a:r>
            <a:r>
              <a:rPr lang="es-CL" sz="1100" dirty="0" smtClean="0">
                <a:latin typeface="DIN" pitchFamily="2" charset="0"/>
              </a:rPr>
              <a:t>.</a:t>
            </a:r>
            <a:endParaRPr lang="en-US" sz="1100" dirty="0">
              <a:latin typeface="DIN" pitchFamily="2"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Grp="1" noChangeAspect="1" noChangeArrowheads="1"/>
          </p:cNvPicPr>
          <p:nvPr>
            <p:ph idx="1"/>
          </p:nvPr>
        </p:nvPicPr>
        <p:blipFill>
          <a:blip r:embed="rId2" cstate="screen">
            <a:extLst>
              <a:ext uri="{28A0092B-C50C-407E-A947-70E740481C1C}">
                <a14:useLocalDpi xmlns:a14="http://schemas.microsoft.com/office/drawing/2010/main" xmlns="" val="0"/>
              </a:ext>
            </a:extLst>
          </a:blip>
          <a:srcRect/>
          <a:stretch>
            <a:fillRect/>
          </a:stretch>
        </p:blipFill>
        <p:spPr bwMode="auto">
          <a:xfrm>
            <a:off x="1015525" y="679628"/>
            <a:ext cx="6705599" cy="6088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itle 3"/>
          <p:cNvSpPr>
            <a:spLocks noGrp="1"/>
          </p:cNvSpPr>
          <p:nvPr>
            <p:ph type="title"/>
          </p:nvPr>
        </p:nvSpPr>
        <p:spPr>
          <a:xfrm>
            <a:off x="457200" y="76200"/>
            <a:ext cx="8229600" cy="685800"/>
          </a:xfrm>
        </p:spPr>
        <p:txBody>
          <a:bodyPr>
            <a:normAutofit/>
          </a:bodyPr>
          <a:lstStyle/>
          <a:p>
            <a:r>
              <a:rPr lang="en-US" dirty="0" smtClean="0"/>
              <a:t>30169 </a:t>
            </a:r>
            <a:r>
              <a:rPr lang="en-US" dirty="0" err="1" smtClean="0"/>
              <a:t>Vespucio</a:t>
            </a:r>
            <a:r>
              <a:rPr lang="en-US" dirty="0" smtClean="0"/>
              <a:t>/</a:t>
            </a:r>
            <a:r>
              <a:rPr lang="en-US" dirty="0" err="1" smtClean="0"/>
              <a:t>Sta</a:t>
            </a:r>
            <a:r>
              <a:rPr lang="en-US" dirty="0" smtClean="0"/>
              <a:t> Elena</a:t>
            </a:r>
            <a:endParaRPr lang="en-US" dirty="0"/>
          </a:p>
        </p:txBody>
      </p:sp>
      <p:cxnSp>
        <p:nvCxnSpPr>
          <p:cNvPr id="5" name="Straight Connector 4"/>
          <p:cNvCxnSpPr/>
          <p:nvPr/>
        </p:nvCxnSpPr>
        <p:spPr>
          <a:xfrm>
            <a:off x="3987327" y="3567540"/>
            <a:ext cx="76197" cy="2895600"/>
          </a:xfrm>
          <a:prstGeom prst="line">
            <a:avLst/>
          </a:prstGeom>
          <a:ln/>
        </p:spPr>
        <p:style>
          <a:lnRef idx="3">
            <a:schemeClr val="dk1"/>
          </a:lnRef>
          <a:fillRef idx="0">
            <a:schemeClr val="dk1"/>
          </a:fillRef>
          <a:effectRef idx="2">
            <a:schemeClr val="dk1"/>
          </a:effectRef>
          <a:fontRef idx="minor">
            <a:schemeClr val="tx1"/>
          </a:fontRef>
        </p:style>
      </p:cxnSp>
      <p:sp>
        <p:nvSpPr>
          <p:cNvPr id="7" name="TextBox 6"/>
          <p:cNvSpPr txBox="1"/>
          <p:nvPr/>
        </p:nvSpPr>
        <p:spPr>
          <a:xfrm>
            <a:off x="3971625" y="3948540"/>
            <a:ext cx="625299" cy="292388"/>
          </a:xfrm>
          <a:prstGeom prst="rect">
            <a:avLst/>
          </a:prstGeom>
          <a:noFill/>
        </p:spPr>
        <p:txBody>
          <a:bodyPr wrap="none" rtlCol="0">
            <a:spAutoFit/>
          </a:bodyPr>
          <a:lstStyle/>
          <a:p>
            <a:r>
              <a:rPr lang="en-US" sz="1300" b="1" dirty="0" smtClean="0"/>
              <a:t>5.5Km</a:t>
            </a:r>
            <a:endParaRPr lang="en-US" sz="1300" b="1" dirty="0"/>
          </a:p>
        </p:txBody>
      </p:sp>
      <p:cxnSp>
        <p:nvCxnSpPr>
          <p:cNvPr id="10" name="Straight Connector 9"/>
          <p:cNvCxnSpPr/>
          <p:nvPr/>
        </p:nvCxnSpPr>
        <p:spPr>
          <a:xfrm>
            <a:off x="3987324" y="3567540"/>
            <a:ext cx="1905000" cy="1219200"/>
          </a:xfrm>
          <a:prstGeom prst="line">
            <a:avLst/>
          </a:prstGeom>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4786602" y="3802346"/>
            <a:ext cx="625299" cy="292388"/>
          </a:xfrm>
          <a:prstGeom prst="rect">
            <a:avLst/>
          </a:prstGeom>
          <a:noFill/>
        </p:spPr>
        <p:txBody>
          <a:bodyPr wrap="none" rtlCol="0">
            <a:spAutoFit/>
          </a:bodyPr>
          <a:lstStyle/>
          <a:p>
            <a:r>
              <a:rPr lang="en-US" sz="1300" b="1" dirty="0" smtClean="0"/>
              <a:t>4.2Km</a:t>
            </a:r>
            <a:endParaRPr lang="en-US" sz="1300" b="1" dirty="0"/>
          </a:p>
        </p:txBody>
      </p:sp>
      <p:cxnSp>
        <p:nvCxnSpPr>
          <p:cNvPr id="13" name="Straight Connector 12"/>
          <p:cNvCxnSpPr/>
          <p:nvPr/>
        </p:nvCxnSpPr>
        <p:spPr>
          <a:xfrm flipH="1">
            <a:off x="3971625" y="1586340"/>
            <a:ext cx="53800" cy="1981200"/>
          </a:xfrm>
          <a:prstGeom prst="line">
            <a:avLst/>
          </a:prstGeom>
          <a:ln/>
        </p:spPr>
        <p:style>
          <a:lnRef idx="3">
            <a:schemeClr val="dk1"/>
          </a:lnRef>
          <a:fillRef idx="0">
            <a:schemeClr val="dk1"/>
          </a:fillRef>
          <a:effectRef idx="2">
            <a:schemeClr val="dk1"/>
          </a:effectRef>
          <a:fontRef idx="minor">
            <a:schemeClr val="tx1"/>
          </a:fontRef>
        </p:style>
      </p:cxnSp>
      <p:sp>
        <p:nvSpPr>
          <p:cNvPr id="17" name="TextBox 16"/>
          <p:cNvSpPr txBox="1"/>
          <p:nvPr/>
        </p:nvSpPr>
        <p:spPr>
          <a:xfrm>
            <a:off x="4032083" y="2494534"/>
            <a:ext cx="625299" cy="292388"/>
          </a:xfrm>
          <a:prstGeom prst="rect">
            <a:avLst/>
          </a:prstGeom>
          <a:noFill/>
        </p:spPr>
        <p:txBody>
          <a:bodyPr wrap="none" rtlCol="0">
            <a:spAutoFit/>
          </a:bodyPr>
          <a:lstStyle/>
          <a:p>
            <a:r>
              <a:rPr lang="en-US" sz="1300" b="1" dirty="0" smtClean="0"/>
              <a:t>3.8Km</a:t>
            </a:r>
            <a:endParaRPr lang="en-US" sz="1300" b="1" dirty="0"/>
          </a:p>
        </p:txBody>
      </p:sp>
    </p:spTree>
    <p:extLst>
      <p:ext uri="{BB962C8B-B14F-4D97-AF65-F5344CB8AC3E}">
        <p14:creationId xmlns:p14="http://schemas.microsoft.com/office/powerpoint/2010/main" xmlns="" val="29934078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76200"/>
            <a:ext cx="8534400" cy="685800"/>
          </a:xfrm>
        </p:spPr>
        <p:txBody>
          <a:bodyPr>
            <a:noAutofit/>
          </a:bodyPr>
          <a:lstStyle/>
          <a:p>
            <a:r>
              <a:rPr lang="es-CL" sz="2800" dirty="0" smtClean="0"/>
              <a:t>Simulación cierre</a:t>
            </a:r>
            <a:r>
              <a:rPr lang="en-US" sz="2800" dirty="0" smtClean="0"/>
              <a:t> </a:t>
            </a:r>
            <a:r>
              <a:rPr lang="en-US" sz="2800" dirty="0"/>
              <a:t>30169 </a:t>
            </a:r>
            <a:r>
              <a:rPr lang="en-US" sz="2800" dirty="0" smtClean="0"/>
              <a:t>VESPUCIO/STA </a:t>
            </a:r>
            <a:r>
              <a:rPr lang="en-US" sz="2800" dirty="0"/>
              <a:t>ELENA</a:t>
            </a:r>
          </a:p>
        </p:txBody>
      </p:sp>
      <p:pic>
        <p:nvPicPr>
          <p:cNvPr id="3074" name="Picture 2"/>
          <p:cNvPicPr>
            <a:picLocks noGrp="1" noChangeAspect="1" noChangeArrowheads="1"/>
          </p:cNvPicPr>
          <p:nvPr>
            <p:ph idx="1"/>
          </p:nvPr>
        </p:nvPicPr>
        <p:blipFill>
          <a:blip r:embed="rId2" cstate="screen">
            <a:extLst>
              <a:ext uri="{28A0092B-C50C-407E-A947-70E740481C1C}">
                <a14:useLocalDpi xmlns:a14="http://schemas.microsoft.com/office/drawing/2010/main" xmlns="" val="0"/>
              </a:ext>
            </a:extLst>
          </a:blip>
          <a:srcRect/>
          <a:stretch>
            <a:fillRect/>
          </a:stretch>
        </p:blipFill>
        <p:spPr bwMode="auto">
          <a:xfrm>
            <a:off x="1600201" y="738444"/>
            <a:ext cx="5638799" cy="56775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5" name="Straight Connector 4"/>
          <p:cNvCxnSpPr/>
          <p:nvPr/>
        </p:nvCxnSpPr>
        <p:spPr>
          <a:xfrm>
            <a:off x="2209800" y="1676400"/>
            <a:ext cx="2285997" cy="2057400"/>
          </a:xfrm>
          <a:prstGeom prst="line">
            <a:avLst/>
          </a:prstGeom>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2971800" y="2895600"/>
            <a:ext cx="625299" cy="292388"/>
          </a:xfrm>
          <a:prstGeom prst="rect">
            <a:avLst/>
          </a:prstGeom>
          <a:noFill/>
        </p:spPr>
        <p:txBody>
          <a:bodyPr wrap="none" rtlCol="0">
            <a:spAutoFit/>
          </a:bodyPr>
          <a:lstStyle/>
          <a:p>
            <a:r>
              <a:rPr lang="en-US" sz="1300" b="1" dirty="0" smtClean="0"/>
              <a:t>6.2Km</a:t>
            </a:r>
            <a:endParaRPr lang="en-US" sz="1300" b="1" dirty="0"/>
          </a:p>
        </p:txBody>
      </p:sp>
      <p:sp>
        <p:nvSpPr>
          <p:cNvPr id="6" name="TextBox 5"/>
          <p:cNvSpPr txBox="1"/>
          <p:nvPr/>
        </p:nvSpPr>
        <p:spPr>
          <a:xfrm>
            <a:off x="7848600" y="2057400"/>
            <a:ext cx="1219200" cy="1169551"/>
          </a:xfrm>
          <a:prstGeom prst="rect">
            <a:avLst/>
          </a:prstGeom>
          <a:noFill/>
        </p:spPr>
        <p:txBody>
          <a:bodyPr wrap="square" rtlCol="0">
            <a:spAutoFit/>
          </a:bodyPr>
          <a:lstStyle/>
          <a:p>
            <a:pPr algn="ctr"/>
            <a:r>
              <a:rPr lang="es-CL" sz="1400" dirty="0" smtClean="0">
                <a:latin typeface="DIN" pitchFamily="2" charset="0"/>
              </a:rPr>
              <a:t>Área muestra las E/S que captan  80% del volumen</a:t>
            </a:r>
            <a:endParaRPr lang="es-CL" sz="1400" dirty="0">
              <a:latin typeface="DIN" pitchFamily="2" charset="0"/>
            </a:endParaRPr>
          </a:p>
        </p:txBody>
      </p:sp>
    </p:spTree>
    <p:extLst>
      <p:ext uri="{BB962C8B-B14F-4D97-AF65-F5344CB8AC3E}">
        <p14:creationId xmlns:p14="http://schemas.microsoft.com/office/powerpoint/2010/main" xmlns="" val="1970814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439"/>
            <a:ext cx="8229600" cy="1143000"/>
          </a:xfrm>
        </p:spPr>
        <p:txBody>
          <a:bodyPr/>
          <a:lstStyle/>
          <a:p>
            <a:r>
              <a:rPr lang="en-US" dirty="0" smtClean="0">
                <a:solidFill>
                  <a:schemeClr val="tx2">
                    <a:lumMod val="75000"/>
                  </a:schemeClr>
                </a:solidFill>
              </a:rPr>
              <a:t>10040 - Iv </a:t>
            </a:r>
            <a:r>
              <a:rPr lang="en-US" dirty="0" err="1" smtClean="0">
                <a:solidFill>
                  <a:schemeClr val="tx2">
                    <a:lumMod val="75000"/>
                  </a:schemeClr>
                </a:solidFill>
              </a:rPr>
              <a:t>centenario</a:t>
            </a:r>
            <a:endParaRPr lang="en-US" dirty="0">
              <a:solidFill>
                <a:schemeClr val="tx2">
                  <a:lumMod val="75000"/>
                </a:schemeClr>
              </a:solidFill>
            </a:endParaRPr>
          </a:p>
        </p:txBody>
      </p:sp>
      <p:sp>
        <p:nvSpPr>
          <p:cNvPr id="4" name="Date Placeholder 3"/>
          <p:cNvSpPr>
            <a:spLocks noGrp="1"/>
          </p:cNvSpPr>
          <p:nvPr>
            <p:ph type="dt" sz="half" idx="10"/>
          </p:nvPr>
        </p:nvSpPr>
        <p:spPr/>
        <p:txBody>
          <a:bodyPr/>
          <a:lstStyle/>
          <a:p>
            <a:fld id="{2270909C-10D4-4D7E-AB74-56A799B7698D}" type="datetime5">
              <a:rPr lang="en-US" smtClean="0"/>
              <a:pPr/>
              <a:t>12-Oct-11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27</a:t>
            </a:fld>
            <a:endParaRPr lang="en-US" dirty="0"/>
          </a:p>
        </p:txBody>
      </p:sp>
      <p:pic>
        <p:nvPicPr>
          <p:cNvPr id="4097" name="Picture 1"/>
          <p:cNvPicPr>
            <a:picLocks noGrp="1" noChangeAspect="1" noChangeArrowheads="1"/>
          </p:cNvPicPr>
          <p:nvPr>
            <p:ph idx="1"/>
          </p:nvPr>
        </p:nvPicPr>
        <p:blipFill>
          <a:blip r:embed="rId2" cstate="screen"/>
          <a:srcRect/>
          <a:stretch>
            <a:fillRect/>
          </a:stretch>
        </p:blipFill>
        <p:spPr bwMode="auto">
          <a:xfrm>
            <a:off x="1001925" y="1019688"/>
            <a:ext cx="7140150" cy="4414837"/>
          </a:xfrm>
          <a:prstGeom prst="rect">
            <a:avLst/>
          </a:prstGeom>
          <a:noFill/>
          <a:ln w="25400">
            <a:solidFill>
              <a:schemeClr val="tx2">
                <a:lumMod val="50000"/>
              </a:schemeClr>
            </a:solidFill>
            <a:miter lim="800000"/>
            <a:headEnd/>
            <a:tailEnd/>
          </a:ln>
        </p:spPr>
      </p:pic>
      <p:sp>
        <p:nvSpPr>
          <p:cNvPr id="7" name="TextBox 6"/>
          <p:cNvSpPr txBox="1"/>
          <p:nvPr/>
        </p:nvSpPr>
        <p:spPr>
          <a:xfrm>
            <a:off x="288174" y="5469774"/>
            <a:ext cx="8839200" cy="938719"/>
          </a:xfrm>
          <a:prstGeom prst="rect">
            <a:avLst/>
          </a:prstGeom>
          <a:noFill/>
        </p:spPr>
        <p:txBody>
          <a:bodyPr wrap="square" rtlCol="0">
            <a:spAutoFit/>
          </a:bodyPr>
          <a:lstStyle/>
          <a:p>
            <a:pPr marL="228600" indent="-228600">
              <a:buFont typeface="Arial" pitchFamily="34" charset="0"/>
              <a:buChar char="•"/>
            </a:pPr>
            <a:r>
              <a:rPr lang="es-CL" sz="1100" dirty="0" smtClean="0">
                <a:latin typeface="DIN" pitchFamily="2" charset="0"/>
              </a:rPr>
              <a:t>Este cuadro compara la estación de servicio con su área de influencia inmediata segmentando gasolina, diesel y C-</a:t>
            </a:r>
            <a:r>
              <a:rPr lang="es-CL" sz="1100" dirty="0" err="1" smtClean="0">
                <a:latin typeface="DIN" pitchFamily="2" charset="0"/>
              </a:rPr>
              <a:t>Store</a:t>
            </a:r>
            <a:r>
              <a:rPr lang="es-CL" sz="1100" dirty="0" smtClean="0">
                <a:latin typeface="DIN" pitchFamily="2" charset="0"/>
              </a:rPr>
              <a:t>.</a:t>
            </a:r>
          </a:p>
          <a:p>
            <a:pPr marL="228600" indent="-228600">
              <a:buFont typeface="Arial" pitchFamily="34" charset="0"/>
              <a:buChar char="•"/>
            </a:pPr>
            <a:r>
              <a:rPr lang="es-CL" sz="1100" dirty="0" smtClean="0">
                <a:latin typeface="DIN" pitchFamily="2" charset="0"/>
              </a:rPr>
              <a:t>Primero muestra los volúmenes, y seguidamente muestra la variables que soportan los volúmenes.  El color de cada columna indica las variables asociadas a cada volumen.  </a:t>
            </a:r>
          </a:p>
          <a:p>
            <a:pPr marL="228600" indent="-228600">
              <a:buFont typeface="Arial" pitchFamily="34" charset="0"/>
              <a:buChar char="•"/>
            </a:pPr>
            <a:r>
              <a:rPr lang="es-CL" sz="1100" dirty="0" smtClean="0">
                <a:latin typeface="DIN" pitchFamily="2" charset="0"/>
              </a:rPr>
              <a:t>Las variables son un puntaje que representan el nivel de competencia de la E/S en esa categoría usando un rango 10 a 300.  </a:t>
            </a:r>
          </a:p>
          <a:p>
            <a:pPr marL="228600" indent="-228600">
              <a:buFont typeface="Arial" pitchFamily="34" charset="0"/>
              <a:buChar char="•"/>
            </a:pPr>
            <a:r>
              <a:rPr lang="es-CL" sz="1100" dirty="0" smtClean="0">
                <a:latin typeface="DIN" pitchFamily="2" charset="0"/>
              </a:rPr>
              <a:t>Los volúmenes están expresados en miles de litros para combustible y miles de dólares  para C-</a:t>
            </a:r>
            <a:r>
              <a:rPr lang="es-CL" sz="1100" dirty="0" err="1" smtClean="0">
                <a:latin typeface="DIN" pitchFamily="2" charset="0"/>
              </a:rPr>
              <a:t>Stores</a:t>
            </a:r>
            <a:r>
              <a:rPr lang="es-CL" sz="1100" dirty="0" smtClean="0">
                <a:latin typeface="DIN" pitchFamily="2" charset="0"/>
              </a:rPr>
              <a:t>.</a:t>
            </a:r>
            <a:endParaRPr lang="en-US" sz="1100" dirty="0">
              <a:latin typeface="DIN" pitchFamily="2"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Grp="1" noChangeAspect="1" noChangeArrowheads="1"/>
          </p:cNvPicPr>
          <p:nvPr>
            <p:ph idx="1"/>
          </p:nvPr>
        </p:nvPicPr>
        <p:blipFill>
          <a:blip r:embed="rId2" cstate="screen">
            <a:extLst>
              <a:ext uri="{28A0092B-C50C-407E-A947-70E740481C1C}">
                <a14:useLocalDpi xmlns:a14="http://schemas.microsoft.com/office/drawing/2010/main" xmlns="" val="0"/>
              </a:ext>
            </a:extLst>
          </a:blip>
          <a:srcRect/>
          <a:stretch>
            <a:fillRect/>
          </a:stretch>
        </p:blipFill>
        <p:spPr bwMode="auto">
          <a:xfrm>
            <a:off x="1828800" y="685800"/>
            <a:ext cx="5715000" cy="59508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itle 3"/>
          <p:cNvSpPr>
            <a:spLocks noGrp="1"/>
          </p:cNvSpPr>
          <p:nvPr>
            <p:ph type="title"/>
          </p:nvPr>
        </p:nvSpPr>
        <p:spPr>
          <a:xfrm>
            <a:off x="457200" y="76200"/>
            <a:ext cx="8229600" cy="685800"/>
          </a:xfrm>
        </p:spPr>
        <p:txBody>
          <a:bodyPr>
            <a:normAutofit/>
          </a:bodyPr>
          <a:lstStyle/>
          <a:p>
            <a:r>
              <a:rPr lang="en-US" dirty="0" smtClean="0"/>
              <a:t>10040 </a:t>
            </a:r>
            <a:r>
              <a:rPr lang="en-US" dirty="0" err="1" smtClean="0"/>
              <a:t>Centenario</a:t>
            </a:r>
            <a:endParaRPr lang="en-US" dirty="0"/>
          </a:p>
        </p:txBody>
      </p:sp>
      <p:cxnSp>
        <p:nvCxnSpPr>
          <p:cNvPr id="3" name="Straight Connector 2"/>
          <p:cNvCxnSpPr/>
          <p:nvPr/>
        </p:nvCxnSpPr>
        <p:spPr>
          <a:xfrm flipH="1">
            <a:off x="4876800" y="3657600"/>
            <a:ext cx="304800" cy="1447800"/>
          </a:xfrm>
          <a:prstGeom prst="line">
            <a:avLst/>
          </a:prstGeom>
          <a:ln/>
        </p:spPr>
        <p:style>
          <a:lnRef idx="3">
            <a:schemeClr val="dk1"/>
          </a:lnRef>
          <a:fillRef idx="0">
            <a:schemeClr val="dk1"/>
          </a:fillRef>
          <a:effectRef idx="2">
            <a:schemeClr val="dk1"/>
          </a:effectRef>
          <a:fontRef idx="minor">
            <a:schemeClr val="tx1"/>
          </a:fontRef>
        </p:style>
      </p:cxnSp>
      <p:cxnSp>
        <p:nvCxnSpPr>
          <p:cNvPr id="11" name="Straight Connector 10"/>
          <p:cNvCxnSpPr/>
          <p:nvPr/>
        </p:nvCxnSpPr>
        <p:spPr>
          <a:xfrm flipH="1" flipV="1">
            <a:off x="2514600" y="3505200"/>
            <a:ext cx="2667000" cy="152400"/>
          </a:xfrm>
          <a:prstGeom prst="line">
            <a:avLst/>
          </a:prstGeom>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5013501" y="3989151"/>
            <a:ext cx="625299" cy="292388"/>
          </a:xfrm>
          <a:prstGeom prst="rect">
            <a:avLst/>
          </a:prstGeom>
          <a:noFill/>
        </p:spPr>
        <p:txBody>
          <a:bodyPr wrap="none" rtlCol="0">
            <a:spAutoFit/>
          </a:bodyPr>
          <a:lstStyle/>
          <a:p>
            <a:r>
              <a:rPr lang="en-US" sz="1300" b="1" dirty="0" smtClean="0"/>
              <a:t>1.5Km</a:t>
            </a:r>
            <a:endParaRPr lang="en-US" sz="1300" b="1" dirty="0"/>
          </a:p>
        </p:txBody>
      </p:sp>
      <p:sp>
        <p:nvSpPr>
          <p:cNvPr id="16" name="TextBox 15"/>
          <p:cNvSpPr txBox="1"/>
          <p:nvPr/>
        </p:nvSpPr>
        <p:spPr>
          <a:xfrm>
            <a:off x="3733800" y="3320703"/>
            <a:ext cx="625299" cy="292388"/>
          </a:xfrm>
          <a:prstGeom prst="rect">
            <a:avLst/>
          </a:prstGeom>
          <a:noFill/>
        </p:spPr>
        <p:txBody>
          <a:bodyPr wrap="none" rtlCol="0">
            <a:spAutoFit/>
          </a:bodyPr>
          <a:lstStyle/>
          <a:p>
            <a:r>
              <a:rPr lang="en-US" sz="1300" b="1" dirty="0" smtClean="0"/>
              <a:t>4.6Km</a:t>
            </a:r>
            <a:endParaRPr lang="en-US" sz="1300" b="1" dirty="0"/>
          </a:p>
        </p:txBody>
      </p:sp>
      <p:cxnSp>
        <p:nvCxnSpPr>
          <p:cNvPr id="17" name="Straight Connector 16"/>
          <p:cNvCxnSpPr/>
          <p:nvPr/>
        </p:nvCxnSpPr>
        <p:spPr>
          <a:xfrm flipH="1" flipV="1">
            <a:off x="4359100" y="1066800"/>
            <a:ext cx="822500" cy="2590800"/>
          </a:xfrm>
          <a:prstGeom prst="line">
            <a:avLst/>
          </a:prstGeom>
          <a:ln/>
        </p:spPr>
        <p:style>
          <a:lnRef idx="3">
            <a:schemeClr val="dk1"/>
          </a:lnRef>
          <a:fillRef idx="0">
            <a:schemeClr val="dk1"/>
          </a:fillRef>
          <a:effectRef idx="2">
            <a:schemeClr val="dk1"/>
          </a:effectRef>
          <a:fontRef idx="minor">
            <a:schemeClr val="tx1"/>
          </a:fontRef>
        </p:style>
      </p:cxnSp>
      <p:sp>
        <p:nvSpPr>
          <p:cNvPr id="20" name="TextBox 19"/>
          <p:cNvSpPr txBox="1"/>
          <p:nvPr/>
        </p:nvSpPr>
        <p:spPr>
          <a:xfrm>
            <a:off x="4623741" y="1927108"/>
            <a:ext cx="710259" cy="292388"/>
          </a:xfrm>
          <a:prstGeom prst="rect">
            <a:avLst/>
          </a:prstGeom>
          <a:noFill/>
        </p:spPr>
        <p:txBody>
          <a:bodyPr wrap="none" rtlCol="0">
            <a:spAutoFit/>
          </a:bodyPr>
          <a:lstStyle/>
          <a:p>
            <a:r>
              <a:rPr lang="en-US" sz="1300" b="1" dirty="0" smtClean="0"/>
              <a:t>4.65Km</a:t>
            </a:r>
            <a:endParaRPr lang="en-US" sz="1300" b="1" dirty="0"/>
          </a:p>
        </p:txBody>
      </p:sp>
      <p:cxnSp>
        <p:nvCxnSpPr>
          <p:cNvPr id="21" name="Straight Connector 20"/>
          <p:cNvCxnSpPr/>
          <p:nvPr/>
        </p:nvCxnSpPr>
        <p:spPr>
          <a:xfrm flipH="1">
            <a:off x="4191000" y="3657600"/>
            <a:ext cx="974901" cy="2971800"/>
          </a:xfrm>
          <a:prstGeom prst="line">
            <a:avLst/>
          </a:prstGeom>
          <a:ln/>
        </p:spPr>
        <p:style>
          <a:lnRef idx="3">
            <a:schemeClr val="dk1"/>
          </a:lnRef>
          <a:fillRef idx="0">
            <a:schemeClr val="dk1"/>
          </a:fillRef>
          <a:effectRef idx="2">
            <a:schemeClr val="dk1"/>
          </a:effectRef>
          <a:fontRef idx="minor">
            <a:schemeClr val="tx1"/>
          </a:fontRef>
        </p:style>
      </p:cxnSp>
      <p:sp>
        <p:nvSpPr>
          <p:cNvPr id="23" name="TextBox 22"/>
          <p:cNvSpPr txBox="1"/>
          <p:nvPr/>
        </p:nvSpPr>
        <p:spPr>
          <a:xfrm>
            <a:off x="4495800" y="5334000"/>
            <a:ext cx="625299" cy="292388"/>
          </a:xfrm>
          <a:prstGeom prst="rect">
            <a:avLst/>
          </a:prstGeom>
          <a:noFill/>
        </p:spPr>
        <p:txBody>
          <a:bodyPr wrap="none" rtlCol="0">
            <a:spAutoFit/>
          </a:bodyPr>
          <a:lstStyle/>
          <a:p>
            <a:r>
              <a:rPr lang="en-US" sz="1300" b="1" dirty="0"/>
              <a:t>5</a:t>
            </a:r>
            <a:r>
              <a:rPr lang="en-US" sz="1300" b="1" dirty="0" smtClean="0"/>
              <a:t>.5Km</a:t>
            </a:r>
            <a:endParaRPr lang="en-US" sz="1300" b="1" dirty="0"/>
          </a:p>
        </p:txBody>
      </p:sp>
    </p:spTree>
    <p:extLst>
      <p:ext uri="{BB962C8B-B14F-4D97-AF65-F5344CB8AC3E}">
        <p14:creationId xmlns:p14="http://schemas.microsoft.com/office/powerpoint/2010/main" xmlns="" val="30889995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685800"/>
          </a:xfrm>
        </p:spPr>
        <p:txBody>
          <a:bodyPr>
            <a:noAutofit/>
          </a:bodyPr>
          <a:lstStyle/>
          <a:p>
            <a:r>
              <a:rPr lang="es-CL" sz="2800" dirty="0" smtClean="0"/>
              <a:t>Simulación cierre </a:t>
            </a:r>
            <a:r>
              <a:rPr lang="en-US" sz="2800" dirty="0" smtClean="0"/>
              <a:t>10047 IV CENTENARIO</a:t>
            </a:r>
            <a:endParaRPr lang="en-US" sz="2800" dirty="0"/>
          </a:p>
        </p:txBody>
      </p:sp>
      <p:pic>
        <p:nvPicPr>
          <p:cNvPr id="1026" name="Picture 2"/>
          <p:cNvPicPr>
            <a:picLocks noGrp="1" noChangeAspect="1" noChangeArrowheads="1"/>
          </p:cNvPicPr>
          <p:nvPr>
            <p:ph idx="1"/>
          </p:nvPr>
        </p:nvPicPr>
        <p:blipFill>
          <a:blip r:embed="rId2" cstate="screen">
            <a:extLst>
              <a:ext uri="{28A0092B-C50C-407E-A947-70E740481C1C}">
                <a14:useLocalDpi xmlns:a14="http://schemas.microsoft.com/office/drawing/2010/main" xmlns="" val="0"/>
              </a:ext>
            </a:extLst>
          </a:blip>
          <a:srcRect/>
          <a:stretch>
            <a:fillRect/>
          </a:stretch>
        </p:blipFill>
        <p:spPr bwMode="auto">
          <a:xfrm>
            <a:off x="1595019" y="652557"/>
            <a:ext cx="5957094" cy="57863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TextBox 11"/>
          <p:cNvSpPr txBox="1"/>
          <p:nvPr/>
        </p:nvSpPr>
        <p:spPr>
          <a:xfrm>
            <a:off x="5943600" y="3605649"/>
            <a:ext cx="625299" cy="292388"/>
          </a:xfrm>
          <a:prstGeom prst="rect">
            <a:avLst/>
          </a:prstGeom>
          <a:noFill/>
        </p:spPr>
        <p:txBody>
          <a:bodyPr wrap="none" rtlCol="0">
            <a:spAutoFit/>
          </a:bodyPr>
          <a:lstStyle/>
          <a:p>
            <a:r>
              <a:rPr lang="en-US" sz="1300" b="1" dirty="0" smtClean="0"/>
              <a:t>3.9Km</a:t>
            </a:r>
            <a:endParaRPr lang="en-US" sz="1300" b="1" dirty="0"/>
          </a:p>
        </p:txBody>
      </p:sp>
      <p:cxnSp>
        <p:nvCxnSpPr>
          <p:cNvPr id="5" name="Straight Connector 4"/>
          <p:cNvCxnSpPr/>
          <p:nvPr/>
        </p:nvCxnSpPr>
        <p:spPr>
          <a:xfrm flipV="1">
            <a:off x="5135362" y="3124200"/>
            <a:ext cx="2087362" cy="762000"/>
          </a:xfrm>
          <a:prstGeom prst="line">
            <a:avLst/>
          </a:prstGeom>
          <a:ln/>
        </p:spPr>
        <p:style>
          <a:lnRef idx="3">
            <a:schemeClr val="dk1"/>
          </a:lnRef>
          <a:fillRef idx="0">
            <a:schemeClr val="dk1"/>
          </a:fillRef>
          <a:effectRef idx="2">
            <a:schemeClr val="dk1"/>
          </a:effectRef>
          <a:fontRef idx="minor">
            <a:schemeClr val="tx1"/>
          </a:fontRef>
        </p:style>
      </p:cxnSp>
      <p:sp>
        <p:nvSpPr>
          <p:cNvPr id="6" name="TextBox 5"/>
          <p:cNvSpPr txBox="1"/>
          <p:nvPr/>
        </p:nvSpPr>
        <p:spPr>
          <a:xfrm>
            <a:off x="7848600" y="2057400"/>
            <a:ext cx="1219200" cy="1169551"/>
          </a:xfrm>
          <a:prstGeom prst="rect">
            <a:avLst/>
          </a:prstGeom>
          <a:noFill/>
        </p:spPr>
        <p:txBody>
          <a:bodyPr wrap="square" rtlCol="0">
            <a:spAutoFit/>
          </a:bodyPr>
          <a:lstStyle/>
          <a:p>
            <a:pPr algn="ctr"/>
            <a:r>
              <a:rPr lang="es-CL" sz="1400" dirty="0" smtClean="0">
                <a:latin typeface="DIN" pitchFamily="2" charset="0"/>
              </a:rPr>
              <a:t>Área muestra las E/S que captan  80% del volumen</a:t>
            </a:r>
            <a:endParaRPr lang="es-CL" sz="1400" dirty="0">
              <a:latin typeface="DIN" pitchFamily="2" charset="0"/>
            </a:endParaRPr>
          </a:p>
        </p:txBody>
      </p:sp>
    </p:spTree>
    <p:extLst>
      <p:ext uri="{BB962C8B-B14F-4D97-AF65-F5344CB8AC3E}">
        <p14:creationId xmlns:p14="http://schemas.microsoft.com/office/powerpoint/2010/main" xmlns="" val="2870080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p:txBody>
          <a:bodyPr>
            <a:normAutofit fontScale="90000"/>
          </a:bodyPr>
          <a:lstStyle/>
          <a:p>
            <a:r>
              <a:rPr kumimoji="1" lang="es-ES" sz="4000" dirty="0" smtClean="0">
                <a:solidFill>
                  <a:schemeClr val="bg2">
                    <a:lumMod val="10000"/>
                  </a:schemeClr>
                </a:solidFill>
              </a:rPr>
              <a:t>¿</a:t>
            </a:r>
            <a:r>
              <a:rPr kumimoji="1" lang="es-ES" dirty="0" smtClean="0"/>
              <a:t> </a:t>
            </a:r>
            <a:r>
              <a:rPr lang="es-VE" dirty="0" smtClean="0">
                <a:solidFill>
                  <a:schemeClr val="tx2">
                    <a:lumMod val="50000"/>
                  </a:schemeClr>
                </a:solidFill>
                <a:latin typeface="Arial" pitchFamily="34" charset="0"/>
                <a:cs typeface="Arial" pitchFamily="34" charset="0"/>
              </a:rPr>
              <a:t>Que modela el BCG </a:t>
            </a:r>
            <a:r>
              <a:rPr lang="es-VE" dirty="0" err="1" smtClean="0">
                <a:solidFill>
                  <a:schemeClr val="tx2">
                    <a:lumMod val="50000"/>
                  </a:schemeClr>
                </a:solidFill>
                <a:latin typeface="Arial" pitchFamily="34" charset="0"/>
                <a:cs typeface="Arial" pitchFamily="34" charset="0"/>
              </a:rPr>
              <a:t>planner</a:t>
            </a:r>
            <a:r>
              <a:rPr lang="en-US" sz="4000" dirty="0" smtClean="0">
                <a:solidFill>
                  <a:schemeClr val="tx2">
                    <a:lumMod val="50000"/>
                  </a:schemeClr>
                </a:solidFill>
                <a:latin typeface="Arial" pitchFamily="34" charset="0"/>
                <a:cs typeface="Arial" pitchFamily="34" charset="0"/>
              </a:rPr>
              <a:t>?</a:t>
            </a:r>
          </a:p>
        </p:txBody>
      </p:sp>
      <p:sp>
        <p:nvSpPr>
          <p:cNvPr id="211973" name="Rectangle 5"/>
          <p:cNvSpPr>
            <a:spLocks noChangeArrowheads="1"/>
          </p:cNvSpPr>
          <p:nvPr/>
        </p:nvSpPr>
        <p:spPr bwMode="auto">
          <a:xfrm>
            <a:off x="893763" y="1646238"/>
            <a:ext cx="7816850" cy="4646612"/>
          </a:xfrm>
          <a:prstGeom prst="rect">
            <a:avLst/>
          </a:prstGeom>
          <a:noFill/>
          <a:ln w="9525">
            <a:noFill/>
            <a:miter lim="800000"/>
            <a:headEnd/>
            <a:tailEnd/>
          </a:ln>
        </p:spPr>
        <p:txBody>
          <a:bodyPr/>
          <a:lstStyle/>
          <a:p>
            <a:pPr marL="342900" indent="-342900">
              <a:spcBef>
                <a:spcPct val="20000"/>
              </a:spcBef>
              <a:buSzPct val="85000"/>
              <a:buFont typeface="Wingdings" pitchFamily="2" charset="2"/>
              <a:buChar char="v"/>
            </a:pPr>
            <a:r>
              <a:rPr kumimoji="1" lang="es-ES" sz="2400" dirty="0">
                <a:solidFill>
                  <a:schemeClr val="tx2">
                    <a:lumMod val="50000"/>
                  </a:schemeClr>
                </a:solidFill>
              </a:rPr>
              <a:t>La conducta del consumidor</a:t>
            </a:r>
          </a:p>
          <a:p>
            <a:pPr marL="742950" lvl="1" indent="-285750">
              <a:spcBef>
                <a:spcPct val="20000"/>
              </a:spcBef>
              <a:buClr>
                <a:schemeClr val="bg1"/>
              </a:buClr>
              <a:buSzPct val="75000"/>
              <a:buFont typeface="Wingdings" pitchFamily="2" charset="2"/>
              <a:buChar char="Ø"/>
            </a:pPr>
            <a:r>
              <a:rPr kumimoji="1" lang="es-ES" b="0" dirty="0" smtClean="0">
                <a:solidFill>
                  <a:schemeClr val="bg2">
                    <a:lumMod val="50000"/>
                  </a:schemeClr>
                </a:solidFill>
              </a:rPr>
              <a:t>¿Por qué </a:t>
            </a:r>
            <a:r>
              <a:rPr kumimoji="1" lang="es-ES" b="0" dirty="0">
                <a:solidFill>
                  <a:schemeClr val="bg2">
                    <a:lumMod val="50000"/>
                  </a:schemeClr>
                </a:solidFill>
              </a:rPr>
              <a:t>los consumidores deciden escoger y </a:t>
            </a:r>
            <a:r>
              <a:rPr kumimoji="1" lang="es-ES" b="0" dirty="0" smtClean="0">
                <a:solidFill>
                  <a:schemeClr val="bg2">
                    <a:lumMod val="50000"/>
                  </a:schemeClr>
                </a:solidFill>
              </a:rPr>
              <a:t>gastar </a:t>
            </a:r>
            <a:r>
              <a:rPr kumimoji="1" lang="es-ES" b="0" dirty="0">
                <a:solidFill>
                  <a:schemeClr val="bg2">
                    <a:lumMod val="50000"/>
                  </a:schemeClr>
                </a:solidFill>
              </a:rPr>
              <a:t>de la forma que lo </a:t>
            </a:r>
            <a:r>
              <a:rPr kumimoji="1" lang="es-ES" b="0" dirty="0" smtClean="0">
                <a:solidFill>
                  <a:schemeClr val="bg2">
                    <a:lumMod val="50000"/>
                  </a:schemeClr>
                </a:solidFill>
              </a:rPr>
              <a:t>hacen?</a:t>
            </a:r>
            <a:endParaRPr kumimoji="1" lang="es-ES" b="0" dirty="0">
              <a:solidFill>
                <a:schemeClr val="bg2">
                  <a:lumMod val="50000"/>
                </a:schemeClr>
              </a:solidFill>
            </a:endParaRPr>
          </a:p>
          <a:p>
            <a:pPr marL="742950" lvl="1" indent="-285750">
              <a:spcBef>
                <a:spcPct val="20000"/>
              </a:spcBef>
              <a:buClr>
                <a:srgbClr val="000099"/>
              </a:buClr>
              <a:buSzPct val="75000"/>
              <a:buFont typeface="Wingdings" pitchFamily="2" charset="2"/>
              <a:buChar char="u"/>
            </a:pPr>
            <a:endParaRPr kumimoji="1" lang="es-ES" b="0" dirty="0">
              <a:solidFill>
                <a:schemeClr val="tx1"/>
              </a:solidFill>
            </a:endParaRPr>
          </a:p>
          <a:p>
            <a:pPr marL="342900" indent="-342900">
              <a:spcBef>
                <a:spcPct val="20000"/>
              </a:spcBef>
              <a:buSzPct val="85000"/>
              <a:buFont typeface="Wingdings" pitchFamily="2" charset="2"/>
              <a:buChar char="v"/>
            </a:pPr>
            <a:r>
              <a:rPr kumimoji="1" lang="es-ES" sz="2400" dirty="0">
                <a:solidFill>
                  <a:schemeClr val="tx2">
                    <a:lumMod val="50000"/>
                  </a:schemeClr>
                </a:solidFill>
              </a:rPr>
              <a:t>El desempeño de </a:t>
            </a:r>
            <a:r>
              <a:rPr kumimoji="1" lang="es-ES" sz="2400" i="1" dirty="0" smtClean="0">
                <a:solidFill>
                  <a:schemeClr val="tx2">
                    <a:lumMod val="50000"/>
                  </a:schemeClr>
                </a:solidFill>
              </a:rPr>
              <a:t>las EDS</a:t>
            </a:r>
            <a:endParaRPr kumimoji="1" lang="es-ES" sz="2400" i="1" dirty="0">
              <a:solidFill>
                <a:schemeClr val="tx2">
                  <a:lumMod val="50000"/>
                </a:schemeClr>
              </a:solidFill>
            </a:endParaRPr>
          </a:p>
          <a:p>
            <a:pPr marL="742950" lvl="1" indent="-285750">
              <a:spcBef>
                <a:spcPct val="20000"/>
              </a:spcBef>
              <a:buClr>
                <a:schemeClr val="bg1"/>
              </a:buClr>
              <a:buSzPct val="75000"/>
              <a:buFont typeface="Wingdings" pitchFamily="2" charset="2"/>
              <a:buChar char="Ø"/>
            </a:pPr>
            <a:r>
              <a:rPr kumimoji="1" lang="es-ES" b="0" dirty="0" smtClean="0">
                <a:solidFill>
                  <a:schemeClr val="bg2">
                    <a:lumMod val="50000"/>
                  </a:schemeClr>
                </a:solidFill>
              </a:rPr>
              <a:t>¿Por qué </a:t>
            </a:r>
            <a:r>
              <a:rPr kumimoji="1" lang="es-ES" b="0" dirty="0">
                <a:solidFill>
                  <a:schemeClr val="bg2">
                    <a:lumMod val="50000"/>
                  </a:schemeClr>
                </a:solidFill>
              </a:rPr>
              <a:t>los puntos de venta tienen el desempeño que </a:t>
            </a:r>
            <a:r>
              <a:rPr kumimoji="1" lang="es-ES" b="0" dirty="0" smtClean="0">
                <a:solidFill>
                  <a:schemeClr val="bg2">
                    <a:lumMod val="50000"/>
                  </a:schemeClr>
                </a:solidFill>
              </a:rPr>
              <a:t>tienen?</a:t>
            </a:r>
            <a:endParaRPr kumimoji="1" lang="es-ES" b="0" dirty="0">
              <a:solidFill>
                <a:schemeClr val="bg2">
                  <a:lumMod val="50000"/>
                </a:schemeClr>
              </a:solidFill>
            </a:endParaRPr>
          </a:p>
          <a:p>
            <a:pPr marL="742950" lvl="1" indent="-285750">
              <a:spcBef>
                <a:spcPct val="20000"/>
              </a:spcBef>
              <a:buClr>
                <a:srgbClr val="000099"/>
              </a:buClr>
              <a:buSzPct val="75000"/>
              <a:buFont typeface="Wingdings" pitchFamily="2" charset="2"/>
              <a:buChar char="u"/>
            </a:pPr>
            <a:endParaRPr kumimoji="1" lang="es-ES" sz="2400" b="0" dirty="0">
              <a:solidFill>
                <a:schemeClr val="tx1"/>
              </a:solidFill>
            </a:endParaRPr>
          </a:p>
          <a:p>
            <a:pPr marL="342900" indent="-342900">
              <a:spcBef>
                <a:spcPct val="20000"/>
              </a:spcBef>
              <a:buSzPct val="85000"/>
              <a:buFont typeface="Wingdings" pitchFamily="2" charset="2"/>
              <a:buChar char="v"/>
            </a:pPr>
            <a:r>
              <a:rPr kumimoji="1" lang="es-ES" sz="2400" dirty="0">
                <a:solidFill>
                  <a:schemeClr val="tx2">
                    <a:lumMod val="50000"/>
                  </a:schemeClr>
                </a:solidFill>
              </a:rPr>
              <a:t>La dinámica del mercado</a:t>
            </a:r>
          </a:p>
          <a:p>
            <a:pPr marL="742950" lvl="1" indent="-285750">
              <a:spcBef>
                <a:spcPct val="20000"/>
              </a:spcBef>
              <a:buClr>
                <a:schemeClr val="bg1"/>
              </a:buClr>
              <a:buSzPct val="75000"/>
              <a:buFont typeface="Wingdings" pitchFamily="2" charset="2"/>
              <a:buChar char="Ø"/>
            </a:pPr>
            <a:r>
              <a:rPr kumimoji="1" lang="es-ES" b="0" dirty="0" smtClean="0">
                <a:solidFill>
                  <a:schemeClr val="bg2">
                    <a:lumMod val="50000"/>
                  </a:schemeClr>
                </a:solidFill>
              </a:rPr>
              <a:t>¿Por qué </a:t>
            </a:r>
            <a:r>
              <a:rPr kumimoji="1" lang="es-ES" b="0" dirty="0">
                <a:solidFill>
                  <a:schemeClr val="bg2">
                    <a:lumMod val="50000"/>
                  </a:schemeClr>
                </a:solidFill>
              </a:rPr>
              <a:t>los mercados interactúan, cambian y se comportan de la forma que lo </a:t>
            </a:r>
            <a:r>
              <a:rPr kumimoji="1" lang="es-ES" b="0" dirty="0" smtClean="0">
                <a:solidFill>
                  <a:schemeClr val="bg2">
                    <a:lumMod val="50000"/>
                  </a:schemeClr>
                </a:solidFill>
              </a:rPr>
              <a:t>hacen? </a:t>
            </a:r>
            <a:endParaRPr kumimoji="1" lang="es-ES" b="0" dirty="0">
              <a:solidFill>
                <a:schemeClr val="bg2">
                  <a:lumMod val="50000"/>
                </a:schemeClr>
              </a:solidFill>
            </a:endParaRPr>
          </a:p>
          <a:p>
            <a:pPr marL="742950" lvl="1" indent="-285750">
              <a:spcBef>
                <a:spcPct val="20000"/>
              </a:spcBef>
              <a:buClr>
                <a:srgbClr val="000099"/>
              </a:buClr>
              <a:buSzPct val="75000"/>
              <a:buFont typeface="Wingdings" pitchFamily="2" charset="2"/>
              <a:buChar char="u"/>
            </a:pPr>
            <a:endParaRPr kumimoji="1" lang="es-ES" b="0" dirty="0">
              <a:solidFill>
                <a:schemeClr val="tx1"/>
              </a:solidFill>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1973">
                                            <p:txEl>
                                              <p:pRg st="0" end="0"/>
                                            </p:txEl>
                                          </p:spTgt>
                                        </p:tgtEl>
                                        <p:attrNameLst>
                                          <p:attrName>style.visibility</p:attrName>
                                        </p:attrNameLst>
                                      </p:cBhvr>
                                      <p:to>
                                        <p:strVal val="visible"/>
                                      </p:to>
                                    </p:set>
                                    <p:anim calcmode="lin" valueType="num">
                                      <p:cBhvr additive="base">
                                        <p:cTn id="7" dur="500" fill="hold"/>
                                        <p:tgtEl>
                                          <p:spTgt spid="21197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1973">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1973">
                                            <p:txEl>
                                              <p:pRg st="0" end="0"/>
                                            </p:txEl>
                                          </p:spTgt>
                                        </p:tgtEl>
                                        <p:attrNameLst>
                                          <p:attrName>ppt_c</p:attrName>
                                        </p:attrNameLst>
                                      </p:cBhvr>
                                      <p:to>
                                        <a:srgbClr val="AEB0BC"/>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1973">
                                            <p:txEl>
                                              <p:pRg st="1" end="1"/>
                                            </p:txEl>
                                          </p:spTgt>
                                        </p:tgtEl>
                                        <p:attrNameLst>
                                          <p:attrName>style.visibility</p:attrName>
                                        </p:attrNameLst>
                                      </p:cBhvr>
                                      <p:to>
                                        <p:strVal val="visible"/>
                                      </p:to>
                                    </p:set>
                                    <p:anim calcmode="lin" valueType="num">
                                      <p:cBhvr additive="base">
                                        <p:cTn id="13" dur="500" fill="hold"/>
                                        <p:tgtEl>
                                          <p:spTgt spid="21197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1973">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1973">
                                            <p:txEl>
                                              <p:pRg st="1" end="1"/>
                                            </p:txEl>
                                          </p:spTgt>
                                        </p:tgtEl>
                                        <p:attrNameLst>
                                          <p:attrName>ppt_c</p:attrName>
                                        </p:attrNameLst>
                                      </p:cBhvr>
                                      <p:to>
                                        <a:srgbClr val="AEB0BC"/>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1973">
                                            <p:txEl>
                                              <p:pRg st="3" end="3"/>
                                            </p:txEl>
                                          </p:spTgt>
                                        </p:tgtEl>
                                        <p:attrNameLst>
                                          <p:attrName>style.visibility</p:attrName>
                                        </p:attrNameLst>
                                      </p:cBhvr>
                                      <p:to>
                                        <p:strVal val="visible"/>
                                      </p:to>
                                    </p:set>
                                    <p:anim calcmode="lin" valueType="num">
                                      <p:cBhvr additive="base">
                                        <p:cTn id="19" dur="500" fill="hold"/>
                                        <p:tgtEl>
                                          <p:spTgt spid="21197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11973">
                                            <p:txEl>
                                              <p:pRg st="3" end="3"/>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1973">
                                            <p:txEl>
                                              <p:pRg st="3" end="3"/>
                                            </p:txEl>
                                          </p:spTgt>
                                        </p:tgtEl>
                                        <p:attrNameLst>
                                          <p:attrName>ppt_c</p:attrName>
                                        </p:attrNameLst>
                                      </p:cBhvr>
                                      <p:to>
                                        <a:srgbClr val="AEB0BC"/>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1973">
                                            <p:txEl>
                                              <p:pRg st="4" end="4"/>
                                            </p:txEl>
                                          </p:spTgt>
                                        </p:tgtEl>
                                        <p:attrNameLst>
                                          <p:attrName>style.visibility</p:attrName>
                                        </p:attrNameLst>
                                      </p:cBhvr>
                                      <p:to>
                                        <p:strVal val="visible"/>
                                      </p:to>
                                    </p:set>
                                    <p:anim calcmode="lin" valueType="num">
                                      <p:cBhvr additive="base">
                                        <p:cTn id="25" dur="500" fill="hold"/>
                                        <p:tgtEl>
                                          <p:spTgt spid="211973">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11973">
                                            <p:txEl>
                                              <p:pRg st="4" end="4"/>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1973">
                                            <p:txEl>
                                              <p:pRg st="4" end="4"/>
                                            </p:txEl>
                                          </p:spTgt>
                                        </p:tgtEl>
                                        <p:attrNameLst>
                                          <p:attrName>ppt_c</p:attrName>
                                        </p:attrNameLst>
                                      </p:cBhvr>
                                      <p:to>
                                        <a:srgbClr val="AEB0BC"/>
                                      </p:to>
                                    </p:animClr>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11973">
                                            <p:txEl>
                                              <p:pRg st="6" end="6"/>
                                            </p:txEl>
                                          </p:spTgt>
                                        </p:tgtEl>
                                        <p:attrNameLst>
                                          <p:attrName>style.visibility</p:attrName>
                                        </p:attrNameLst>
                                      </p:cBhvr>
                                      <p:to>
                                        <p:strVal val="visible"/>
                                      </p:to>
                                    </p:set>
                                    <p:anim calcmode="lin" valueType="num">
                                      <p:cBhvr additive="base">
                                        <p:cTn id="31" dur="500" fill="hold"/>
                                        <p:tgtEl>
                                          <p:spTgt spid="211973">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11973">
                                            <p:txEl>
                                              <p:pRg st="6" end="6"/>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1973">
                                            <p:txEl>
                                              <p:pRg st="6" end="6"/>
                                            </p:txEl>
                                          </p:spTgt>
                                        </p:tgtEl>
                                        <p:attrNameLst>
                                          <p:attrName>ppt_c</p:attrName>
                                        </p:attrNameLst>
                                      </p:cBhvr>
                                      <p:to>
                                        <a:srgbClr val="AEB0BC"/>
                                      </p:to>
                                    </p:animClr>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11973">
                                            <p:txEl>
                                              <p:pRg st="7" end="7"/>
                                            </p:txEl>
                                          </p:spTgt>
                                        </p:tgtEl>
                                        <p:attrNameLst>
                                          <p:attrName>style.visibility</p:attrName>
                                        </p:attrNameLst>
                                      </p:cBhvr>
                                      <p:to>
                                        <p:strVal val="visible"/>
                                      </p:to>
                                    </p:set>
                                    <p:anim calcmode="lin" valueType="num">
                                      <p:cBhvr additive="base">
                                        <p:cTn id="37" dur="500" fill="hold"/>
                                        <p:tgtEl>
                                          <p:spTgt spid="211973">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11973">
                                            <p:txEl>
                                              <p:pRg st="7" end="7"/>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1973">
                                            <p:txEl>
                                              <p:pRg st="7" end="7"/>
                                            </p:txEl>
                                          </p:spTgt>
                                        </p:tgtEl>
                                        <p:attrNameLst>
                                          <p:attrName>ppt_c</p:attrName>
                                        </p:attrNameLst>
                                      </p:cBhvr>
                                      <p:to>
                                        <a:srgbClr val="AEB0BC"/>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3" grpId="0" build="p" bldLvl="2"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8500"/>
            <a:ext cx="8229600" cy="1143000"/>
          </a:xfrm>
        </p:spPr>
        <p:txBody>
          <a:bodyPr/>
          <a:lstStyle/>
          <a:p>
            <a:r>
              <a:rPr lang="en-US" dirty="0" smtClean="0">
                <a:solidFill>
                  <a:schemeClr val="tx2">
                    <a:lumMod val="75000"/>
                  </a:schemeClr>
                </a:solidFill>
              </a:rPr>
              <a:t>40005 - </a:t>
            </a:r>
            <a:r>
              <a:rPr lang="en-US" dirty="0" err="1" smtClean="0">
                <a:solidFill>
                  <a:schemeClr val="tx2">
                    <a:lumMod val="75000"/>
                  </a:schemeClr>
                </a:solidFill>
              </a:rPr>
              <a:t>portugal</a:t>
            </a:r>
            <a:endParaRPr lang="en-US" dirty="0">
              <a:solidFill>
                <a:schemeClr val="tx2">
                  <a:lumMod val="75000"/>
                </a:schemeClr>
              </a:solidFill>
            </a:endParaRPr>
          </a:p>
        </p:txBody>
      </p:sp>
      <p:sp>
        <p:nvSpPr>
          <p:cNvPr id="4" name="Date Placeholder 3"/>
          <p:cNvSpPr>
            <a:spLocks noGrp="1"/>
          </p:cNvSpPr>
          <p:nvPr>
            <p:ph type="dt" sz="half" idx="10"/>
          </p:nvPr>
        </p:nvSpPr>
        <p:spPr/>
        <p:txBody>
          <a:bodyPr/>
          <a:lstStyle/>
          <a:p>
            <a:fld id="{FBBB76D9-6210-4081-99D1-A8D935794D4F}" type="datetime5">
              <a:rPr lang="en-US" smtClean="0"/>
              <a:pPr/>
              <a:t>12-Oct-11</a:t>
            </a:fld>
            <a:endParaRPr lang="en-US"/>
          </a:p>
        </p:txBody>
      </p:sp>
      <p:sp>
        <p:nvSpPr>
          <p:cNvPr id="5" name="Slide Number Placeholder 4"/>
          <p:cNvSpPr>
            <a:spLocks noGrp="1"/>
          </p:cNvSpPr>
          <p:nvPr>
            <p:ph type="sldNum" sz="quarter" idx="12"/>
          </p:nvPr>
        </p:nvSpPr>
        <p:spPr/>
        <p:txBody>
          <a:bodyPr/>
          <a:lstStyle/>
          <a:p>
            <a:fld id="{BE43786B-D812-4D0D-B339-5F916E03F303}" type="slidenum">
              <a:rPr lang="en-US" smtClean="0"/>
              <a:pPr/>
              <a:t>30</a:t>
            </a:fld>
            <a:endParaRPr lang="en-US" dirty="0"/>
          </a:p>
        </p:txBody>
      </p:sp>
      <p:pic>
        <p:nvPicPr>
          <p:cNvPr id="10241" name="Picture 1"/>
          <p:cNvPicPr>
            <a:picLocks noGrp="1" noChangeAspect="1" noChangeArrowheads="1"/>
          </p:cNvPicPr>
          <p:nvPr>
            <p:ph idx="1"/>
          </p:nvPr>
        </p:nvPicPr>
        <p:blipFill>
          <a:blip r:embed="rId2" cstate="screen"/>
          <a:srcRect/>
          <a:stretch>
            <a:fillRect/>
          </a:stretch>
        </p:blipFill>
        <p:spPr bwMode="auto">
          <a:xfrm>
            <a:off x="1071246" y="1008646"/>
            <a:ext cx="7001508" cy="4329113"/>
          </a:xfrm>
          <a:prstGeom prst="rect">
            <a:avLst/>
          </a:prstGeom>
          <a:noFill/>
          <a:ln w="25400">
            <a:solidFill>
              <a:schemeClr val="tx2">
                <a:lumMod val="50000"/>
              </a:schemeClr>
            </a:solidFill>
            <a:miter lim="800000"/>
            <a:headEnd/>
            <a:tailEnd/>
          </a:ln>
        </p:spPr>
      </p:pic>
      <p:sp>
        <p:nvSpPr>
          <p:cNvPr id="7" name="TextBox 6"/>
          <p:cNvSpPr txBox="1"/>
          <p:nvPr/>
        </p:nvSpPr>
        <p:spPr>
          <a:xfrm>
            <a:off x="304800" y="5411583"/>
            <a:ext cx="8839200" cy="938719"/>
          </a:xfrm>
          <a:prstGeom prst="rect">
            <a:avLst/>
          </a:prstGeom>
          <a:noFill/>
        </p:spPr>
        <p:txBody>
          <a:bodyPr wrap="square" rtlCol="0">
            <a:spAutoFit/>
          </a:bodyPr>
          <a:lstStyle/>
          <a:p>
            <a:pPr marL="228600" indent="-228600">
              <a:buFont typeface="Arial" pitchFamily="34" charset="0"/>
              <a:buChar char="•"/>
            </a:pPr>
            <a:r>
              <a:rPr lang="es-CL" sz="1100" dirty="0" smtClean="0">
                <a:latin typeface="DIN" pitchFamily="2" charset="0"/>
              </a:rPr>
              <a:t>Este cuadro compara la estación de servicio con su área de influencia inmediata segmentando gasolina, diesel y C-</a:t>
            </a:r>
            <a:r>
              <a:rPr lang="es-CL" sz="1100" dirty="0" err="1" smtClean="0">
                <a:latin typeface="DIN" pitchFamily="2" charset="0"/>
              </a:rPr>
              <a:t>Store</a:t>
            </a:r>
            <a:r>
              <a:rPr lang="es-CL" sz="1100" dirty="0" smtClean="0">
                <a:latin typeface="DIN" pitchFamily="2" charset="0"/>
              </a:rPr>
              <a:t>.</a:t>
            </a:r>
          </a:p>
          <a:p>
            <a:pPr marL="228600" indent="-228600">
              <a:buFont typeface="Arial" pitchFamily="34" charset="0"/>
              <a:buChar char="•"/>
            </a:pPr>
            <a:r>
              <a:rPr lang="es-CL" sz="1100" dirty="0" smtClean="0">
                <a:latin typeface="DIN" pitchFamily="2" charset="0"/>
              </a:rPr>
              <a:t>Primero muestra los volúmenes, y seguidamente muestra la variables que soportan los volúmenes.  El color de cada columna indica las variables asociadas a cada volumen.  </a:t>
            </a:r>
          </a:p>
          <a:p>
            <a:pPr marL="228600" indent="-228600">
              <a:buFont typeface="Arial" pitchFamily="34" charset="0"/>
              <a:buChar char="•"/>
            </a:pPr>
            <a:r>
              <a:rPr lang="es-CL" sz="1100" dirty="0" smtClean="0">
                <a:latin typeface="DIN" pitchFamily="2" charset="0"/>
              </a:rPr>
              <a:t>Las variables son un puntaje que representan el nivel de competencia de la E/S en esa categoría usando un rango 10 a 300.  </a:t>
            </a:r>
          </a:p>
          <a:p>
            <a:pPr marL="228600" indent="-228600">
              <a:buFont typeface="Arial" pitchFamily="34" charset="0"/>
              <a:buChar char="•"/>
            </a:pPr>
            <a:r>
              <a:rPr lang="es-CL" sz="1100" dirty="0" smtClean="0">
                <a:latin typeface="DIN" pitchFamily="2" charset="0"/>
              </a:rPr>
              <a:t>Los volúmenes están expresados en miles de litros para combustible y miles de dólares  para C-</a:t>
            </a:r>
            <a:r>
              <a:rPr lang="es-CL" sz="1100" dirty="0" err="1" smtClean="0">
                <a:latin typeface="DIN" pitchFamily="2" charset="0"/>
              </a:rPr>
              <a:t>Stores</a:t>
            </a:r>
            <a:r>
              <a:rPr lang="es-CL" sz="1100" dirty="0" smtClean="0">
                <a:latin typeface="DIN" pitchFamily="2" charset="0"/>
              </a:rPr>
              <a:t>.</a:t>
            </a:r>
            <a:endParaRPr lang="en-US" sz="1100" dirty="0">
              <a:latin typeface="DIN" pitchFamily="2"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screen">
            <a:extLst>
              <a:ext uri="{28A0092B-C50C-407E-A947-70E740481C1C}">
                <a14:useLocalDpi xmlns:a14="http://schemas.microsoft.com/office/drawing/2010/main" xmlns="" val="0"/>
              </a:ext>
            </a:extLst>
          </a:blip>
          <a:srcRect/>
          <a:stretch>
            <a:fillRect/>
          </a:stretch>
        </p:blipFill>
        <p:spPr bwMode="auto">
          <a:xfrm>
            <a:off x="1368460" y="990600"/>
            <a:ext cx="6556340" cy="55211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itle 3"/>
          <p:cNvSpPr>
            <a:spLocks noGrp="1"/>
          </p:cNvSpPr>
          <p:nvPr>
            <p:ph type="title"/>
          </p:nvPr>
        </p:nvSpPr>
        <p:spPr>
          <a:xfrm>
            <a:off x="457200" y="76200"/>
            <a:ext cx="8229600" cy="685800"/>
          </a:xfrm>
        </p:spPr>
        <p:txBody>
          <a:bodyPr>
            <a:normAutofit/>
          </a:bodyPr>
          <a:lstStyle/>
          <a:p>
            <a:r>
              <a:rPr lang="en-US" dirty="0" smtClean="0"/>
              <a:t>40005 Portugal</a:t>
            </a:r>
            <a:endParaRPr lang="en-US" dirty="0"/>
          </a:p>
        </p:txBody>
      </p:sp>
      <p:cxnSp>
        <p:nvCxnSpPr>
          <p:cNvPr id="5" name="Straight Connector 4"/>
          <p:cNvCxnSpPr/>
          <p:nvPr/>
        </p:nvCxnSpPr>
        <p:spPr>
          <a:xfrm>
            <a:off x="4572000" y="3581400"/>
            <a:ext cx="990600" cy="1905000"/>
          </a:xfrm>
          <a:prstGeom prst="line">
            <a:avLst/>
          </a:prstGeom>
          <a:ln/>
        </p:spPr>
        <p:style>
          <a:lnRef idx="3">
            <a:schemeClr val="dk1"/>
          </a:lnRef>
          <a:fillRef idx="0">
            <a:schemeClr val="dk1"/>
          </a:fillRef>
          <a:effectRef idx="2">
            <a:schemeClr val="dk1"/>
          </a:effectRef>
          <a:fontRef idx="minor">
            <a:schemeClr val="tx1"/>
          </a:fontRef>
        </p:style>
      </p:cxnSp>
      <p:sp>
        <p:nvSpPr>
          <p:cNvPr id="7" name="TextBox 6"/>
          <p:cNvSpPr txBox="1"/>
          <p:nvPr/>
        </p:nvSpPr>
        <p:spPr>
          <a:xfrm>
            <a:off x="4708701" y="4800600"/>
            <a:ext cx="625299" cy="292388"/>
          </a:xfrm>
          <a:prstGeom prst="rect">
            <a:avLst/>
          </a:prstGeom>
          <a:noFill/>
        </p:spPr>
        <p:txBody>
          <a:bodyPr wrap="none" rtlCol="0">
            <a:spAutoFit/>
          </a:bodyPr>
          <a:lstStyle/>
          <a:p>
            <a:r>
              <a:rPr lang="en-US" sz="1300" b="1" dirty="0" smtClean="0"/>
              <a:t>2.9Km</a:t>
            </a:r>
            <a:endParaRPr lang="en-US" sz="1300" b="1" dirty="0"/>
          </a:p>
        </p:txBody>
      </p:sp>
      <p:cxnSp>
        <p:nvCxnSpPr>
          <p:cNvPr id="8" name="Straight Connector 7"/>
          <p:cNvCxnSpPr/>
          <p:nvPr/>
        </p:nvCxnSpPr>
        <p:spPr>
          <a:xfrm flipH="1">
            <a:off x="3429000" y="3581400"/>
            <a:ext cx="1143000" cy="2819400"/>
          </a:xfrm>
          <a:prstGeom prst="line">
            <a:avLst/>
          </a:prstGeom>
          <a:ln/>
        </p:spPr>
        <p:style>
          <a:lnRef idx="3">
            <a:schemeClr val="dk1"/>
          </a:lnRef>
          <a:fillRef idx="0">
            <a:schemeClr val="dk1"/>
          </a:fillRef>
          <a:effectRef idx="2">
            <a:schemeClr val="dk1"/>
          </a:effectRef>
          <a:fontRef idx="minor">
            <a:schemeClr val="tx1"/>
          </a:fontRef>
        </p:style>
      </p:cxnSp>
      <p:sp>
        <p:nvSpPr>
          <p:cNvPr id="10" name="TextBox 9"/>
          <p:cNvSpPr txBox="1"/>
          <p:nvPr/>
        </p:nvSpPr>
        <p:spPr>
          <a:xfrm>
            <a:off x="3192550" y="5041612"/>
            <a:ext cx="625299" cy="292388"/>
          </a:xfrm>
          <a:prstGeom prst="rect">
            <a:avLst/>
          </a:prstGeom>
          <a:noFill/>
        </p:spPr>
        <p:txBody>
          <a:bodyPr wrap="none" rtlCol="0">
            <a:spAutoFit/>
          </a:bodyPr>
          <a:lstStyle/>
          <a:p>
            <a:r>
              <a:rPr lang="en-US" sz="1300" b="1" dirty="0" smtClean="0"/>
              <a:t>4.1Km</a:t>
            </a:r>
            <a:endParaRPr lang="en-US" sz="1300" b="1" dirty="0"/>
          </a:p>
        </p:txBody>
      </p:sp>
      <p:cxnSp>
        <p:nvCxnSpPr>
          <p:cNvPr id="11" name="Straight Connector 10"/>
          <p:cNvCxnSpPr/>
          <p:nvPr/>
        </p:nvCxnSpPr>
        <p:spPr>
          <a:xfrm flipH="1">
            <a:off x="4572000" y="1066800"/>
            <a:ext cx="2286000" cy="2514600"/>
          </a:xfrm>
          <a:prstGeom prst="line">
            <a:avLst/>
          </a:prstGeom>
          <a:ln/>
        </p:spPr>
        <p:style>
          <a:lnRef idx="3">
            <a:schemeClr val="dk1"/>
          </a:lnRef>
          <a:fillRef idx="0">
            <a:schemeClr val="dk1"/>
          </a:fillRef>
          <a:effectRef idx="2">
            <a:schemeClr val="dk1"/>
          </a:effectRef>
          <a:fontRef idx="minor">
            <a:schemeClr val="tx1"/>
          </a:fontRef>
        </p:style>
      </p:cxnSp>
      <p:sp>
        <p:nvSpPr>
          <p:cNvPr id="13" name="TextBox 12"/>
          <p:cNvSpPr txBox="1"/>
          <p:nvPr/>
        </p:nvSpPr>
        <p:spPr>
          <a:xfrm>
            <a:off x="5638800" y="1676400"/>
            <a:ext cx="625299" cy="292388"/>
          </a:xfrm>
          <a:prstGeom prst="rect">
            <a:avLst/>
          </a:prstGeom>
          <a:noFill/>
        </p:spPr>
        <p:txBody>
          <a:bodyPr wrap="none" rtlCol="0">
            <a:spAutoFit/>
          </a:bodyPr>
          <a:lstStyle/>
          <a:p>
            <a:r>
              <a:rPr lang="en-US" sz="1300" b="1" dirty="0" smtClean="0"/>
              <a:t>4.5Km</a:t>
            </a:r>
            <a:endParaRPr lang="en-US" sz="1300" b="1" dirty="0"/>
          </a:p>
        </p:txBody>
      </p:sp>
      <p:cxnSp>
        <p:nvCxnSpPr>
          <p:cNvPr id="14" name="Straight Connector 13"/>
          <p:cNvCxnSpPr/>
          <p:nvPr/>
        </p:nvCxnSpPr>
        <p:spPr>
          <a:xfrm flipH="1">
            <a:off x="1600200" y="3581400"/>
            <a:ext cx="2971800" cy="1606406"/>
          </a:xfrm>
          <a:prstGeom prst="line">
            <a:avLst/>
          </a:prstGeom>
          <a:ln/>
        </p:spPr>
        <p:style>
          <a:lnRef idx="3">
            <a:schemeClr val="dk1"/>
          </a:lnRef>
          <a:fillRef idx="0">
            <a:schemeClr val="dk1"/>
          </a:fillRef>
          <a:effectRef idx="2">
            <a:schemeClr val="dk1"/>
          </a:effectRef>
          <a:fontRef idx="minor">
            <a:schemeClr val="tx1"/>
          </a:fontRef>
        </p:style>
      </p:cxnSp>
      <p:sp>
        <p:nvSpPr>
          <p:cNvPr id="16" name="TextBox 15"/>
          <p:cNvSpPr txBox="1"/>
          <p:nvPr/>
        </p:nvSpPr>
        <p:spPr>
          <a:xfrm>
            <a:off x="2286000" y="4736812"/>
            <a:ext cx="625299" cy="292388"/>
          </a:xfrm>
          <a:prstGeom prst="rect">
            <a:avLst/>
          </a:prstGeom>
          <a:noFill/>
        </p:spPr>
        <p:txBody>
          <a:bodyPr wrap="none" rtlCol="0">
            <a:spAutoFit/>
          </a:bodyPr>
          <a:lstStyle/>
          <a:p>
            <a:r>
              <a:rPr lang="en-US" sz="1300" b="1" dirty="0" smtClean="0"/>
              <a:t>4.6Km</a:t>
            </a:r>
            <a:endParaRPr lang="en-US" sz="1300" b="1" dirty="0"/>
          </a:p>
        </p:txBody>
      </p:sp>
    </p:spTree>
    <p:extLst>
      <p:ext uri="{BB962C8B-B14F-4D97-AF65-F5344CB8AC3E}">
        <p14:creationId xmlns:p14="http://schemas.microsoft.com/office/powerpoint/2010/main" xmlns="" val="25709849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685800"/>
          </a:xfrm>
        </p:spPr>
        <p:txBody>
          <a:bodyPr>
            <a:normAutofit fontScale="90000"/>
          </a:bodyPr>
          <a:lstStyle/>
          <a:p>
            <a:r>
              <a:rPr lang="es-CL" dirty="0" smtClean="0"/>
              <a:t>Simulación cierre 40005 Portugal</a:t>
            </a:r>
            <a:endParaRPr lang="es-CL" dirty="0"/>
          </a:p>
        </p:txBody>
      </p:sp>
      <p:pic>
        <p:nvPicPr>
          <p:cNvPr id="4098" name="Picture 2"/>
          <p:cNvPicPr>
            <a:picLocks noGrp="1" noChangeAspect="1" noChangeArrowheads="1"/>
          </p:cNvPicPr>
          <p:nvPr>
            <p:ph idx="1"/>
          </p:nvPr>
        </p:nvPicPr>
        <p:blipFill>
          <a:blip r:embed="rId2" cstate="screen">
            <a:extLst>
              <a:ext uri="{28A0092B-C50C-407E-A947-70E740481C1C}">
                <a14:useLocalDpi xmlns:a14="http://schemas.microsoft.com/office/drawing/2010/main" xmlns="" val="0"/>
              </a:ext>
            </a:extLst>
          </a:blip>
          <a:srcRect/>
          <a:stretch>
            <a:fillRect/>
          </a:stretch>
        </p:blipFill>
        <p:spPr bwMode="auto">
          <a:xfrm>
            <a:off x="1361905" y="671087"/>
            <a:ext cx="6324600" cy="57741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5" name="Straight Connector 4"/>
          <p:cNvCxnSpPr/>
          <p:nvPr/>
        </p:nvCxnSpPr>
        <p:spPr>
          <a:xfrm flipV="1">
            <a:off x="1828800" y="3651394"/>
            <a:ext cx="2895600" cy="1606406"/>
          </a:xfrm>
          <a:prstGeom prst="line">
            <a:avLst/>
          </a:prstGeom>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2362200" y="4876800"/>
            <a:ext cx="625299" cy="292388"/>
          </a:xfrm>
          <a:prstGeom prst="rect">
            <a:avLst/>
          </a:prstGeom>
          <a:noFill/>
        </p:spPr>
        <p:txBody>
          <a:bodyPr wrap="none" rtlCol="0">
            <a:spAutoFit/>
          </a:bodyPr>
          <a:lstStyle/>
          <a:p>
            <a:r>
              <a:rPr lang="en-US" sz="1300" b="1" dirty="0" smtClean="0"/>
              <a:t>4.5Km</a:t>
            </a:r>
            <a:endParaRPr lang="en-US" sz="1300" b="1" dirty="0"/>
          </a:p>
        </p:txBody>
      </p:sp>
      <p:sp>
        <p:nvSpPr>
          <p:cNvPr id="6" name="TextBox 5"/>
          <p:cNvSpPr txBox="1"/>
          <p:nvPr/>
        </p:nvSpPr>
        <p:spPr>
          <a:xfrm>
            <a:off x="7848600" y="2057400"/>
            <a:ext cx="1219200" cy="1169551"/>
          </a:xfrm>
          <a:prstGeom prst="rect">
            <a:avLst/>
          </a:prstGeom>
          <a:noFill/>
        </p:spPr>
        <p:txBody>
          <a:bodyPr wrap="square" rtlCol="0">
            <a:spAutoFit/>
          </a:bodyPr>
          <a:lstStyle/>
          <a:p>
            <a:pPr algn="ctr"/>
            <a:r>
              <a:rPr lang="es-CL" sz="1400" dirty="0" smtClean="0">
                <a:latin typeface="DIN" pitchFamily="2" charset="0"/>
              </a:rPr>
              <a:t>Área muestra las E/S que captan  80% del volumen</a:t>
            </a:r>
            <a:endParaRPr lang="es-CL" sz="1400" dirty="0">
              <a:latin typeface="DIN" pitchFamily="2" charset="0"/>
            </a:endParaRPr>
          </a:p>
        </p:txBody>
      </p:sp>
    </p:spTree>
    <p:extLst>
      <p:ext uri="{BB962C8B-B14F-4D97-AF65-F5344CB8AC3E}">
        <p14:creationId xmlns:p14="http://schemas.microsoft.com/office/powerpoint/2010/main" xmlns="" val="19708140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s-VE" b="1" dirty="0" smtClean="0">
                <a:solidFill>
                  <a:schemeClr val="tx2">
                    <a:lumMod val="50000"/>
                  </a:schemeClr>
                </a:solidFill>
              </a:rPr>
              <a:t>Recolección de Datos - Oferta</a:t>
            </a:r>
            <a:endParaRPr lang="en-US" b="1" dirty="0">
              <a:solidFill>
                <a:schemeClr val="tx2">
                  <a:lumMod val="50000"/>
                </a:schemeClr>
              </a:solidFill>
            </a:endParaRPr>
          </a:p>
        </p:txBody>
      </p:sp>
      <p:pic>
        <p:nvPicPr>
          <p:cNvPr id="1028" name="Picture 4"/>
          <p:cNvPicPr>
            <a:picLocks noChangeAspect="1" noChangeArrowheads="1"/>
          </p:cNvPicPr>
          <p:nvPr/>
        </p:nvPicPr>
        <p:blipFill>
          <a:blip r:embed="rId3" cstate="screen"/>
          <a:srcRect/>
          <a:stretch>
            <a:fillRect/>
          </a:stretch>
        </p:blipFill>
        <p:spPr bwMode="auto">
          <a:xfrm>
            <a:off x="809129" y="1183182"/>
            <a:ext cx="5230063" cy="5141418"/>
          </a:xfrm>
          <a:prstGeom prst="rect">
            <a:avLst/>
          </a:prstGeom>
          <a:noFill/>
          <a:ln w="9525">
            <a:noFill/>
            <a:miter lim="800000"/>
            <a:headEnd/>
            <a:tailEnd/>
          </a:ln>
        </p:spPr>
      </p:pic>
      <p:pic>
        <p:nvPicPr>
          <p:cNvPr id="1029" name="Picture 5"/>
          <p:cNvPicPr>
            <a:picLocks noChangeAspect="1" noChangeArrowheads="1"/>
          </p:cNvPicPr>
          <p:nvPr/>
        </p:nvPicPr>
        <p:blipFill>
          <a:blip r:embed="rId4" cstate="screen"/>
          <a:srcRect/>
          <a:stretch>
            <a:fillRect/>
          </a:stretch>
        </p:blipFill>
        <p:spPr bwMode="auto">
          <a:xfrm>
            <a:off x="6234540" y="1210887"/>
            <a:ext cx="2133600" cy="1600200"/>
          </a:xfrm>
          <a:prstGeom prst="rect">
            <a:avLst/>
          </a:prstGeom>
          <a:noFill/>
          <a:ln w="9525">
            <a:noFill/>
            <a:miter lim="800000"/>
            <a:headEnd/>
            <a:tailEnd/>
          </a:ln>
        </p:spPr>
      </p:pic>
      <p:pic>
        <p:nvPicPr>
          <p:cNvPr id="1030" name="Picture 6"/>
          <p:cNvPicPr>
            <a:picLocks noChangeAspect="1" noChangeArrowheads="1"/>
          </p:cNvPicPr>
          <p:nvPr/>
        </p:nvPicPr>
        <p:blipFill>
          <a:blip r:embed="rId5" cstate="screen"/>
          <a:srcRect/>
          <a:stretch>
            <a:fillRect/>
          </a:stretch>
        </p:blipFill>
        <p:spPr bwMode="auto">
          <a:xfrm>
            <a:off x="6234540" y="2947382"/>
            <a:ext cx="2133600" cy="1600200"/>
          </a:xfrm>
          <a:prstGeom prst="rect">
            <a:avLst/>
          </a:prstGeom>
          <a:noFill/>
          <a:ln w="9525">
            <a:noFill/>
            <a:miter lim="800000"/>
            <a:headEnd/>
            <a:tailEnd/>
          </a:ln>
        </p:spPr>
      </p:pic>
      <p:pic>
        <p:nvPicPr>
          <p:cNvPr id="1031" name="Picture 7"/>
          <p:cNvPicPr>
            <a:picLocks noChangeAspect="1" noChangeArrowheads="1"/>
          </p:cNvPicPr>
          <p:nvPr/>
        </p:nvPicPr>
        <p:blipFill>
          <a:blip r:embed="rId6" cstate="screen"/>
          <a:srcRect/>
          <a:stretch>
            <a:fillRect/>
          </a:stretch>
        </p:blipFill>
        <p:spPr bwMode="auto">
          <a:xfrm>
            <a:off x="6234540" y="4683876"/>
            <a:ext cx="2133600" cy="1600200"/>
          </a:xfrm>
          <a:prstGeom prst="rect">
            <a:avLst/>
          </a:prstGeom>
          <a:noFill/>
          <a:ln w="9525">
            <a:noFill/>
            <a:miter lim="800000"/>
            <a:headEnd/>
            <a:tailEnd/>
          </a:ln>
        </p:spPr>
      </p:pic>
      <p:sp>
        <p:nvSpPr>
          <p:cNvPr id="8" name="Date Placeholder 7"/>
          <p:cNvSpPr>
            <a:spLocks noGrp="1"/>
          </p:cNvSpPr>
          <p:nvPr>
            <p:ph type="dt" sz="half" idx="10"/>
          </p:nvPr>
        </p:nvSpPr>
        <p:spPr/>
        <p:txBody>
          <a:bodyPr/>
          <a:lstStyle/>
          <a:p>
            <a:fld id="{31B0ACF9-B9BB-45C3-B54E-E1B77B4D7FA9}" type="datetime5">
              <a:rPr lang="en-US" smtClean="0"/>
              <a:pPr/>
              <a:t>12-Oct-11</a:t>
            </a:fld>
            <a:endParaRPr lang="en-US"/>
          </a:p>
        </p:txBody>
      </p:sp>
      <p:sp>
        <p:nvSpPr>
          <p:cNvPr id="9" name="Slide Number Placeholder 8"/>
          <p:cNvSpPr>
            <a:spLocks noGrp="1"/>
          </p:cNvSpPr>
          <p:nvPr>
            <p:ph type="sldNum" sz="quarter" idx="12"/>
          </p:nvPr>
        </p:nvSpPr>
        <p:spPr/>
        <p:txBody>
          <a:bodyPr/>
          <a:lstStyle/>
          <a:p>
            <a:fld id="{BE43786B-D812-4D0D-B339-5F916E03F303}" type="slidenum">
              <a:rPr lang="en-US" smtClean="0"/>
              <a:pPr/>
              <a:t>4</a:t>
            </a:fld>
            <a:endParaRPr lang="en-US"/>
          </a:p>
        </p:txBody>
      </p:sp>
    </p:spTree>
  </p:cSld>
  <p:clrMapOvr>
    <a:masterClrMapping/>
  </p:clrMapOvr>
  <p:transition>
    <p:blinds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fontScale="90000"/>
          </a:bodyPr>
          <a:lstStyle/>
          <a:p>
            <a:r>
              <a:rPr lang="es-VE" dirty="0" smtClean="0">
                <a:solidFill>
                  <a:schemeClr val="tx2">
                    <a:lumMod val="50000"/>
                  </a:schemeClr>
                </a:solidFill>
              </a:rPr>
              <a:t>Recolección de Datos (Continuado)</a:t>
            </a:r>
            <a:endParaRPr lang="en-US" dirty="0" smtClean="0">
              <a:solidFill>
                <a:schemeClr val="tx2">
                  <a:lumMod val="50000"/>
                </a:schemeClr>
              </a:solidFill>
            </a:endParaRPr>
          </a:p>
        </p:txBody>
      </p:sp>
      <p:sp>
        <p:nvSpPr>
          <p:cNvPr id="270339" name="Rectangle 3"/>
          <p:cNvSpPr>
            <a:spLocks noChangeArrowheads="1"/>
          </p:cNvSpPr>
          <p:nvPr/>
        </p:nvSpPr>
        <p:spPr bwMode="auto">
          <a:xfrm>
            <a:off x="366406" y="1675735"/>
            <a:ext cx="4323582" cy="1613155"/>
          </a:xfrm>
          <a:prstGeom prst="rect">
            <a:avLst/>
          </a:prstGeom>
          <a:noFill/>
          <a:ln w="9525">
            <a:noFill/>
            <a:miter lim="800000"/>
            <a:headEnd/>
            <a:tailEnd/>
          </a:ln>
        </p:spPr>
        <p:txBody>
          <a:bodyPr/>
          <a:lstStyle/>
          <a:p>
            <a:pPr marL="342900" indent="-342900">
              <a:spcBef>
                <a:spcPct val="20000"/>
              </a:spcBef>
              <a:buClr>
                <a:schemeClr val="bg2">
                  <a:lumMod val="60000"/>
                  <a:lumOff val="40000"/>
                </a:schemeClr>
              </a:buClr>
              <a:buSzPct val="85000"/>
            </a:pPr>
            <a:r>
              <a:rPr lang="es-VE" sz="2800" b="0" cap="all" dirty="0" smtClean="0">
                <a:solidFill>
                  <a:schemeClr val="tx2">
                    <a:lumMod val="50000"/>
                  </a:schemeClr>
                </a:solidFill>
                <a:latin typeface="DIN" pitchFamily="2" charset="0"/>
              </a:rPr>
              <a:t>Demanda</a:t>
            </a:r>
            <a:endParaRPr lang="es-VE" sz="2800" b="0" cap="all" dirty="0">
              <a:solidFill>
                <a:schemeClr val="tx2">
                  <a:lumMod val="50000"/>
                </a:schemeClr>
              </a:solidFill>
              <a:latin typeface="DIN" pitchFamily="2" charset="0"/>
            </a:endParaRPr>
          </a:p>
          <a:p>
            <a:pPr marL="914400" lvl="1" indent="-457200">
              <a:spcBef>
                <a:spcPct val="20000"/>
              </a:spcBef>
              <a:buClr>
                <a:schemeClr val="bg2">
                  <a:lumMod val="50000"/>
                </a:schemeClr>
              </a:buClr>
              <a:buSzPct val="75000"/>
              <a:buFont typeface="+mj-lt"/>
              <a:buAutoNum type="arabicPeriod"/>
            </a:pPr>
            <a:r>
              <a:rPr kumimoji="1" lang="es-ES" b="0" dirty="0">
                <a:solidFill>
                  <a:schemeClr val="tx2">
                    <a:lumMod val="50000"/>
                  </a:schemeClr>
                </a:solidFill>
                <a:latin typeface="DIN" pitchFamily="2" charset="0"/>
              </a:rPr>
              <a:t>Información </a:t>
            </a:r>
            <a:r>
              <a:rPr kumimoji="1" lang="es-ES" b="0" dirty="0" smtClean="0">
                <a:solidFill>
                  <a:schemeClr val="tx2">
                    <a:lumMod val="50000"/>
                  </a:schemeClr>
                </a:solidFill>
                <a:latin typeface="DIN" pitchFamily="2" charset="0"/>
              </a:rPr>
              <a:t>Demográfica</a:t>
            </a:r>
            <a:endParaRPr kumimoji="1" lang="es-ES" sz="1800" b="0" dirty="0" smtClean="0">
              <a:solidFill>
                <a:schemeClr val="tx2">
                  <a:lumMod val="50000"/>
                </a:schemeClr>
              </a:solidFill>
              <a:latin typeface="DIN" pitchFamily="2" charset="0"/>
            </a:endParaRPr>
          </a:p>
          <a:p>
            <a:pPr marL="1371600" lvl="2" indent="-457200">
              <a:spcBef>
                <a:spcPct val="20000"/>
              </a:spcBef>
              <a:buClr>
                <a:srgbClr val="000099"/>
              </a:buClr>
              <a:buSzPct val="75000"/>
            </a:pPr>
            <a:r>
              <a:rPr kumimoji="1" lang="es-ES" sz="1800" b="0" dirty="0" smtClean="0">
                <a:solidFill>
                  <a:schemeClr val="bg2">
                    <a:lumMod val="50000"/>
                  </a:schemeClr>
                </a:solidFill>
                <a:latin typeface="DIN" pitchFamily="2" charset="0"/>
                <a:sym typeface="Wingdings" pitchFamily="2" charset="2"/>
              </a:rPr>
              <a:t>1.1 Censo</a:t>
            </a:r>
          </a:p>
          <a:p>
            <a:pPr marL="1371600" lvl="2" indent="-457200">
              <a:spcBef>
                <a:spcPct val="20000"/>
              </a:spcBef>
              <a:buClr>
                <a:srgbClr val="000099"/>
              </a:buClr>
              <a:buSzPct val="75000"/>
            </a:pPr>
            <a:r>
              <a:rPr kumimoji="1" lang="es-ES" sz="1800" b="0" dirty="0" smtClean="0">
                <a:solidFill>
                  <a:schemeClr val="bg2">
                    <a:lumMod val="50000"/>
                  </a:schemeClr>
                </a:solidFill>
                <a:latin typeface="DIN" pitchFamily="2" charset="0"/>
                <a:sym typeface="Wingdings" pitchFamily="2" charset="2"/>
              </a:rPr>
              <a:t>1.2 Actualizaciones</a:t>
            </a:r>
          </a:p>
          <a:p>
            <a:pPr marL="1600200" lvl="3" indent="-228600">
              <a:spcBef>
                <a:spcPct val="20000"/>
              </a:spcBef>
              <a:buClr>
                <a:schemeClr val="bg2">
                  <a:lumMod val="60000"/>
                  <a:lumOff val="40000"/>
                </a:schemeClr>
              </a:buClr>
            </a:pPr>
            <a:endParaRPr kumimoji="1" lang="es-ES" sz="1800" b="0" dirty="0" smtClean="0">
              <a:solidFill>
                <a:schemeClr val="tx2">
                  <a:lumMod val="50000"/>
                </a:schemeClr>
              </a:solidFill>
              <a:latin typeface="DIN" pitchFamily="2" charset="0"/>
              <a:sym typeface="Wingdings" pitchFamily="2" charset="2"/>
            </a:endParaRPr>
          </a:p>
          <a:p>
            <a:pPr marL="1600200" lvl="3" indent="-228600">
              <a:spcBef>
                <a:spcPct val="20000"/>
              </a:spcBef>
              <a:buClr>
                <a:schemeClr val="bg2">
                  <a:lumMod val="60000"/>
                  <a:lumOff val="40000"/>
                </a:schemeClr>
              </a:buClr>
            </a:pPr>
            <a:endParaRPr kumimoji="1" lang="es-ES" sz="1800" b="0" dirty="0" smtClean="0">
              <a:solidFill>
                <a:schemeClr val="tx2">
                  <a:lumMod val="50000"/>
                </a:schemeClr>
              </a:solidFill>
              <a:latin typeface="DIN" pitchFamily="2" charset="0"/>
              <a:sym typeface="Wingdings" pitchFamily="2" charset="2"/>
            </a:endParaRPr>
          </a:p>
          <a:p>
            <a:pPr marL="1600200" lvl="3" indent="-228600">
              <a:spcBef>
                <a:spcPct val="20000"/>
              </a:spcBef>
              <a:buClr>
                <a:schemeClr val="bg2">
                  <a:lumMod val="60000"/>
                  <a:lumOff val="40000"/>
                </a:schemeClr>
              </a:buClr>
            </a:pPr>
            <a:endParaRPr kumimoji="1" lang="es-ES" sz="1800" b="0" dirty="0">
              <a:solidFill>
                <a:schemeClr val="tx2">
                  <a:lumMod val="50000"/>
                </a:schemeClr>
              </a:solidFill>
              <a:latin typeface="DIN" pitchFamily="2" charset="0"/>
            </a:endParaRPr>
          </a:p>
          <a:p>
            <a:pPr marL="1143000" lvl="2" indent="-228600">
              <a:spcBef>
                <a:spcPct val="20000"/>
              </a:spcBef>
              <a:buClr>
                <a:schemeClr val="bg2">
                  <a:lumMod val="60000"/>
                  <a:lumOff val="40000"/>
                </a:schemeClr>
              </a:buClr>
            </a:pPr>
            <a:endParaRPr kumimoji="1" lang="es-ES" sz="1800" b="0" dirty="0">
              <a:solidFill>
                <a:schemeClr val="tx2">
                  <a:lumMod val="50000"/>
                </a:schemeClr>
              </a:solidFill>
              <a:latin typeface="DIN" pitchFamily="2" charset="0"/>
            </a:endParaRPr>
          </a:p>
        </p:txBody>
      </p:sp>
      <p:sp>
        <p:nvSpPr>
          <p:cNvPr id="270344" name="Rectangle 8"/>
          <p:cNvSpPr>
            <a:spLocks noChangeArrowheads="1"/>
          </p:cNvSpPr>
          <p:nvPr/>
        </p:nvSpPr>
        <p:spPr bwMode="auto">
          <a:xfrm>
            <a:off x="191729" y="4048177"/>
            <a:ext cx="4409768" cy="1895423"/>
          </a:xfrm>
          <a:prstGeom prst="rect">
            <a:avLst/>
          </a:prstGeom>
          <a:noFill/>
          <a:ln w="9525">
            <a:noFill/>
            <a:miter lim="800000"/>
            <a:headEnd/>
            <a:tailEnd/>
          </a:ln>
        </p:spPr>
        <p:txBody>
          <a:bodyPr/>
          <a:lstStyle/>
          <a:p>
            <a:pPr marL="463550" lvl="1" indent="-6350">
              <a:spcBef>
                <a:spcPct val="20000"/>
              </a:spcBef>
              <a:buClr>
                <a:srgbClr val="000099"/>
              </a:buClr>
              <a:buSzPct val="75000"/>
              <a:buFont typeface="Wingdings" pitchFamily="2" charset="2"/>
              <a:buNone/>
            </a:pPr>
            <a:r>
              <a:rPr kumimoji="1" lang="es-ES" sz="1800" b="0" dirty="0">
                <a:solidFill>
                  <a:schemeClr val="bg2">
                    <a:lumMod val="50000"/>
                  </a:schemeClr>
                </a:solidFill>
                <a:latin typeface="DIN" pitchFamily="2" charset="0"/>
              </a:rPr>
              <a:t>La información </a:t>
            </a:r>
            <a:r>
              <a:rPr kumimoji="1" lang="es-ES" sz="1800" b="0" dirty="0" smtClean="0">
                <a:solidFill>
                  <a:schemeClr val="bg2">
                    <a:lumMod val="50000"/>
                  </a:schemeClr>
                </a:solidFill>
                <a:latin typeface="DIN" pitchFamily="2" charset="0"/>
              </a:rPr>
              <a:t>geográfica, </a:t>
            </a:r>
            <a:r>
              <a:rPr kumimoji="1" lang="es-ES" sz="1800" b="0" dirty="0">
                <a:solidFill>
                  <a:schemeClr val="bg2">
                    <a:lumMod val="50000"/>
                  </a:schemeClr>
                </a:solidFill>
                <a:latin typeface="DIN" pitchFamily="2" charset="0"/>
              </a:rPr>
              <a:t>una vez </a:t>
            </a:r>
            <a:r>
              <a:rPr kumimoji="1" lang="es-ES" sz="1800" b="0" dirty="0" err="1" smtClean="0">
                <a:solidFill>
                  <a:schemeClr val="bg2">
                    <a:lumMod val="50000"/>
                  </a:schemeClr>
                </a:solidFill>
                <a:latin typeface="DIN" pitchFamily="2" charset="0"/>
              </a:rPr>
              <a:t>geo</a:t>
            </a:r>
            <a:r>
              <a:rPr kumimoji="1" lang="es-ES" sz="1800" b="0" dirty="0" smtClean="0">
                <a:solidFill>
                  <a:schemeClr val="bg2">
                    <a:lumMod val="50000"/>
                  </a:schemeClr>
                </a:solidFill>
                <a:latin typeface="DIN" pitchFamily="2" charset="0"/>
              </a:rPr>
              <a:t>-codificada, </a:t>
            </a:r>
            <a:r>
              <a:rPr kumimoji="1" lang="es-ES" sz="1800" b="0" dirty="0">
                <a:solidFill>
                  <a:schemeClr val="bg2">
                    <a:lumMod val="50000"/>
                  </a:schemeClr>
                </a:solidFill>
                <a:latin typeface="DIN" pitchFamily="2" charset="0"/>
              </a:rPr>
              <a:t>es utilizada para definir los niveles de gastos de los consumidores y la </a:t>
            </a:r>
            <a:r>
              <a:rPr kumimoji="1" lang="es-ES" sz="1800" b="0" dirty="0" err="1" smtClean="0">
                <a:solidFill>
                  <a:schemeClr val="bg2">
                    <a:lumMod val="50000"/>
                  </a:schemeClr>
                </a:solidFill>
                <a:latin typeface="DIN" pitchFamily="2" charset="0"/>
              </a:rPr>
              <a:t>propensidad</a:t>
            </a:r>
            <a:r>
              <a:rPr kumimoji="1" lang="es-ES" sz="1800" b="0" dirty="0" smtClean="0">
                <a:solidFill>
                  <a:schemeClr val="bg2">
                    <a:lumMod val="50000"/>
                  </a:schemeClr>
                </a:solidFill>
                <a:latin typeface="DIN" pitchFamily="2" charset="0"/>
              </a:rPr>
              <a:t> a </a:t>
            </a:r>
            <a:r>
              <a:rPr kumimoji="1" lang="es-ES" sz="1800" b="0" dirty="0">
                <a:solidFill>
                  <a:schemeClr val="bg2">
                    <a:lumMod val="50000"/>
                  </a:schemeClr>
                </a:solidFill>
                <a:latin typeface="DIN" pitchFamily="2" charset="0"/>
              </a:rPr>
              <a:t>realizar compras.</a:t>
            </a:r>
          </a:p>
        </p:txBody>
      </p:sp>
      <p:pic>
        <p:nvPicPr>
          <p:cNvPr id="13319" name="Picture 7" descr="http://www.fotosearch.com/bthumb/CSP/CSP010/k0108585.jpg"/>
          <p:cNvPicPr>
            <a:picLocks noChangeAspect="1" noChangeArrowheads="1"/>
          </p:cNvPicPr>
          <p:nvPr/>
        </p:nvPicPr>
        <p:blipFill>
          <a:blip r:embed="rId3" cstate="screen"/>
          <a:srcRect/>
          <a:stretch>
            <a:fillRect/>
          </a:stretch>
        </p:blipFill>
        <p:spPr bwMode="auto">
          <a:xfrm>
            <a:off x="4579824" y="4336026"/>
            <a:ext cx="2729109" cy="1814056"/>
          </a:xfrm>
          <a:prstGeom prst="rect">
            <a:avLst/>
          </a:prstGeom>
          <a:noFill/>
        </p:spPr>
      </p:pic>
      <p:sp>
        <p:nvSpPr>
          <p:cNvPr id="10" name="TextBox 9"/>
          <p:cNvSpPr txBox="1"/>
          <p:nvPr/>
        </p:nvSpPr>
        <p:spPr>
          <a:xfrm>
            <a:off x="766917" y="3215149"/>
            <a:ext cx="3893574" cy="646331"/>
          </a:xfrm>
          <a:prstGeom prst="rect">
            <a:avLst/>
          </a:prstGeom>
          <a:noFill/>
        </p:spPr>
        <p:txBody>
          <a:bodyPr wrap="square" rtlCol="0">
            <a:spAutoFit/>
          </a:bodyPr>
          <a:lstStyle/>
          <a:p>
            <a:pPr marL="0" lvl="1"/>
            <a:r>
              <a:rPr kumimoji="1" lang="es-ES" sz="1800" b="0" dirty="0" smtClean="0">
                <a:solidFill>
                  <a:schemeClr val="bg2">
                    <a:lumMod val="50000"/>
                  </a:schemeClr>
                </a:solidFill>
                <a:latin typeface="DIN" pitchFamily="2" charset="0"/>
                <a:sym typeface="Wingdings" pitchFamily="2" charset="2"/>
              </a:rPr>
              <a:t>2</a:t>
            </a:r>
            <a:r>
              <a:rPr kumimoji="1" lang="es-ES" sz="1800" b="0" dirty="0" smtClean="0">
                <a:solidFill>
                  <a:schemeClr val="tx2">
                    <a:lumMod val="50000"/>
                  </a:schemeClr>
                </a:solidFill>
                <a:latin typeface="DIN" pitchFamily="2" charset="0"/>
                <a:sym typeface="Wingdings" pitchFamily="2" charset="2"/>
              </a:rPr>
              <a:t>.      Flujos Vehiculares</a:t>
            </a:r>
          </a:p>
          <a:p>
            <a:endParaRPr lang="en-US" dirty="0"/>
          </a:p>
        </p:txBody>
      </p:sp>
      <p:pic>
        <p:nvPicPr>
          <p:cNvPr id="11" name="Picture 10" descr="Bogota Traffic2.jpg"/>
          <p:cNvPicPr>
            <a:picLocks noChangeAspect="1"/>
          </p:cNvPicPr>
          <p:nvPr/>
        </p:nvPicPr>
        <p:blipFill>
          <a:blip r:embed="rId4" cstate="screen"/>
          <a:stretch>
            <a:fillRect/>
          </a:stretch>
        </p:blipFill>
        <p:spPr>
          <a:xfrm>
            <a:off x="7361059" y="4315229"/>
            <a:ext cx="1561716" cy="1834846"/>
          </a:xfrm>
          <a:prstGeom prst="rect">
            <a:avLst/>
          </a:prstGeom>
        </p:spPr>
      </p:pic>
      <p:pic>
        <p:nvPicPr>
          <p:cNvPr id="64513" name="Picture 1"/>
          <p:cNvPicPr>
            <a:picLocks noChangeAspect="1" noChangeArrowheads="1"/>
          </p:cNvPicPr>
          <p:nvPr/>
        </p:nvPicPr>
        <p:blipFill>
          <a:blip r:embed="rId5" cstate="screen"/>
          <a:srcRect/>
          <a:stretch>
            <a:fillRect/>
          </a:stretch>
        </p:blipFill>
        <p:spPr bwMode="auto">
          <a:xfrm>
            <a:off x="4544962" y="1283109"/>
            <a:ext cx="4339903" cy="2890685"/>
          </a:xfrm>
          <a:prstGeom prst="rect">
            <a:avLst/>
          </a:prstGeom>
          <a:noFill/>
          <a:ln w="9525">
            <a:noFill/>
            <a:miter lim="800000"/>
            <a:headEnd/>
            <a:tailEnd/>
          </a:ln>
        </p:spPr>
      </p:pic>
      <p:sp>
        <p:nvSpPr>
          <p:cNvPr id="12" name="Date Placeholder 11"/>
          <p:cNvSpPr>
            <a:spLocks noGrp="1"/>
          </p:cNvSpPr>
          <p:nvPr>
            <p:ph type="dt" sz="half" idx="10"/>
          </p:nvPr>
        </p:nvSpPr>
        <p:spPr/>
        <p:txBody>
          <a:bodyPr/>
          <a:lstStyle/>
          <a:p>
            <a:fld id="{78AEFE17-50DA-4067-8B48-1AA2D46141C3}" type="datetime5">
              <a:rPr lang="en-US" smtClean="0"/>
              <a:pPr/>
              <a:t>12-Oct-11</a:t>
            </a:fld>
            <a:endParaRPr lang="en-US"/>
          </a:p>
        </p:txBody>
      </p:sp>
      <p:sp>
        <p:nvSpPr>
          <p:cNvPr id="13" name="Slide Number Placeholder 12"/>
          <p:cNvSpPr>
            <a:spLocks noGrp="1"/>
          </p:cNvSpPr>
          <p:nvPr>
            <p:ph type="sldNum" sz="quarter" idx="12"/>
          </p:nvPr>
        </p:nvSpPr>
        <p:spPr/>
        <p:txBody>
          <a:bodyPr/>
          <a:lstStyle/>
          <a:p>
            <a:fld id="{BE43786B-D812-4D0D-B339-5F916E03F303}" type="slidenum">
              <a:rPr lang="en-US" smtClean="0"/>
              <a:pPr/>
              <a:t>5</a:t>
            </a:fld>
            <a:endParaRPr 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0339">
                                            <p:txEl>
                                              <p:pRg st="0" end="0"/>
                                            </p:txEl>
                                          </p:spTgt>
                                        </p:tgtEl>
                                        <p:attrNameLst>
                                          <p:attrName>style.visibility</p:attrName>
                                        </p:attrNameLst>
                                      </p:cBhvr>
                                      <p:to>
                                        <p:strVal val="visible"/>
                                      </p:to>
                                    </p:set>
                                    <p:anim calcmode="lin" valueType="num">
                                      <p:cBhvr additive="base">
                                        <p:cTn id="7" dur="500" fill="hold"/>
                                        <p:tgtEl>
                                          <p:spTgt spid="27033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0339">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70339">
                                            <p:txEl>
                                              <p:pRg st="0" end="0"/>
                                            </p:txEl>
                                          </p:spTgt>
                                        </p:tgtEl>
                                        <p:attrNameLst>
                                          <p:attrName>ppt_c</p:attrName>
                                        </p:attrNameLst>
                                      </p:cBhvr>
                                      <p:to>
                                        <a:srgbClr val="AEB0BC"/>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0339">
                                            <p:txEl>
                                              <p:pRg st="1" end="1"/>
                                            </p:txEl>
                                          </p:spTgt>
                                        </p:tgtEl>
                                        <p:attrNameLst>
                                          <p:attrName>style.visibility</p:attrName>
                                        </p:attrNameLst>
                                      </p:cBhvr>
                                      <p:to>
                                        <p:strVal val="visible"/>
                                      </p:to>
                                    </p:set>
                                    <p:anim calcmode="lin" valueType="num">
                                      <p:cBhvr additive="base">
                                        <p:cTn id="13" dur="500" fill="hold"/>
                                        <p:tgtEl>
                                          <p:spTgt spid="27033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70339">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70339">
                                            <p:txEl>
                                              <p:pRg st="1" end="1"/>
                                            </p:txEl>
                                          </p:spTgt>
                                        </p:tgtEl>
                                        <p:attrNameLst>
                                          <p:attrName>ppt_c</p:attrName>
                                        </p:attrNameLst>
                                      </p:cBhvr>
                                      <p:to>
                                        <a:srgbClr val="AEB0BC"/>
                                      </p:to>
                                    </p:animClr>
                                  </p:subTnLst>
                                </p:cTn>
                              </p:par>
                              <p:par>
                                <p:cTn id="15" presetID="2" presetClass="entr" presetSubtype="8" fill="hold" grpId="0" nodeType="withEffect">
                                  <p:stCondLst>
                                    <p:cond delay="0"/>
                                  </p:stCondLst>
                                  <p:childTnLst>
                                    <p:set>
                                      <p:cBhvr>
                                        <p:cTn id="16" dur="1" fill="hold">
                                          <p:stCondLst>
                                            <p:cond delay="0"/>
                                          </p:stCondLst>
                                        </p:cTn>
                                        <p:tgtEl>
                                          <p:spTgt spid="270339">
                                            <p:txEl>
                                              <p:pRg st="2" end="2"/>
                                            </p:txEl>
                                          </p:spTgt>
                                        </p:tgtEl>
                                        <p:attrNameLst>
                                          <p:attrName>style.visibility</p:attrName>
                                        </p:attrNameLst>
                                      </p:cBhvr>
                                      <p:to>
                                        <p:strVal val="visible"/>
                                      </p:to>
                                    </p:set>
                                    <p:anim calcmode="lin" valueType="num">
                                      <p:cBhvr additive="base">
                                        <p:cTn id="17" dur="500" fill="hold"/>
                                        <p:tgtEl>
                                          <p:spTgt spid="270339">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70339">
                                            <p:txEl>
                                              <p:pRg st="2" end="2"/>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70339">
                                            <p:txEl>
                                              <p:pRg st="2" end="2"/>
                                            </p:txEl>
                                          </p:spTgt>
                                        </p:tgtEl>
                                        <p:attrNameLst>
                                          <p:attrName>ppt_c</p:attrName>
                                        </p:attrNameLst>
                                      </p:cBhvr>
                                      <p:to>
                                        <a:srgbClr val="AEB0BC"/>
                                      </p:to>
                                    </p:animClr>
                                  </p:subTnLst>
                                </p:cTn>
                              </p:par>
                              <p:par>
                                <p:cTn id="19" presetID="2" presetClass="entr" presetSubtype="8" fill="hold" grpId="0" nodeType="withEffect">
                                  <p:stCondLst>
                                    <p:cond delay="0"/>
                                  </p:stCondLst>
                                  <p:childTnLst>
                                    <p:set>
                                      <p:cBhvr>
                                        <p:cTn id="20" dur="1" fill="hold">
                                          <p:stCondLst>
                                            <p:cond delay="0"/>
                                          </p:stCondLst>
                                        </p:cTn>
                                        <p:tgtEl>
                                          <p:spTgt spid="270339">
                                            <p:txEl>
                                              <p:pRg st="3" end="3"/>
                                            </p:txEl>
                                          </p:spTgt>
                                        </p:tgtEl>
                                        <p:attrNameLst>
                                          <p:attrName>style.visibility</p:attrName>
                                        </p:attrNameLst>
                                      </p:cBhvr>
                                      <p:to>
                                        <p:strVal val="visible"/>
                                      </p:to>
                                    </p:set>
                                    <p:anim calcmode="lin" valueType="num">
                                      <p:cBhvr additive="base">
                                        <p:cTn id="21" dur="500" fill="hold"/>
                                        <p:tgtEl>
                                          <p:spTgt spid="270339">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0339">
                                            <p:txEl>
                                              <p:pRg st="3" end="3"/>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70339">
                                            <p:txEl>
                                              <p:pRg st="3" end="3"/>
                                            </p:txEl>
                                          </p:spTgt>
                                        </p:tgtEl>
                                        <p:attrNameLst>
                                          <p:attrName>ppt_c</p:attrName>
                                        </p:attrNameLst>
                                      </p:cBhvr>
                                      <p:to>
                                        <a:srgbClr val="AEB0BC"/>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2000"/>
                                        <p:tgtEl>
                                          <p:spTgt spid="10">
                                            <p:txEl>
                                              <p:pRg st="0" end="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3319"/>
                                        </p:tgtEl>
                                        <p:attrNameLst>
                                          <p:attrName>style.visibility</p:attrName>
                                        </p:attrNameLst>
                                      </p:cBhvr>
                                      <p:to>
                                        <p:strVal val="visible"/>
                                      </p:to>
                                    </p:set>
                                    <p:animEffect transition="in" filter="fade">
                                      <p:cBhvr>
                                        <p:cTn id="30" dur="2000"/>
                                        <p:tgtEl>
                                          <p:spTgt spid="13319"/>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270344"/>
                                        </p:tgtEl>
                                        <p:attrNameLst>
                                          <p:attrName>style.visibility</p:attrName>
                                        </p:attrNameLst>
                                      </p:cBhvr>
                                      <p:to>
                                        <p:strVal val="visible"/>
                                      </p:to>
                                    </p:set>
                                    <p:animEffect transition="in" filter="strips(downRight)">
                                      <p:cBhvr>
                                        <p:cTn id="35" dur="500"/>
                                        <p:tgtEl>
                                          <p:spTgt spid="270344"/>
                                        </p:tgtEl>
                                      </p:cBhvr>
                                    </p:animEffect>
                                  </p:childTnLst>
                                </p:cTn>
                              </p:par>
                              <p:par>
                                <p:cTn id="36" presetID="3" presetClass="entr" presetSubtype="1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linds(horizont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9" grpId="0" build="p" bldLvl="2" autoUpdateAnimBg="0"/>
      <p:bldP spid="270344" grpId="0" autoUpdateAnimBg="0"/>
      <p:bldP spid="1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7" name="Rectangle 3"/>
          <p:cNvSpPr>
            <a:spLocks noChangeArrowheads="1"/>
          </p:cNvSpPr>
          <p:nvPr/>
        </p:nvSpPr>
        <p:spPr bwMode="auto">
          <a:xfrm>
            <a:off x="890996" y="1263804"/>
            <a:ext cx="3300003" cy="871537"/>
          </a:xfrm>
          <a:prstGeom prst="rect">
            <a:avLst/>
          </a:prstGeom>
          <a:noFill/>
          <a:ln w="9525">
            <a:noFill/>
            <a:miter lim="800000"/>
            <a:headEnd/>
            <a:tailEnd/>
          </a:ln>
        </p:spPr>
        <p:txBody>
          <a:bodyPr/>
          <a:lstStyle/>
          <a:p>
            <a:pPr marL="342900" indent="-342900" eaLnBrk="1" hangingPunct="1">
              <a:lnSpc>
                <a:spcPct val="90000"/>
              </a:lnSpc>
              <a:spcBef>
                <a:spcPct val="20000"/>
              </a:spcBef>
              <a:buClr>
                <a:schemeClr val="bg2">
                  <a:lumMod val="25000"/>
                </a:schemeClr>
              </a:buClr>
              <a:buSzPct val="85000"/>
              <a:buFont typeface="Wingdings" pitchFamily="2" charset="2"/>
              <a:buChar char="§"/>
            </a:pPr>
            <a:r>
              <a:rPr lang="es-VE" sz="2400" b="0" dirty="0">
                <a:solidFill>
                  <a:schemeClr val="bg2">
                    <a:lumMod val="50000"/>
                  </a:schemeClr>
                </a:solidFill>
                <a:latin typeface="DIN" pitchFamily="2" charset="0"/>
              </a:rPr>
              <a:t>Mapas Digitales</a:t>
            </a:r>
          </a:p>
          <a:p>
            <a:pPr marL="342900" indent="-342900" eaLnBrk="1" hangingPunct="1">
              <a:lnSpc>
                <a:spcPct val="90000"/>
              </a:lnSpc>
              <a:spcBef>
                <a:spcPct val="20000"/>
              </a:spcBef>
              <a:buClr>
                <a:schemeClr val="bg2">
                  <a:lumMod val="25000"/>
                </a:schemeClr>
              </a:buClr>
              <a:buSzPct val="85000"/>
              <a:buFont typeface="Wingdings" pitchFamily="2" charset="2"/>
              <a:buChar char="§"/>
            </a:pPr>
            <a:r>
              <a:rPr lang="es-VE" sz="2400" b="0" dirty="0" smtClean="0">
                <a:solidFill>
                  <a:schemeClr val="bg2">
                    <a:lumMod val="50000"/>
                  </a:schemeClr>
                </a:solidFill>
                <a:latin typeface="DIN" pitchFamily="2" charset="0"/>
              </a:rPr>
              <a:t>Estaciones/Tiendas</a:t>
            </a:r>
          </a:p>
        </p:txBody>
      </p:sp>
      <p:sp>
        <p:nvSpPr>
          <p:cNvPr id="216068" name="Rectangle 4"/>
          <p:cNvSpPr>
            <a:spLocks noChangeArrowheads="1"/>
          </p:cNvSpPr>
          <p:nvPr/>
        </p:nvSpPr>
        <p:spPr bwMode="auto">
          <a:xfrm>
            <a:off x="5272497" y="1265391"/>
            <a:ext cx="3642903" cy="871538"/>
          </a:xfrm>
          <a:prstGeom prst="rect">
            <a:avLst/>
          </a:prstGeom>
          <a:noFill/>
          <a:ln w="9525">
            <a:noFill/>
            <a:miter lim="800000"/>
            <a:headEnd/>
            <a:tailEnd/>
          </a:ln>
        </p:spPr>
        <p:txBody>
          <a:bodyPr/>
          <a:lstStyle/>
          <a:p>
            <a:pPr marL="342900" indent="-342900" eaLnBrk="1" hangingPunct="1">
              <a:lnSpc>
                <a:spcPct val="90000"/>
              </a:lnSpc>
              <a:spcBef>
                <a:spcPct val="20000"/>
              </a:spcBef>
              <a:buClr>
                <a:schemeClr val="bg2">
                  <a:lumMod val="25000"/>
                </a:schemeClr>
              </a:buClr>
              <a:buSzPct val="85000"/>
              <a:buFont typeface="Wingdings" pitchFamily="2" charset="2"/>
              <a:buChar char="§"/>
            </a:pPr>
            <a:r>
              <a:rPr lang="es-VE" sz="2400" b="0" dirty="0" smtClean="0">
                <a:solidFill>
                  <a:schemeClr val="bg2">
                    <a:lumMod val="50000"/>
                  </a:schemeClr>
                </a:solidFill>
                <a:latin typeface="DIN" pitchFamily="2" charset="0"/>
              </a:rPr>
              <a:t>Demografía</a:t>
            </a:r>
          </a:p>
          <a:p>
            <a:pPr marL="342900" indent="-342900" eaLnBrk="1" hangingPunct="1">
              <a:lnSpc>
                <a:spcPct val="90000"/>
              </a:lnSpc>
              <a:spcBef>
                <a:spcPct val="20000"/>
              </a:spcBef>
              <a:buClr>
                <a:schemeClr val="bg2">
                  <a:lumMod val="25000"/>
                </a:schemeClr>
              </a:buClr>
              <a:buSzPct val="85000"/>
              <a:buFont typeface="Wingdings" pitchFamily="2" charset="2"/>
              <a:buChar char="§"/>
            </a:pPr>
            <a:r>
              <a:rPr lang="es-VE" sz="2400" b="0" dirty="0" smtClean="0">
                <a:solidFill>
                  <a:schemeClr val="bg2">
                    <a:lumMod val="50000"/>
                  </a:schemeClr>
                </a:solidFill>
                <a:latin typeface="DIN" pitchFamily="2" charset="0"/>
              </a:rPr>
              <a:t>Flujos Vehiculares</a:t>
            </a:r>
          </a:p>
          <a:p>
            <a:pPr marL="342900" indent="-342900" eaLnBrk="1" hangingPunct="1">
              <a:lnSpc>
                <a:spcPct val="90000"/>
              </a:lnSpc>
              <a:spcBef>
                <a:spcPct val="20000"/>
              </a:spcBef>
              <a:buClr>
                <a:schemeClr val="bg2">
                  <a:lumMod val="25000"/>
                </a:schemeClr>
              </a:buClr>
              <a:buSzPct val="85000"/>
              <a:buFont typeface="Wingdings" pitchFamily="2" charset="2"/>
              <a:buChar char="§"/>
            </a:pPr>
            <a:endParaRPr lang="es-VE" sz="2400" b="0" dirty="0">
              <a:solidFill>
                <a:schemeClr val="bg2">
                  <a:lumMod val="50000"/>
                </a:schemeClr>
              </a:solidFill>
              <a:latin typeface="DIN" pitchFamily="2" charset="0"/>
            </a:endParaRPr>
          </a:p>
        </p:txBody>
      </p:sp>
      <p:sp>
        <p:nvSpPr>
          <p:cNvPr id="18436" name="Rectangle 8"/>
          <p:cNvSpPr>
            <a:spLocks noGrp="1" noChangeArrowheads="1"/>
          </p:cNvSpPr>
          <p:nvPr>
            <p:ph type="title"/>
          </p:nvPr>
        </p:nvSpPr>
        <p:spPr/>
        <p:txBody>
          <a:bodyPr>
            <a:normAutofit fontScale="90000"/>
          </a:bodyPr>
          <a:lstStyle/>
          <a:p>
            <a:r>
              <a:rPr lang="es-VE" dirty="0" smtClean="0">
                <a:solidFill>
                  <a:schemeClr val="tx2">
                    <a:lumMod val="50000"/>
                  </a:schemeClr>
                </a:solidFill>
              </a:rPr>
              <a:t>Construcción de la Base de Datos</a:t>
            </a:r>
            <a:endParaRPr lang="en-US" dirty="0" smtClean="0">
              <a:solidFill>
                <a:schemeClr val="tx2">
                  <a:lumMod val="50000"/>
                </a:schemeClr>
              </a:solidFill>
            </a:endParaRPr>
          </a:p>
        </p:txBody>
      </p:sp>
      <p:pic>
        <p:nvPicPr>
          <p:cNvPr id="6" name="Picture 5" descr="Clipboard03.jpg"/>
          <p:cNvPicPr>
            <a:picLocks noChangeAspect="1"/>
          </p:cNvPicPr>
          <p:nvPr/>
        </p:nvPicPr>
        <p:blipFill>
          <a:blip r:embed="rId3" cstate="screen"/>
          <a:stretch>
            <a:fillRect/>
          </a:stretch>
        </p:blipFill>
        <p:spPr>
          <a:xfrm>
            <a:off x="8254784" y="6474543"/>
            <a:ext cx="432620" cy="324465"/>
          </a:xfrm>
          <a:prstGeom prst="rect">
            <a:avLst/>
          </a:prstGeom>
          <a:ln>
            <a:solidFill>
              <a:schemeClr val="bg1"/>
            </a:solidFill>
          </a:ln>
        </p:spPr>
      </p:pic>
      <p:pic>
        <p:nvPicPr>
          <p:cNvPr id="2050" name="Picture 2"/>
          <p:cNvPicPr>
            <a:picLocks noChangeAspect="1" noChangeArrowheads="1"/>
          </p:cNvPicPr>
          <p:nvPr/>
        </p:nvPicPr>
        <p:blipFill>
          <a:blip r:embed="rId4" cstate="screen"/>
          <a:srcRect/>
          <a:stretch>
            <a:fillRect/>
          </a:stretch>
        </p:blipFill>
        <p:spPr bwMode="auto">
          <a:xfrm>
            <a:off x="836817" y="2110044"/>
            <a:ext cx="7543800" cy="4113924"/>
          </a:xfrm>
          <a:prstGeom prst="rect">
            <a:avLst/>
          </a:prstGeom>
          <a:noFill/>
          <a:ln w="9525">
            <a:noFill/>
            <a:miter lim="800000"/>
            <a:headEnd/>
            <a:tailEnd/>
          </a:ln>
        </p:spPr>
      </p:pic>
      <p:sp>
        <p:nvSpPr>
          <p:cNvPr id="7" name="Date Placeholder 6"/>
          <p:cNvSpPr>
            <a:spLocks noGrp="1"/>
          </p:cNvSpPr>
          <p:nvPr>
            <p:ph type="dt" sz="half" idx="10"/>
          </p:nvPr>
        </p:nvSpPr>
        <p:spPr/>
        <p:txBody>
          <a:bodyPr/>
          <a:lstStyle/>
          <a:p>
            <a:fld id="{CE0883B8-F26A-4FF1-A5B5-7E8983CE27B8}" type="datetime5">
              <a:rPr lang="en-US" smtClean="0"/>
              <a:pPr/>
              <a:t>12-Oct-11</a:t>
            </a:fld>
            <a:endParaRPr lang="en-US"/>
          </a:p>
        </p:txBody>
      </p:sp>
      <p:sp>
        <p:nvSpPr>
          <p:cNvPr id="8" name="Slide Number Placeholder 7"/>
          <p:cNvSpPr>
            <a:spLocks noGrp="1"/>
          </p:cNvSpPr>
          <p:nvPr>
            <p:ph type="sldNum" sz="quarter" idx="12"/>
          </p:nvPr>
        </p:nvSpPr>
        <p:spPr/>
        <p:txBody>
          <a:bodyPr/>
          <a:lstStyle/>
          <a:p>
            <a:fld id="{BE43786B-D812-4D0D-B339-5F916E03F303}" type="slidenum">
              <a:rPr lang="en-US" smtClean="0"/>
              <a:pPr/>
              <a:t>6</a:t>
            </a:fld>
            <a:endParaRPr 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6067">
                                            <p:txEl>
                                              <p:pRg st="0" end="0"/>
                                            </p:txEl>
                                          </p:spTgt>
                                        </p:tgtEl>
                                        <p:attrNameLst>
                                          <p:attrName>style.visibility</p:attrName>
                                        </p:attrNameLst>
                                      </p:cBhvr>
                                      <p:to>
                                        <p:strVal val="visible"/>
                                      </p:to>
                                    </p:set>
                                    <p:anim calcmode="lin" valueType="num">
                                      <p:cBhvr additive="base">
                                        <p:cTn id="7" dur="500" fill="hold"/>
                                        <p:tgtEl>
                                          <p:spTgt spid="21606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6067">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6067">
                                            <p:txEl>
                                              <p:pRg st="0" end="0"/>
                                            </p:txEl>
                                          </p:spTgt>
                                        </p:tgtEl>
                                        <p:attrNameLst>
                                          <p:attrName>ppt_c</p:attrName>
                                        </p:attrNameLst>
                                      </p:cBhvr>
                                      <p:to>
                                        <a:srgbClr val="AEB0BC"/>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6067">
                                            <p:txEl>
                                              <p:pRg st="1" end="1"/>
                                            </p:txEl>
                                          </p:spTgt>
                                        </p:tgtEl>
                                        <p:attrNameLst>
                                          <p:attrName>style.visibility</p:attrName>
                                        </p:attrNameLst>
                                      </p:cBhvr>
                                      <p:to>
                                        <p:strVal val="visible"/>
                                      </p:to>
                                    </p:set>
                                    <p:anim calcmode="lin" valueType="num">
                                      <p:cBhvr additive="base">
                                        <p:cTn id="13" dur="500" fill="hold"/>
                                        <p:tgtEl>
                                          <p:spTgt spid="21606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6067">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6067">
                                            <p:txEl>
                                              <p:pRg st="1" end="1"/>
                                            </p:txEl>
                                          </p:spTgt>
                                        </p:tgtEl>
                                        <p:attrNameLst>
                                          <p:attrName>ppt_c</p:attrName>
                                        </p:attrNameLst>
                                      </p:cBhvr>
                                      <p:to>
                                        <a:srgbClr val="AEB0BC"/>
                                      </p:to>
                                    </p:animClr>
                                  </p:subTnLst>
                                </p:cTn>
                              </p:par>
                            </p:childTnLst>
                          </p:cTn>
                        </p:par>
                        <p:par>
                          <p:cTn id="15" fill="hold">
                            <p:stCondLst>
                              <p:cond delay="500"/>
                            </p:stCondLst>
                            <p:childTnLst>
                              <p:par>
                                <p:cTn id="16" presetID="2" presetClass="entr" presetSubtype="8" fill="hold" grpId="0" nodeType="afterEffect">
                                  <p:stCondLst>
                                    <p:cond delay="1000"/>
                                  </p:stCondLst>
                                  <p:childTnLst>
                                    <p:set>
                                      <p:cBhvr>
                                        <p:cTn id="17" dur="1" fill="hold">
                                          <p:stCondLst>
                                            <p:cond delay="0"/>
                                          </p:stCondLst>
                                        </p:cTn>
                                        <p:tgtEl>
                                          <p:spTgt spid="216068">
                                            <p:txEl>
                                              <p:pRg st="0" end="0"/>
                                            </p:txEl>
                                          </p:spTgt>
                                        </p:tgtEl>
                                        <p:attrNameLst>
                                          <p:attrName>style.visibility</p:attrName>
                                        </p:attrNameLst>
                                      </p:cBhvr>
                                      <p:to>
                                        <p:strVal val="visible"/>
                                      </p:to>
                                    </p:set>
                                    <p:anim calcmode="lin" valueType="num">
                                      <p:cBhvr additive="base">
                                        <p:cTn id="18" dur="500" fill="hold"/>
                                        <p:tgtEl>
                                          <p:spTgt spid="216068">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216068">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6068">
                                            <p:txEl>
                                              <p:pRg st="0" end="0"/>
                                            </p:txEl>
                                          </p:spTgt>
                                        </p:tgtEl>
                                        <p:attrNameLst>
                                          <p:attrName>ppt_c</p:attrName>
                                        </p:attrNameLst>
                                      </p:cBhvr>
                                      <p:to>
                                        <a:srgbClr val="AEB0BC"/>
                                      </p:to>
                                    </p:animClr>
                                  </p:subTnLst>
                                </p:cTn>
                              </p:par>
                            </p:childTnLst>
                          </p:cTn>
                        </p:par>
                        <p:par>
                          <p:cTn id="20" fill="hold">
                            <p:stCondLst>
                              <p:cond delay="2000"/>
                            </p:stCondLst>
                            <p:childTnLst>
                              <p:par>
                                <p:cTn id="21" presetID="2" presetClass="entr" presetSubtype="8" fill="hold" grpId="0" nodeType="afterEffect">
                                  <p:stCondLst>
                                    <p:cond delay="1000"/>
                                  </p:stCondLst>
                                  <p:childTnLst>
                                    <p:set>
                                      <p:cBhvr>
                                        <p:cTn id="22" dur="1" fill="hold">
                                          <p:stCondLst>
                                            <p:cond delay="0"/>
                                          </p:stCondLst>
                                        </p:cTn>
                                        <p:tgtEl>
                                          <p:spTgt spid="216068">
                                            <p:txEl>
                                              <p:pRg st="1" end="1"/>
                                            </p:txEl>
                                          </p:spTgt>
                                        </p:tgtEl>
                                        <p:attrNameLst>
                                          <p:attrName>style.visibility</p:attrName>
                                        </p:attrNameLst>
                                      </p:cBhvr>
                                      <p:to>
                                        <p:strVal val="visible"/>
                                      </p:to>
                                    </p:set>
                                    <p:anim calcmode="lin" valueType="num">
                                      <p:cBhvr additive="base">
                                        <p:cTn id="23" dur="500" fill="hold"/>
                                        <p:tgtEl>
                                          <p:spTgt spid="216068">
                                            <p:txEl>
                                              <p:pRg st="1" end="1"/>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16068">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216068">
                                            <p:txEl>
                                              <p:pRg st="1" end="1"/>
                                            </p:txEl>
                                          </p:spTgt>
                                        </p:tgtEl>
                                        <p:attrNameLst>
                                          <p:attrName>ppt_c</p:attrName>
                                        </p:attrNameLst>
                                      </p:cBhvr>
                                      <p:to>
                                        <a:srgbClr val="AEB0BC"/>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7" grpId="0" build="p" autoUpdateAnimBg="0" advAuto="1000"/>
      <p:bldP spid="216068" grpId="0" build="p" autoUpdateAnimBg="0" advAuto="100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050"/>
          <p:cNvSpPr>
            <a:spLocks noGrp="1" noChangeArrowheads="1"/>
          </p:cNvSpPr>
          <p:nvPr>
            <p:ph type="title"/>
          </p:nvPr>
        </p:nvSpPr>
        <p:spPr>
          <a:xfrm>
            <a:off x="706438" y="546100"/>
            <a:ext cx="8202612" cy="557213"/>
          </a:xfrm>
        </p:spPr>
        <p:txBody>
          <a:bodyPr>
            <a:normAutofit/>
          </a:bodyPr>
          <a:lstStyle/>
          <a:p>
            <a:r>
              <a:rPr lang="es-VE" sz="2400" dirty="0" smtClean="0">
                <a:solidFill>
                  <a:schemeClr val="tx2">
                    <a:lumMod val="50000"/>
                  </a:schemeClr>
                </a:solidFill>
                <a:latin typeface="Arial" pitchFamily="34" charset="0"/>
                <a:cs typeface="Arial" pitchFamily="34" charset="0"/>
              </a:rPr>
              <a:t>La cadena de desempeño o “</a:t>
            </a:r>
            <a:r>
              <a:rPr lang="es-VE" sz="2400" dirty="0" err="1" smtClean="0">
                <a:solidFill>
                  <a:schemeClr val="tx2">
                    <a:lumMod val="50000"/>
                  </a:schemeClr>
                </a:solidFill>
                <a:latin typeface="Arial" pitchFamily="34" charset="0"/>
                <a:cs typeface="Arial" pitchFamily="34" charset="0"/>
              </a:rPr>
              <a:t>Retail</a:t>
            </a:r>
            <a:r>
              <a:rPr lang="es-VE" sz="2400" dirty="0" smtClean="0">
                <a:solidFill>
                  <a:schemeClr val="tx2">
                    <a:lumMod val="50000"/>
                  </a:schemeClr>
                </a:solidFill>
                <a:latin typeface="Arial" pitchFamily="34" charset="0"/>
                <a:cs typeface="Arial" pitchFamily="34" charset="0"/>
              </a:rPr>
              <a:t> </a:t>
            </a:r>
            <a:r>
              <a:rPr lang="es-VE" sz="2400" dirty="0" err="1" smtClean="0">
                <a:solidFill>
                  <a:schemeClr val="tx2">
                    <a:lumMod val="50000"/>
                  </a:schemeClr>
                </a:solidFill>
                <a:latin typeface="Arial" pitchFamily="34" charset="0"/>
                <a:cs typeface="Arial" pitchFamily="34" charset="0"/>
              </a:rPr>
              <a:t>Value</a:t>
            </a:r>
            <a:r>
              <a:rPr lang="es-VE" sz="2400" dirty="0" smtClean="0">
                <a:solidFill>
                  <a:schemeClr val="tx2">
                    <a:lumMod val="50000"/>
                  </a:schemeClr>
                </a:solidFill>
                <a:latin typeface="Arial" pitchFamily="34" charset="0"/>
                <a:cs typeface="Arial" pitchFamily="34" charset="0"/>
              </a:rPr>
              <a:t> </a:t>
            </a:r>
            <a:r>
              <a:rPr lang="es-VE" sz="2400" dirty="0" err="1" smtClean="0">
                <a:solidFill>
                  <a:schemeClr val="tx2">
                    <a:lumMod val="50000"/>
                  </a:schemeClr>
                </a:solidFill>
                <a:latin typeface="Arial" pitchFamily="34" charset="0"/>
                <a:cs typeface="Arial" pitchFamily="34" charset="0"/>
              </a:rPr>
              <a:t>Chain</a:t>
            </a:r>
            <a:r>
              <a:rPr lang="es-VE" sz="2400" dirty="0" smtClean="0">
                <a:solidFill>
                  <a:schemeClr val="tx2">
                    <a:lumMod val="50000"/>
                  </a:schemeClr>
                </a:solidFill>
                <a:latin typeface="Arial" pitchFamily="34" charset="0"/>
                <a:cs typeface="Arial" pitchFamily="34" charset="0"/>
              </a:rPr>
              <a:t>”</a:t>
            </a:r>
          </a:p>
        </p:txBody>
      </p:sp>
      <p:sp>
        <p:nvSpPr>
          <p:cNvPr id="289796" name="Oval 2052"/>
          <p:cNvSpPr>
            <a:spLocks noChangeArrowheads="1"/>
          </p:cNvSpPr>
          <p:nvPr/>
        </p:nvSpPr>
        <p:spPr bwMode="auto">
          <a:xfrm>
            <a:off x="1317778" y="2468154"/>
            <a:ext cx="1644650" cy="1511300"/>
          </a:xfrm>
          <a:prstGeom prst="ellipse">
            <a:avLst/>
          </a:prstGeom>
          <a:noFill/>
          <a:ln w="76200">
            <a:solidFill>
              <a:srgbClr val="FFFF00"/>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00" name="Rectangle 2056"/>
          <p:cNvSpPr>
            <a:spLocks noChangeArrowheads="1"/>
          </p:cNvSpPr>
          <p:nvPr/>
        </p:nvSpPr>
        <p:spPr bwMode="auto">
          <a:xfrm>
            <a:off x="443322" y="3918002"/>
            <a:ext cx="1604962" cy="308419"/>
          </a:xfrm>
          <a:prstGeom prst="rect">
            <a:avLst/>
          </a:prstGeom>
          <a:noFill/>
          <a:ln w="9525">
            <a:noFill/>
            <a:miter lim="800000"/>
            <a:headEnd/>
            <a:tailEnd/>
          </a:ln>
          <a:effectLst/>
        </p:spPr>
        <p:txBody>
          <a:bodyPr lIns="92075" tIns="46038" rIns="92075" bIns="46038">
            <a:spAutoFit/>
          </a:bodyPr>
          <a:lstStyle/>
          <a:p>
            <a:pPr algn="ctr">
              <a:defRPr/>
            </a:pPr>
            <a:r>
              <a:rPr lang="en-US" sz="1400" dirty="0">
                <a:solidFill>
                  <a:schemeClr val="tx1"/>
                </a:solidFill>
                <a:effectLst>
                  <a:outerShdw blurRad="38100" dist="38100" dir="2700000" algn="tl">
                    <a:srgbClr val="C0C0C0"/>
                  </a:outerShdw>
                </a:effectLst>
                <a:latin typeface="DIN" pitchFamily="2" charset="0"/>
              </a:rPr>
              <a:t>UBICACIÓN</a:t>
            </a:r>
            <a:endParaRPr lang="en-US" sz="1400" dirty="0">
              <a:solidFill>
                <a:schemeClr val="tx1"/>
              </a:solidFill>
              <a:latin typeface="DIN" pitchFamily="2" charset="0"/>
            </a:endParaRPr>
          </a:p>
        </p:txBody>
      </p:sp>
      <p:sp>
        <p:nvSpPr>
          <p:cNvPr id="289801" name="Rectangle 2057"/>
          <p:cNvSpPr>
            <a:spLocks noChangeArrowheads="1"/>
          </p:cNvSpPr>
          <p:nvPr/>
        </p:nvSpPr>
        <p:spPr bwMode="auto">
          <a:xfrm>
            <a:off x="1485479" y="2898366"/>
            <a:ext cx="1099661" cy="308419"/>
          </a:xfrm>
          <a:prstGeom prst="rect">
            <a:avLst/>
          </a:prstGeom>
          <a:noFill/>
          <a:ln w="9525">
            <a:noFill/>
            <a:miter lim="800000"/>
            <a:headEnd/>
            <a:tailEnd/>
          </a:ln>
          <a:effectLst/>
        </p:spPr>
        <p:txBody>
          <a:bodyPr wrap="none" lIns="92075" tIns="46038" rIns="92075" bIns="46038">
            <a:spAutoFit/>
          </a:bodyPr>
          <a:lstStyle/>
          <a:p>
            <a:pPr algn="ctr">
              <a:defRPr/>
            </a:pPr>
            <a:r>
              <a:rPr lang="en-US" sz="1400" cap="all" dirty="0" err="1" smtClean="0">
                <a:solidFill>
                  <a:schemeClr val="tx1"/>
                </a:solidFill>
                <a:effectLst>
                  <a:outerShdw blurRad="38100" dist="38100" dir="2700000" algn="tl">
                    <a:srgbClr val="C0C0C0"/>
                  </a:outerShdw>
                </a:effectLst>
                <a:latin typeface="DIN" pitchFamily="2" charset="0"/>
              </a:rPr>
              <a:t>Inversión</a:t>
            </a:r>
            <a:endParaRPr lang="en-US" sz="1400" cap="all" dirty="0">
              <a:solidFill>
                <a:schemeClr val="tx1"/>
              </a:solidFill>
              <a:effectLst>
                <a:outerShdw blurRad="38100" dist="38100" dir="2700000" algn="tl">
                  <a:srgbClr val="C0C0C0"/>
                </a:outerShdw>
              </a:effectLst>
              <a:latin typeface="DIN" pitchFamily="2" charset="0"/>
            </a:endParaRPr>
          </a:p>
        </p:txBody>
      </p:sp>
      <p:sp>
        <p:nvSpPr>
          <p:cNvPr id="289802" name="Rectangle 2058"/>
          <p:cNvSpPr>
            <a:spLocks noChangeArrowheads="1"/>
          </p:cNvSpPr>
          <p:nvPr/>
        </p:nvSpPr>
        <p:spPr bwMode="auto">
          <a:xfrm>
            <a:off x="4668990" y="3736566"/>
            <a:ext cx="1600200" cy="523862"/>
          </a:xfrm>
          <a:prstGeom prst="rect">
            <a:avLst/>
          </a:prstGeom>
          <a:noFill/>
          <a:ln w="9525">
            <a:noFill/>
            <a:miter lim="800000"/>
            <a:headEnd/>
            <a:tailEnd/>
          </a:ln>
          <a:effectLst/>
        </p:spPr>
        <p:txBody>
          <a:bodyPr lIns="92075" tIns="46038" rIns="92075" bIns="46038">
            <a:spAutoFit/>
          </a:bodyPr>
          <a:lstStyle/>
          <a:p>
            <a:pPr algn="ctr">
              <a:defRPr/>
            </a:pPr>
            <a:r>
              <a:rPr lang="en-US" sz="1400" dirty="0" smtClean="0">
                <a:solidFill>
                  <a:schemeClr val="tx1"/>
                </a:solidFill>
                <a:effectLst>
                  <a:outerShdw blurRad="38100" dist="38100" dir="2700000" algn="tl">
                    <a:srgbClr val="C0C0C0"/>
                  </a:outerShdw>
                </a:effectLst>
                <a:latin typeface="DIN" pitchFamily="2" charset="0"/>
              </a:rPr>
              <a:t>PRÁCTICAS COMERCIALES </a:t>
            </a:r>
            <a:endParaRPr lang="en-US" sz="1400" dirty="0">
              <a:solidFill>
                <a:schemeClr val="tx1"/>
              </a:solidFill>
              <a:effectLst>
                <a:outerShdw blurRad="38100" dist="38100" dir="2700000" algn="tl">
                  <a:srgbClr val="C0C0C0"/>
                </a:outerShdw>
              </a:effectLst>
              <a:latin typeface="DIN" pitchFamily="2" charset="0"/>
            </a:endParaRPr>
          </a:p>
        </p:txBody>
      </p:sp>
      <p:sp>
        <p:nvSpPr>
          <p:cNvPr id="289803" name="Rectangle 2059"/>
          <p:cNvSpPr>
            <a:spLocks noChangeArrowheads="1"/>
          </p:cNvSpPr>
          <p:nvPr/>
        </p:nvSpPr>
        <p:spPr bwMode="auto">
          <a:xfrm>
            <a:off x="7103165" y="3940688"/>
            <a:ext cx="1375185" cy="308419"/>
          </a:xfrm>
          <a:prstGeom prst="rect">
            <a:avLst/>
          </a:prstGeom>
          <a:noFill/>
          <a:ln w="9525">
            <a:noFill/>
            <a:miter lim="800000"/>
            <a:headEnd/>
            <a:tailEnd/>
          </a:ln>
          <a:effectLst/>
        </p:spPr>
        <p:txBody>
          <a:bodyPr wrap="none" lIns="92075" tIns="46038" rIns="92075" bIns="46038">
            <a:spAutoFit/>
          </a:bodyPr>
          <a:lstStyle/>
          <a:p>
            <a:pPr algn="ctr">
              <a:defRPr/>
            </a:pPr>
            <a:r>
              <a:rPr lang="en-US" sz="1400" dirty="0">
                <a:solidFill>
                  <a:schemeClr val="tx1"/>
                </a:solidFill>
                <a:effectLst>
                  <a:outerShdw blurRad="38100" dist="38100" dir="2700000" algn="tl">
                    <a:srgbClr val="C0C0C0"/>
                  </a:outerShdw>
                </a:effectLst>
                <a:latin typeface="DIN" pitchFamily="2" charset="0"/>
              </a:rPr>
              <a:t>OPERACIONES</a:t>
            </a:r>
            <a:endParaRPr lang="en-US" sz="1400" dirty="0">
              <a:solidFill>
                <a:schemeClr val="tx1"/>
              </a:solidFill>
              <a:latin typeface="DIN" pitchFamily="2" charset="0"/>
            </a:endParaRPr>
          </a:p>
        </p:txBody>
      </p:sp>
      <p:sp>
        <p:nvSpPr>
          <p:cNvPr id="289804" name="Rectangle 2060"/>
          <p:cNvSpPr>
            <a:spLocks noChangeArrowheads="1"/>
          </p:cNvSpPr>
          <p:nvPr/>
        </p:nvSpPr>
        <p:spPr bwMode="auto">
          <a:xfrm>
            <a:off x="2727325" y="3804317"/>
            <a:ext cx="1055688" cy="308419"/>
          </a:xfrm>
          <a:prstGeom prst="rect">
            <a:avLst/>
          </a:prstGeom>
          <a:noFill/>
          <a:ln w="9525">
            <a:noFill/>
            <a:miter lim="800000"/>
            <a:headEnd/>
            <a:tailEnd/>
          </a:ln>
          <a:effectLst/>
        </p:spPr>
        <p:txBody>
          <a:bodyPr lIns="92075" tIns="46038" rIns="92075" bIns="46038">
            <a:spAutoFit/>
          </a:bodyPr>
          <a:lstStyle/>
          <a:p>
            <a:pPr algn="ctr">
              <a:defRPr/>
            </a:pPr>
            <a:r>
              <a:rPr lang="en-US" sz="1400" dirty="0">
                <a:solidFill>
                  <a:schemeClr val="tx1"/>
                </a:solidFill>
                <a:effectLst>
                  <a:outerShdw blurRad="38100" dist="38100" dir="2700000" algn="tl">
                    <a:srgbClr val="C0C0C0"/>
                  </a:outerShdw>
                </a:effectLst>
                <a:latin typeface="DIN" pitchFamily="2" charset="0"/>
              </a:rPr>
              <a:t>MARCA</a:t>
            </a:r>
            <a:endParaRPr lang="en-US" sz="1400" dirty="0">
              <a:solidFill>
                <a:schemeClr val="tx1"/>
              </a:solidFill>
              <a:latin typeface="DIN" pitchFamily="2" charset="0"/>
            </a:endParaRPr>
          </a:p>
        </p:txBody>
      </p:sp>
      <p:sp>
        <p:nvSpPr>
          <p:cNvPr id="289805" name="Rectangle 2061"/>
          <p:cNvSpPr>
            <a:spLocks noChangeArrowheads="1"/>
          </p:cNvSpPr>
          <p:nvPr/>
        </p:nvSpPr>
        <p:spPr bwMode="auto">
          <a:xfrm>
            <a:off x="3906990" y="3050766"/>
            <a:ext cx="1019175" cy="308419"/>
          </a:xfrm>
          <a:prstGeom prst="rect">
            <a:avLst/>
          </a:prstGeom>
          <a:noFill/>
          <a:ln w="9525">
            <a:noFill/>
            <a:miter lim="800000"/>
            <a:headEnd/>
            <a:tailEnd/>
          </a:ln>
          <a:effectLst/>
        </p:spPr>
        <p:txBody>
          <a:bodyPr lIns="92075" tIns="46038" rIns="92075" bIns="46038">
            <a:spAutoFit/>
          </a:bodyPr>
          <a:lstStyle/>
          <a:p>
            <a:pPr algn="ctr">
              <a:defRPr/>
            </a:pPr>
            <a:r>
              <a:rPr lang="en-US" sz="1400" dirty="0">
                <a:solidFill>
                  <a:schemeClr val="tx1"/>
                </a:solidFill>
                <a:effectLst>
                  <a:outerShdw blurRad="38100" dist="38100" dir="2700000" algn="tl">
                    <a:srgbClr val="C0C0C0"/>
                  </a:outerShdw>
                </a:effectLst>
                <a:latin typeface="DIN" pitchFamily="2" charset="0"/>
              </a:rPr>
              <a:t>PRECIO</a:t>
            </a:r>
            <a:endParaRPr lang="en-US" sz="1400" dirty="0">
              <a:solidFill>
                <a:schemeClr val="tx1"/>
              </a:solidFill>
              <a:latin typeface="DIN" pitchFamily="2" charset="0"/>
            </a:endParaRPr>
          </a:p>
        </p:txBody>
      </p:sp>
      <p:sp>
        <p:nvSpPr>
          <p:cNvPr id="289807" name="Rectangle 2063"/>
          <p:cNvSpPr>
            <a:spLocks noChangeArrowheads="1"/>
          </p:cNvSpPr>
          <p:nvPr/>
        </p:nvSpPr>
        <p:spPr bwMode="auto">
          <a:xfrm>
            <a:off x="817563" y="1676400"/>
            <a:ext cx="4818062" cy="369974"/>
          </a:xfrm>
          <a:prstGeom prst="rect">
            <a:avLst/>
          </a:prstGeom>
          <a:noFill/>
          <a:ln w="9525">
            <a:noFill/>
            <a:miter lim="800000"/>
            <a:headEnd/>
            <a:tailEnd/>
          </a:ln>
          <a:effectLst/>
        </p:spPr>
        <p:txBody>
          <a:bodyPr lIns="92075" tIns="46038" rIns="92075" bIns="46038">
            <a:spAutoFit/>
          </a:bodyPr>
          <a:lstStyle/>
          <a:p>
            <a:pPr>
              <a:defRPr/>
            </a:pPr>
            <a:r>
              <a:rPr lang="es-VE" dirty="0">
                <a:solidFill>
                  <a:schemeClr val="tx2">
                    <a:lumMod val="50000"/>
                  </a:schemeClr>
                </a:solidFill>
                <a:effectLst>
                  <a:outerShdw blurRad="38100" dist="38100" dir="2700000" algn="tl">
                    <a:srgbClr val="C0C0C0"/>
                  </a:outerShdw>
                </a:effectLst>
                <a:latin typeface="DIN" pitchFamily="2" charset="0"/>
              </a:rPr>
              <a:t>Desempeño de los puntos de venta =</a:t>
            </a:r>
            <a:endParaRPr lang="es-VE" dirty="0">
              <a:solidFill>
                <a:schemeClr val="tx2">
                  <a:lumMod val="50000"/>
                </a:schemeClr>
              </a:solidFill>
              <a:latin typeface="DIN" pitchFamily="2" charset="0"/>
            </a:endParaRPr>
          </a:p>
        </p:txBody>
      </p:sp>
      <p:sp>
        <p:nvSpPr>
          <p:cNvPr id="289815" name="Text Box 2071"/>
          <p:cNvSpPr txBox="1">
            <a:spLocks noChangeArrowheads="1"/>
          </p:cNvSpPr>
          <p:nvPr/>
        </p:nvSpPr>
        <p:spPr bwMode="auto">
          <a:xfrm>
            <a:off x="609600" y="5410200"/>
            <a:ext cx="8382000" cy="641350"/>
          </a:xfrm>
          <a:prstGeom prst="rect">
            <a:avLst/>
          </a:prstGeom>
          <a:noFill/>
          <a:ln w="9525">
            <a:noFill/>
            <a:miter lim="800000"/>
            <a:headEnd/>
            <a:tailEnd/>
          </a:ln>
        </p:spPr>
        <p:txBody>
          <a:bodyPr wrap="square" lIns="92075" tIns="46038" rIns="92075" bIns="46038">
            <a:spAutoFit/>
          </a:bodyPr>
          <a:lstStyle/>
          <a:p>
            <a:pPr lvl="1">
              <a:spcBef>
                <a:spcPct val="20000"/>
              </a:spcBef>
              <a:buClr>
                <a:srgbClr val="000099"/>
              </a:buClr>
              <a:buSzPct val="75000"/>
              <a:buFont typeface="Wingdings" pitchFamily="2" charset="2"/>
              <a:buNone/>
            </a:pPr>
            <a:r>
              <a:rPr kumimoji="1" lang="es-ES" sz="1800" b="0" dirty="0">
                <a:solidFill>
                  <a:schemeClr val="tx1"/>
                </a:solidFill>
                <a:latin typeface="DIN" pitchFamily="2" charset="0"/>
              </a:rPr>
              <a:t>Los atributos de las estaciones determinan el poder de atracción </a:t>
            </a:r>
            <a:r>
              <a:rPr kumimoji="1" lang="es-ES" sz="1800" b="0" dirty="0" smtClean="0">
                <a:solidFill>
                  <a:schemeClr val="tx1"/>
                </a:solidFill>
                <a:latin typeface="DIN" pitchFamily="2" charset="0"/>
              </a:rPr>
              <a:t>y consecuentemente la influencia de cada EDS.</a:t>
            </a:r>
            <a:endParaRPr lang="en-US" sz="1800" dirty="0">
              <a:solidFill>
                <a:srgbClr val="0066CC"/>
              </a:solidFill>
              <a:latin typeface="DIN" pitchFamily="2" charset="0"/>
            </a:endParaRPr>
          </a:p>
        </p:txBody>
      </p:sp>
      <p:sp>
        <p:nvSpPr>
          <p:cNvPr id="289816" name="Oval 2072"/>
          <p:cNvSpPr>
            <a:spLocks noChangeArrowheads="1"/>
          </p:cNvSpPr>
          <p:nvPr/>
        </p:nvSpPr>
        <p:spPr bwMode="auto">
          <a:xfrm>
            <a:off x="2436965" y="3257141"/>
            <a:ext cx="1644650" cy="1444625"/>
          </a:xfrm>
          <a:prstGeom prst="ellipse">
            <a:avLst/>
          </a:prstGeom>
          <a:noFill/>
          <a:ln w="76200">
            <a:solidFill>
              <a:srgbClr val="FF0000"/>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17" name="Oval 2073"/>
          <p:cNvSpPr>
            <a:spLocks noChangeArrowheads="1"/>
          </p:cNvSpPr>
          <p:nvPr/>
        </p:nvSpPr>
        <p:spPr bwMode="auto">
          <a:xfrm>
            <a:off x="3589490" y="2449104"/>
            <a:ext cx="1644650" cy="1511300"/>
          </a:xfrm>
          <a:prstGeom prst="ellipse">
            <a:avLst/>
          </a:prstGeom>
          <a:noFill/>
          <a:ln w="76200">
            <a:solidFill>
              <a:schemeClr val="accent6">
                <a:lumMod val="75000"/>
              </a:schemeClr>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18" name="Oval 2074"/>
          <p:cNvSpPr>
            <a:spLocks noChangeArrowheads="1"/>
          </p:cNvSpPr>
          <p:nvPr/>
        </p:nvSpPr>
        <p:spPr bwMode="auto">
          <a:xfrm>
            <a:off x="4698896" y="3269381"/>
            <a:ext cx="1644650" cy="1444625"/>
          </a:xfrm>
          <a:prstGeom prst="ellipse">
            <a:avLst/>
          </a:prstGeom>
          <a:noFill/>
          <a:ln w="76200">
            <a:solidFill>
              <a:schemeClr val="tx2">
                <a:lumMod val="75000"/>
              </a:schemeClr>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19" name="Oval 2075"/>
          <p:cNvSpPr>
            <a:spLocks noChangeArrowheads="1"/>
          </p:cNvSpPr>
          <p:nvPr/>
        </p:nvSpPr>
        <p:spPr bwMode="auto">
          <a:xfrm>
            <a:off x="5862534" y="2523306"/>
            <a:ext cx="1644650" cy="1511300"/>
          </a:xfrm>
          <a:prstGeom prst="ellipse">
            <a:avLst/>
          </a:prstGeom>
          <a:noFill/>
          <a:ln w="76200">
            <a:solidFill>
              <a:schemeClr val="tx2">
                <a:lumMod val="75000"/>
              </a:schemeClr>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289820" name="Oval 2076"/>
          <p:cNvSpPr>
            <a:spLocks noChangeArrowheads="1"/>
          </p:cNvSpPr>
          <p:nvPr/>
        </p:nvSpPr>
        <p:spPr bwMode="auto">
          <a:xfrm>
            <a:off x="6932715" y="3311116"/>
            <a:ext cx="1644650" cy="1444625"/>
          </a:xfrm>
          <a:prstGeom prst="ellipse">
            <a:avLst/>
          </a:prstGeom>
          <a:noFill/>
          <a:ln w="76200">
            <a:solidFill>
              <a:schemeClr val="tx1"/>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17" name="Oval 2052"/>
          <p:cNvSpPr>
            <a:spLocks noChangeArrowheads="1"/>
          </p:cNvSpPr>
          <p:nvPr/>
        </p:nvSpPr>
        <p:spPr bwMode="auto">
          <a:xfrm>
            <a:off x="455868" y="3254734"/>
            <a:ext cx="1644650" cy="1511300"/>
          </a:xfrm>
          <a:prstGeom prst="ellipse">
            <a:avLst/>
          </a:prstGeom>
          <a:noFill/>
          <a:ln w="76200">
            <a:solidFill>
              <a:schemeClr val="accent3">
                <a:lumMod val="50000"/>
              </a:schemeClr>
            </a:solidFill>
            <a:round/>
            <a:headEnd/>
            <a:tailEnd/>
          </a:ln>
        </p:spPr>
        <p:txBody>
          <a:bodyPr wrap="none" anchor="ctr"/>
          <a:lstStyle/>
          <a:p>
            <a:pPr algn="ctr"/>
            <a:endParaRPr lang="es-ES" sz="1000" b="0">
              <a:solidFill>
                <a:schemeClr val="accent2"/>
              </a:solidFill>
              <a:latin typeface="Times New Roman" pitchFamily="18" charset="0"/>
            </a:endParaRPr>
          </a:p>
        </p:txBody>
      </p:sp>
      <p:sp>
        <p:nvSpPr>
          <p:cNvPr id="18" name="Rectangle 2060"/>
          <p:cNvSpPr>
            <a:spLocks noChangeArrowheads="1"/>
          </p:cNvSpPr>
          <p:nvPr/>
        </p:nvSpPr>
        <p:spPr bwMode="auto">
          <a:xfrm>
            <a:off x="6153866" y="3057065"/>
            <a:ext cx="1055688" cy="308419"/>
          </a:xfrm>
          <a:prstGeom prst="rect">
            <a:avLst/>
          </a:prstGeom>
          <a:noFill/>
          <a:ln w="9525">
            <a:noFill/>
            <a:miter lim="800000"/>
            <a:headEnd/>
            <a:tailEnd/>
          </a:ln>
          <a:effectLst/>
        </p:spPr>
        <p:txBody>
          <a:bodyPr lIns="92075" tIns="46038" rIns="92075" bIns="46038">
            <a:spAutoFit/>
          </a:bodyPr>
          <a:lstStyle/>
          <a:p>
            <a:pPr algn="ctr">
              <a:defRPr/>
            </a:pPr>
            <a:r>
              <a:rPr lang="en-US" sz="1400" cap="all" dirty="0" err="1" smtClean="0">
                <a:solidFill>
                  <a:schemeClr val="tx1"/>
                </a:solidFill>
                <a:effectLst>
                  <a:outerShdw blurRad="38100" dist="38100" dir="2700000" algn="tl">
                    <a:srgbClr val="C0C0C0"/>
                  </a:outerShdw>
                </a:effectLst>
                <a:latin typeface="DIN" pitchFamily="2" charset="0"/>
              </a:rPr>
              <a:t>Entorno</a:t>
            </a:r>
            <a:endParaRPr lang="en-US" sz="1400" cap="all" dirty="0">
              <a:solidFill>
                <a:schemeClr val="tx1"/>
              </a:solidFill>
              <a:latin typeface="DIN" pitchFamily="2" charset="0"/>
            </a:endParaRPr>
          </a:p>
        </p:txBody>
      </p:sp>
      <p:sp>
        <p:nvSpPr>
          <p:cNvPr id="19" name="Date Placeholder 18"/>
          <p:cNvSpPr>
            <a:spLocks noGrp="1"/>
          </p:cNvSpPr>
          <p:nvPr>
            <p:ph type="dt" sz="half" idx="10"/>
          </p:nvPr>
        </p:nvSpPr>
        <p:spPr/>
        <p:txBody>
          <a:bodyPr/>
          <a:lstStyle/>
          <a:p>
            <a:fld id="{671CD69A-743C-4997-A54D-18FD6A77C798}" type="datetime5">
              <a:rPr lang="en-US" smtClean="0"/>
              <a:pPr/>
              <a:t>12-Oct-11</a:t>
            </a:fld>
            <a:endParaRPr lang="en-US"/>
          </a:p>
        </p:txBody>
      </p:sp>
      <p:sp>
        <p:nvSpPr>
          <p:cNvPr id="20" name="Slide Number Placeholder 19"/>
          <p:cNvSpPr>
            <a:spLocks noGrp="1"/>
          </p:cNvSpPr>
          <p:nvPr>
            <p:ph type="sldNum" sz="quarter" idx="12"/>
          </p:nvPr>
        </p:nvSpPr>
        <p:spPr/>
        <p:txBody>
          <a:bodyPr/>
          <a:lstStyle/>
          <a:p>
            <a:fld id="{BE43786B-D812-4D0D-B339-5F916E03F303}" type="slidenum">
              <a:rPr lang="en-US" smtClean="0"/>
              <a:pPr/>
              <a:t>7</a:t>
            </a:fld>
            <a:endParaRPr lang="en-US"/>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89815"/>
                                        </p:tgtEl>
                                        <p:attrNameLst>
                                          <p:attrName>style.visibility</p:attrName>
                                        </p:attrNameLst>
                                      </p:cBhvr>
                                      <p:to>
                                        <p:strVal val="visible"/>
                                      </p:to>
                                    </p:set>
                                    <p:anim calcmode="lin" valueType="num">
                                      <p:cBhvr additive="base">
                                        <p:cTn id="7" dur="500" fill="hold"/>
                                        <p:tgtEl>
                                          <p:spTgt spid="289815"/>
                                        </p:tgtEl>
                                        <p:attrNameLst>
                                          <p:attrName>ppt_x</p:attrName>
                                        </p:attrNameLst>
                                      </p:cBhvr>
                                      <p:tavLst>
                                        <p:tav tm="0">
                                          <p:val>
                                            <p:strVal val="#ppt_x"/>
                                          </p:val>
                                        </p:tav>
                                        <p:tav tm="100000">
                                          <p:val>
                                            <p:strVal val="#ppt_x"/>
                                          </p:val>
                                        </p:tav>
                                      </p:tavLst>
                                    </p:anim>
                                    <p:anim calcmode="lin" valueType="num">
                                      <p:cBhvr additive="base">
                                        <p:cTn id="8" dur="500" fill="hold"/>
                                        <p:tgtEl>
                                          <p:spTgt spid="2898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1000"/>
                                  </p:stCondLst>
                                  <p:childTnLst>
                                    <p:set>
                                      <p:cBhvr>
                                        <p:cTn id="11" dur="1" fill="hold">
                                          <p:stCondLst>
                                            <p:cond delay="0"/>
                                          </p:stCondLst>
                                        </p:cTn>
                                        <p:tgtEl>
                                          <p:spTgt spid="289807"/>
                                        </p:tgtEl>
                                        <p:attrNameLst>
                                          <p:attrName>style.visibility</p:attrName>
                                        </p:attrNameLst>
                                      </p:cBhvr>
                                      <p:to>
                                        <p:strVal val="visible"/>
                                      </p:to>
                                    </p:set>
                                    <p:anim calcmode="lin" valueType="num">
                                      <p:cBhvr additive="base">
                                        <p:cTn id="12" dur="500" fill="hold"/>
                                        <p:tgtEl>
                                          <p:spTgt spid="289807"/>
                                        </p:tgtEl>
                                        <p:attrNameLst>
                                          <p:attrName>ppt_x</p:attrName>
                                        </p:attrNameLst>
                                      </p:cBhvr>
                                      <p:tavLst>
                                        <p:tav tm="0">
                                          <p:val>
                                            <p:strVal val="0-#ppt_w/2"/>
                                          </p:val>
                                        </p:tav>
                                        <p:tav tm="100000">
                                          <p:val>
                                            <p:strVal val="#ppt_x"/>
                                          </p:val>
                                        </p:tav>
                                      </p:tavLst>
                                    </p:anim>
                                    <p:anim calcmode="lin" valueType="num">
                                      <p:cBhvr additive="base">
                                        <p:cTn id="13" dur="500" fill="hold"/>
                                        <p:tgtEl>
                                          <p:spTgt spid="28980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289796"/>
                                        </p:tgtEl>
                                        <p:attrNameLst>
                                          <p:attrName>style.visibility</p:attrName>
                                        </p:attrNameLst>
                                      </p:cBhvr>
                                      <p:to>
                                        <p:strVal val="visible"/>
                                      </p:to>
                                    </p:set>
                                    <p:anim calcmode="lin" valueType="num">
                                      <p:cBhvr additive="base">
                                        <p:cTn id="17" dur="500" fill="hold"/>
                                        <p:tgtEl>
                                          <p:spTgt spid="289796"/>
                                        </p:tgtEl>
                                        <p:attrNameLst>
                                          <p:attrName>ppt_x</p:attrName>
                                        </p:attrNameLst>
                                      </p:cBhvr>
                                      <p:tavLst>
                                        <p:tav tm="0">
                                          <p:val>
                                            <p:strVal val="0-#ppt_w/2"/>
                                          </p:val>
                                        </p:tav>
                                        <p:tav tm="100000">
                                          <p:val>
                                            <p:strVal val="#ppt_x"/>
                                          </p:val>
                                        </p:tav>
                                      </p:tavLst>
                                    </p:anim>
                                    <p:anim calcmode="lin" valueType="num">
                                      <p:cBhvr additive="base">
                                        <p:cTn id="18" dur="500" fill="hold"/>
                                        <p:tgtEl>
                                          <p:spTgt spid="289796"/>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3" presetClass="entr" presetSubtype="16" fill="hold" grpId="0" nodeType="afterEffect">
                                  <p:stCondLst>
                                    <p:cond delay="0"/>
                                  </p:stCondLst>
                                  <p:childTnLst>
                                    <p:set>
                                      <p:cBhvr>
                                        <p:cTn id="21" dur="1" fill="hold">
                                          <p:stCondLst>
                                            <p:cond delay="0"/>
                                          </p:stCondLst>
                                        </p:cTn>
                                        <p:tgtEl>
                                          <p:spTgt spid="289800"/>
                                        </p:tgtEl>
                                        <p:attrNameLst>
                                          <p:attrName>style.visibility</p:attrName>
                                        </p:attrNameLst>
                                      </p:cBhvr>
                                      <p:to>
                                        <p:strVal val="visible"/>
                                      </p:to>
                                    </p:set>
                                    <p:anim calcmode="lin" valueType="num">
                                      <p:cBhvr>
                                        <p:cTn id="22" dur="500" fill="hold"/>
                                        <p:tgtEl>
                                          <p:spTgt spid="289800"/>
                                        </p:tgtEl>
                                        <p:attrNameLst>
                                          <p:attrName>ppt_w</p:attrName>
                                        </p:attrNameLst>
                                      </p:cBhvr>
                                      <p:tavLst>
                                        <p:tav tm="0">
                                          <p:val>
                                            <p:fltVal val="0"/>
                                          </p:val>
                                        </p:tav>
                                        <p:tav tm="100000">
                                          <p:val>
                                            <p:strVal val="#ppt_w"/>
                                          </p:val>
                                        </p:tav>
                                      </p:tavLst>
                                    </p:anim>
                                    <p:anim calcmode="lin" valueType="num">
                                      <p:cBhvr>
                                        <p:cTn id="23" dur="500" fill="hold"/>
                                        <p:tgtEl>
                                          <p:spTgt spid="289800"/>
                                        </p:tgtEl>
                                        <p:attrNameLst>
                                          <p:attrName>ppt_h</p:attrName>
                                        </p:attrNameLst>
                                      </p:cBhvr>
                                      <p:tavLst>
                                        <p:tav tm="0">
                                          <p:val>
                                            <p:fltVal val="0"/>
                                          </p:val>
                                        </p:tav>
                                        <p:tav tm="100000">
                                          <p:val>
                                            <p:strVal val="#ppt_h"/>
                                          </p:val>
                                        </p:tav>
                                      </p:tavLst>
                                    </p:anim>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289816"/>
                                        </p:tgtEl>
                                        <p:attrNameLst>
                                          <p:attrName>style.visibility</p:attrName>
                                        </p:attrNameLst>
                                      </p:cBhvr>
                                      <p:to>
                                        <p:strVal val="visible"/>
                                      </p:to>
                                    </p:set>
                                    <p:anim calcmode="lin" valueType="num">
                                      <p:cBhvr additive="base">
                                        <p:cTn id="27" dur="500" fill="hold"/>
                                        <p:tgtEl>
                                          <p:spTgt spid="289816"/>
                                        </p:tgtEl>
                                        <p:attrNameLst>
                                          <p:attrName>ppt_x</p:attrName>
                                        </p:attrNameLst>
                                      </p:cBhvr>
                                      <p:tavLst>
                                        <p:tav tm="0">
                                          <p:val>
                                            <p:strVal val="0-#ppt_w/2"/>
                                          </p:val>
                                        </p:tav>
                                        <p:tav tm="100000">
                                          <p:val>
                                            <p:strVal val="#ppt_x"/>
                                          </p:val>
                                        </p:tav>
                                      </p:tavLst>
                                    </p:anim>
                                    <p:anim calcmode="lin" valueType="num">
                                      <p:cBhvr additive="base">
                                        <p:cTn id="28" dur="500" fill="hold"/>
                                        <p:tgtEl>
                                          <p:spTgt spid="289816"/>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3" presetClass="entr" presetSubtype="16" fill="hold" grpId="0" nodeType="afterEffect">
                                  <p:stCondLst>
                                    <p:cond delay="0"/>
                                  </p:stCondLst>
                                  <p:childTnLst>
                                    <p:set>
                                      <p:cBhvr>
                                        <p:cTn id="31" dur="1" fill="hold">
                                          <p:stCondLst>
                                            <p:cond delay="0"/>
                                          </p:stCondLst>
                                        </p:cTn>
                                        <p:tgtEl>
                                          <p:spTgt spid="289801"/>
                                        </p:tgtEl>
                                        <p:attrNameLst>
                                          <p:attrName>style.visibility</p:attrName>
                                        </p:attrNameLst>
                                      </p:cBhvr>
                                      <p:to>
                                        <p:strVal val="visible"/>
                                      </p:to>
                                    </p:set>
                                    <p:anim calcmode="lin" valueType="num">
                                      <p:cBhvr>
                                        <p:cTn id="32" dur="500" fill="hold"/>
                                        <p:tgtEl>
                                          <p:spTgt spid="289801"/>
                                        </p:tgtEl>
                                        <p:attrNameLst>
                                          <p:attrName>ppt_w</p:attrName>
                                        </p:attrNameLst>
                                      </p:cBhvr>
                                      <p:tavLst>
                                        <p:tav tm="0">
                                          <p:val>
                                            <p:fltVal val="0"/>
                                          </p:val>
                                        </p:tav>
                                        <p:tav tm="100000">
                                          <p:val>
                                            <p:strVal val="#ppt_w"/>
                                          </p:val>
                                        </p:tav>
                                      </p:tavLst>
                                    </p:anim>
                                    <p:anim calcmode="lin" valueType="num">
                                      <p:cBhvr>
                                        <p:cTn id="33" dur="500" fill="hold"/>
                                        <p:tgtEl>
                                          <p:spTgt spid="289801"/>
                                        </p:tgtEl>
                                        <p:attrNameLst>
                                          <p:attrName>ppt_h</p:attrName>
                                        </p:attrNameLst>
                                      </p:cBhvr>
                                      <p:tavLst>
                                        <p:tav tm="0">
                                          <p:val>
                                            <p:fltVal val="0"/>
                                          </p:val>
                                        </p:tav>
                                        <p:tav tm="100000">
                                          <p:val>
                                            <p:strVal val="#ppt_h"/>
                                          </p:val>
                                        </p:tav>
                                      </p:tavLst>
                                    </p:anim>
                                  </p:childTnLst>
                                </p:cTn>
                              </p:par>
                            </p:childTnLst>
                          </p:cTn>
                        </p:par>
                        <p:par>
                          <p:cTn id="34" fill="hold">
                            <p:stCondLst>
                              <p:cond delay="4000"/>
                            </p:stCondLst>
                            <p:childTnLst>
                              <p:par>
                                <p:cTn id="35" presetID="2" presetClass="entr" presetSubtype="8" fill="hold" grpId="0" nodeType="afterEffect">
                                  <p:stCondLst>
                                    <p:cond delay="0"/>
                                  </p:stCondLst>
                                  <p:childTnLst>
                                    <p:set>
                                      <p:cBhvr>
                                        <p:cTn id="36" dur="1" fill="hold">
                                          <p:stCondLst>
                                            <p:cond delay="0"/>
                                          </p:stCondLst>
                                        </p:cTn>
                                        <p:tgtEl>
                                          <p:spTgt spid="289817"/>
                                        </p:tgtEl>
                                        <p:attrNameLst>
                                          <p:attrName>style.visibility</p:attrName>
                                        </p:attrNameLst>
                                      </p:cBhvr>
                                      <p:to>
                                        <p:strVal val="visible"/>
                                      </p:to>
                                    </p:set>
                                    <p:anim calcmode="lin" valueType="num">
                                      <p:cBhvr additive="base">
                                        <p:cTn id="37" dur="500" fill="hold"/>
                                        <p:tgtEl>
                                          <p:spTgt spid="289817"/>
                                        </p:tgtEl>
                                        <p:attrNameLst>
                                          <p:attrName>ppt_x</p:attrName>
                                        </p:attrNameLst>
                                      </p:cBhvr>
                                      <p:tavLst>
                                        <p:tav tm="0">
                                          <p:val>
                                            <p:strVal val="0-#ppt_w/2"/>
                                          </p:val>
                                        </p:tav>
                                        <p:tav tm="100000">
                                          <p:val>
                                            <p:strVal val="#ppt_x"/>
                                          </p:val>
                                        </p:tav>
                                      </p:tavLst>
                                    </p:anim>
                                    <p:anim calcmode="lin" valueType="num">
                                      <p:cBhvr additive="base">
                                        <p:cTn id="38" dur="500" fill="hold"/>
                                        <p:tgtEl>
                                          <p:spTgt spid="289817"/>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23" presetClass="entr" presetSubtype="16" fill="hold" grpId="0" nodeType="afterEffect">
                                  <p:stCondLst>
                                    <p:cond delay="0"/>
                                  </p:stCondLst>
                                  <p:childTnLst>
                                    <p:set>
                                      <p:cBhvr>
                                        <p:cTn id="41" dur="1" fill="hold">
                                          <p:stCondLst>
                                            <p:cond delay="0"/>
                                          </p:stCondLst>
                                        </p:cTn>
                                        <p:tgtEl>
                                          <p:spTgt spid="289802"/>
                                        </p:tgtEl>
                                        <p:attrNameLst>
                                          <p:attrName>style.visibility</p:attrName>
                                        </p:attrNameLst>
                                      </p:cBhvr>
                                      <p:to>
                                        <p:strVal val="visible"/>
                                      </p:to>
                                    </p:set>
                                    <p:anim calcmode="lin" valueType="num">
                                      <p:cBhvr>
                                        <p:cTn id="42" dur="500" fill="hold"/>
                                        <p:tgtEl>
                                          <p:spTgt spid="289802"/>
                                        </p:tgtEl>
                                        <p:attrNameLst>
                                          <p:attrName>ppt_w</p:attrName>
                                        </p:attrNameLst>
                                      </p:cBhvr>
                                      <p:tavLst>
                                        <p:tav tm="0">
                                          <p:val>
                                            <p:fltVal val="0"/>
                                          </p:val>
                                        </p:tav>
                                        <p:tav tm="100000">
                                          <p:val>
                                            <p:strVal val="#ppt_w"/>
                                          </p:val>
                                        </p:tav>
                                      </p:tavLst>
                                    </p:anim>
                                    <p:anim calcmode="lin" valueType="num">
                                      <p:cBhvr>
                                        <p:cTn id="43" dur="500" fill="hold"/>
                                        <p:tgtEl>
                                          <p:spTgt spid="289802"/>
                                        </p:tgtEl>
                                        <p:attrNameLst>
                                          <p:attrName>ppt_h</p:attrName>
                                        </p:attrNameLst>
                                      </p:cBhvr>
                                      <p:tavLst>
                                        <p:tav tm="0">
                                          <p:val>
                                            <p:fltVal val="0"/>
                                          </p:val>
                                        </p:tav>
                                        <p:tav tm="100000">
                                          <p:val>
                                            <p:strVal val="#ppt_h"/>
                                          </p:val>
                                        </p:tav>
                                      </p:tavLst>
                                    </p:anim>
                                  </p:childTnLst>
                                </p:cTn>
                              </p:par>
                            </p:childTnLst>
                          </p:cTn>
                        </p:par>
                        <p:par>
                          <p:cTn id="44" fill="hold">
                            <p:stCondLst>
                              <p:cond delay="5000"/>
                            </p:stCondLst>
                            <p:childTnLst>
                              <p:par>
                                <p:cTn id="45" presetID="2" presetClass="entr" presetSubtype="8" fill="hold" grpId="0" nodeType="afterEffect">
                                  <p:stCondLst>
                                    <p:cond delay="0"/>
                                  </p:stCondLst>
                                  <p:childTnLst>
                                    <p:set>
                                      <p:cBhvr>
                                        <p:cTn id="46" dur="1" fill="hold">
                                          <p:stCondLst>
                                            <p:cond delay="0"/>
                                          </p:stCondLst>
                                        </p:cTn>
                                        <p:tgtEl>
                                          <p:spTgt spid="289818"/>
                                        </p:tgtEl>
                                        <p:attrNameLst>
                                          <p:attrName>style.visibility</p:attrName>
                                        </p:attrNameLst>
                                      </p:cBhvr>
                                      <p:to>
                                        <p:strVal val="visible"/>
                                      </p:to>
                                    </p:set>
                                    <p:anim calcmode="lin" valueType="num">
                                      <p:cBhvr additive="base">
                                        <p:cTn id="47" dur="500" fill="hold"/>
                                        <p:tgtEl>
                                          <p:spTgt spid="289818"/>
                                        </p:tgtEl>
                                        <p:attrNameLst>
                                          <p:attrName>ppt_x</p:attrName>
                                        </p:attrNameLst>
                                      </p:cBhvr>
                                      <p:tavLst>
                                        <p:tav tm="0">
                                          <p:val>
                                            <p:strVal val="0-#ppt_w/2"/>
                                          </p:val>
                                        </p:tav>
                                        <p:tav tm="100000">
                                          <p:val>
                                            <p:strVal val="#ppt_x"/>
                                          </p:val>
                                        </p:tav>
                                      </p:tavLst>
                                    </p:anim>
                                    <p:anim calcmode="lin" valueType="num">
                                      <p:cBhvr additive="base">
                                        <p:cTn id="48" dur="500" fill="hold"/>
                                        <p:tgtEl>
                                          <p:spTgt spid="289818"/>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23" presetClass="entr" presetSubtype="16" fill="hold" grpId="0" nodeType="afterEffect">
                                  <p:stCondLst>
                                    <p:cond delay="0"/>
                                  </p:stCondLst>
                                  <p:childTnLst>
                                    <p:set>
                                      <p:cBhvr>
                                        <p:cTn id="51" dur="1" fill="hold">
                                          <p:stCondLst>
                                            <p:cond delay="0"/>
                                          </p:stCondLst>
                                        </p:cTn>
                                        <p:tgtEl>
                                          <p:spTgt spid="289805"/>
                                        </p:tgtEl>
                                        <p:attrNameLst>
                                          <p:attrName>style.visibility</p:attrName>
                                        </p:attrNameLst>
                                      </p:cBhvr>
                                      <p:to>
                                        <p:strVal val="visible"/>
                                      </p:to>
                                    </p:set>
                                    <p:anim calcmode="lin" valueType="num">
                                      <p:cBhvr>
                                        <p:cTn id="52" dur="500" fill="hold"/>
                                        <p:tgtEl>
                                          <p:spTgt spid="289805"/>
                                        </p:tgtEl>
                                        <p:attrNameLst>
                                          <p:attrName>ppt_w</p:attrName>
                                        </p:attrNameLst>
                                      </p:cBhvr>
                                      <p:tavLst>
                                        <p:tav tm="0">
                                          <p:val>
                                            <p:fltVal val="0"/>
                                          </p:val>
                                        </p:tav>
                                        <p:tav tm="100000">
                                          <p:val>
                                            <p:strVal val="#ppt_w"/>
                                          </p:val>
                                        </p:tav>
                                      </p:tavLst>
                                    </p:anim>
                                    <p:anim calcmode="lin" valueType="num">
                                      <p:cBhvr>
                                        <p:cTn id="53" dur="500" fill="hold"/>
                                        <p:tgtEl>
                                          <p:spTgt spid="289805"/>
                                        </p:tgtEl>
                                        <p:attrNameLst>
                                          <p:attrName>ppt_h</p:attrName>
                                        </p:attrNameLst>
                                      </p:cBhvr>
                                      <p:tavLst>
                                        <p:tav tm="0">
                                          <p:val>
                                            <p:fltVal val="0"/>
                                          </p:val>
                                        </p:tav>
                                        <p:tav tm="100000">
                                          <p:val>
                                            <p:strVal val="#ppt_h"/>
                                          </p:val>
                                        </p:tav>
                                      </p:tavLst>
                                    </p:anim>
                                  </p:childTnLst>
                                </p:cTn>
                              </p:par>
                            </p:childTnLst>
                          </p:cTn>
                        </p:par>
                        <p:par>
                          <p:cTn id="54" fill="hold">
                            <p:stCondLst>
                              <p:cond delay="6000"/>
                            </p:stCondLst>
                            <p:childTnLst>
                              <p:par>
                                <p:cTn id="55" presetID="2" presetClass="entr" presetSubtype="8" fill="hold" grpId="0" nodeType="afterEffect">
                                  <p:stCondLst>
                                    <p:cond delay="0"/>
                                  </p:stCondLst>
                                  <p:childTnLst>
                                    <p:set>
                                      <p:cBhvr>
                                        <p:cTn id="56" dur="1" fill="hold">
                                          <p:stCondLst>
                                            <p:cond delay="0"/>
                                          </p:stCondLst>
                                        </p:cTn>
                                        <p:tgtEl>
                                          <p:spTgt spid="289819"/>
                                        </p:tgtEl>
                                        <p:attrNameLst>
                                          <p:attrName>style.visibility</p:attrName>
                                        </p:attrNameLst>
                                      </p:cBhvr>
                                      <p:to>
                                        <p:strVal val="visible"/>
                                      </p:to>
                                    </p:set>
                                    <p:anim calcmode="lin" valueType="num">
                                      <p:cBhvr additive="base">
                                        <p:cTn id="57" dur="500" fill="hold"/>
                                        <p:tgtEl>
                                          <p:spTgt spid="289819"/>
                                        </p:tgtEl>
                                        <p:attrNameLst>
                                          <p:attrName>ppt_x</p:attrName>
                                        </p:attrNameLst>
                                      </p:cBhvr>
                                      <p:tavLst>
                                        <p:tav tm="0">
                                          <p:val>
                                            <p:strVal val="0-#ppt_w/2"/>
                                          </p:val>
                                        </p:tav>
                                        <p:tav tm="100000">
                                          <p:val>
                                            <p:strVal val="#ppt_x"/>
                                          </p:val>
                                        </p:tav>
                                      </p:tavLst>
                                    </p:anim>
                                    <p:anim calcmode="lin" valueType="num">
                                      <p:cBhvr additive="base">
                                        <p:cTn id="58" dur="500" fill="hold"/>
                                        <p:tgtEl>
                                          <p:spTgt spid="289819"/>
                                        </p:tgtEl>
                                        <p:attrNameLst>
                                          <p:attrName>ppt_y</p:attrName>
                                        </p:attrNameLst>
                                      </p:cBhvr>
                                      <p:tavLst>
                                        <p:tav tm="0">
                                          <p:val>
                                            <p:strVal val="#ppt_y"/>
                                          </p:val>
                                        </p:tav>
                                        <p:tav tm="100000">
                                          <p:val>
                                            <p:strVal val="#ppt_y"/>
                                          </p:val>
                                        </p:tav>
                                      </p:tavLst>
                                    </p:anim>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289804"/>
                                        </p:tgtEl>
                                        <p:attrNameLst>
                                          <p:attrName>style.visibility</p:attrName>
                                        </p:attrNameLst>
                                      </p:cBhvr>
                                      <p:to>
                                        <p:strVal val="visible"/>
                                      </p:to>
                                    </p:set>
                                    <p:anim calcmode="lin" valueType="num">
                                      <p:cBhvr>
                                        <p:cTn id="62" dur="500" fill="hold"/>
                                        <p:tgtEl>
                                          <p:spTgt spid="289804"/>
                                        </p:tgtEl>
                                        <p:attrNameLst>
                                          <p:attrName>ppt_w</p:attrName>
                                        </p:attrNameLst>
                                      </p:cBhvr>
                                      <p:tavLst>
                                        <p:tav tm="0">
                                          <p:val>
                                            <p:fltVal val="0"/>
                                          </p:val>
                                        </p:tav>
                                        <p:tav tm="100000">
                                          <p:val>
                                            <p:strVal val="#ppt_w"/>
                                          </p:val>
                                        </p:tav>
                                      </p:tavLst>
                                    </p:anim>
                                    <p:anim calcmode="lin" valueType="num">
                                      <p:cBhvr>
                                        <p:cTn id="63" dur="500" fill="hold"/>
                                        <p:tgtEl>
                                          <p:spTgt spid="289804"/>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2" presetClass="entr" presetSubtype="8" fill="hold" grpId="0" nodeType="afterEffect">
                                  <p:stCondLst>
                                    <p:cond delay="0"/>
                                  </p:stCondLst>
                                  <p:childTnLst>
                                    <p:set>
                                      <p:cBhvr>
                                        <p:cTn id="66" dur="1" fill="hold">
                                          <p:stCondLst>
                                            <p:cond delay="0"/>
                                          </p:stCondLst>
                                        </p:cTn>
                                        <p:tgtEl>
                                          <p:spTgt spid="289820"/>
                                        </p:tgtEl>
                                        <p:attrNameLst>
                                          <p:attrName>style.visibility</p:attrName>
                                        </p:attrNameLst>
                                      </p:cBhvr>
                                      <p:to>
                                        <p:strVal val="visible"/>
                                      </p:to>
                                    </p:set>
                                    <p:anim calcmode="lin" valueType="num">
                                      <p:cBhvr additive="base">
                                        <p:cTn id="67" dur="500" fill="hold"/>
                                        <p:tgtEl>
                                          <p:spTgt spid="289820"/>
                                        </p:tgtEl>
                                        <p:attrNameLst>
                                          <p:attrName>ppt_x</p:attrName>
                                        </p:attrNameLst>
                                      </p:cBhvr>
                                      <p:tavLst>
                                        <p:tav tm="0">
                                          <p:val>
                                            <p:strVal val="0-#ppt_w/2"/>
                                          </p:val>
                                        </p:tav>
                                        <p:tav tm="100000">
                                          <p:val>
                                            <p:strVal val="#ppt_x"/>
                                          </p:val>
                                        </p:tav>
                                      </p:tavLst>
                                    </p:anim>
                                    <p:anim calcmode="lin" valueType="num">
                                      <p:cBhvr additive="base">
                                        <p:cTn id="68" dur="500" fill="hold"/>
                                        <p:tgtEl>
                                          <p:spTgt spid="289820"/>
                                        </p:tgtEl>
                                        <p:attrNameLst>
                                          <p:attrName>ppt_y</p:attrName>
                                        </p:attrNameLst>
                                      </p:cBhvr>
                                      <p:tavLst>
                                        <p:tav tm="0">
                                          <p:val>
                                            <p:strVal val="#ppt_y"/>
                                          </p:val>
                                        </p:tav>
                                        <p:tav tm="100000">
                                          <p:val>
                                            <p:strVal val="#ppt_y"/>
                                          </p:val>
                                        </p:tav>
                                      </p:tavLst>
                                    </p:anim>
                                  </p:childTnLst>
                                </p:cTn>
                              </p:par>
                            </p:childTnLst>
                          </p:cTn>
                        </p:par>
                        <p:par>
                          <p:cTn id="69" fill="hold">
                            <p:stCondLst>
                              <p:cond delay="7500"/>
                            </p:stCondLst>
                            <p:childTnLst>
                              <p:par>
                                <p:cTn id="70" presetID="23" presetClass="entr" presetSubtype="16" fill="hold" grpId="0" nodeType="afterEffect">
                                  <p:stCondLst>
                                    <p:cond delay="0"/>
                                  </p:stCondLst>
                                  <p:childTnLst>
                                    <p:set>
                                      <p:cBhvr>
                                        <p:cTn id="71" dur="1" fill="hold">
                                          <p:stCondLst>
                                            <p:cond delay="0"/>
                                          </p:stCondLst>
                                        </p:cTn>
                                        <p:tgtEl>
                                          <p:spTgt spid="289803"/>
                                        </p:tgtEl>
                                        <p:attrNameLst>
                                          <p:attrName>style.visibility</p:attrName>
                                        </p:attrNameLst>
                                      </p:cBhvr>
                                      <p:to>
                                        <p:strVal val="visible"/>
                                      </p:to>
                                    </p:set>
                                    <p:anim calcmode="lin" valueType="num">
                                      <p:cBhvr>
                                        <p:cTn id="72" dur="500" fill="hold"/>
                                        <p:tgtEl>
                                          <p:spTgt spid="289803"/>
                                        </p:tgtEl>
                                        <p:attrNameLst>
                                          <p:attrName>ppt_w</p:attrName>
                                        </p:attrNameLst>
                                      </p:cBhvr>
                                      <p:tavLst>
                                        <p:tav tm="0">
                                          <p:val>
                                            <p:fltVal val="0"/>
                                          </p:val>
                                        </p:tav>
                                        <p:tav tm="100000">
                                          <p:val>
                                            <p:strVal val="#ppt_w"/>
                                          </p:val>
                                        </p:tav>
                                      </p:tavLst>
                                    </p:anim>
                                    <p:anim calcmode="lin" valueType="num">
                                      <p:cBhvr>
                                        <p:cTn id="73" dur="500" fill="hold"/>
                                        <p:tgtEl>
                                          <p:spTgt spid="289803"/>
                                        </p:tgtEl>
                                        <p:attrNameLst>
                                          <p:attrName>ppt_h</p:attrName>
                                        </p:attrNameLst>
                                      </p:cBhvr>
                                      <p:tavLst>
                                        <p:tav tm="0">
                                          <p:val>
                                            <p:fltVal val="0"/>
                                          </p:val>
                                        </p:tav>
                                        <p:tav tm="100000">
                                          <p:val>
                                            <p:strVal val="#ppt_h"/>
                                          </p:val>
                                        </p:tav>
                                      </p:tavLst>
                                    </p:anim>
                                  </p:childTnLst>
                                </p:cTn>
                              </p:par>
                            </p:childTnLst>
                          </p:cTn>
                        </p:par>
                        <p:par>
                          <p:cTn id="74" fill="hold">
                            <p:stCondLst>
                              <p:cond delay="8000"/>
                            </p:stCondLst>
                            <p:childTnLst>
                              <p:par>
                                <p:cTn id="75" presetID="2" presetClass="entr" presetSubtype="8"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0-#ppt_w/2"/>
                                          </p:val>
                                        </p:tav>
                                        <p:tav tm="100000">
                                          <p:val>
                                            <p:strVal val="#ppt_x"/>
                                          </p:val>
                                        </p:tav>
                                      </p:tavLst>
                                    </p:anim>
                                    <p:anim calcmode="lin" valueType="num">
                                      <p:cBhvr additive="base">
                                        <p:cTn id="78" dur="5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8500"/>
                            </p:stCondLst>
                            <p:childTnLst>
                              <p:par>
                                <p:cTn id="80" presetID="23" presetClass="entr" presetSubtype="16"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6" grpId="0" animBg="1" autoUpdateAnimBg="0"/>
      <p:bldP spid="289800" grpId="0" autoUpdateAnimBg="0"/>
      <p:bldP spid="289801" grpId="0" autoUpdateAnimBg="0"/>
      <p:bldP spid="289802" grpId="0" autoUpdateAnimBg="0"/>
      <p:bldP spid="289803" grpId="0" autoUpdateAnimBg="0"/>
      <p:bldP spid="289804" grpId="0" autoUpdateAnimBg="0"/>
      <p:bldP spid="289805" grpId="0" autoUpdateAnimBg="0"/>
      <p:bldP spid="289807" grpId="0" autoUpdateAnimBg="0"/>
      <p:bldP spid="289815" grpId="0" autoUpdateAnimBg="0"/>
      <p:bldP spid="289816" grpId="0" animBg="1" autoUpdateAnimBg="0"/>
      <p:bldP spid="289817" grpId="0" animBg="1" autoUpdateAnimBg="0"/>
      <p:bldP spid="289818" grpId="0" animBg="1" autoUpdateAnimBg="0"/>
      <p:bldP spid="289819" grpId="0" animBg="1" autoUpdateAnimBg="0"/>
      <p:bldP spid="289820" grpId="0" animBg="1" autoUpdateAnimBg="0"/>
      <p:bldP spid="17" grpId="0" animBg="1" autoUpdateAnimBg="0"/>
      <p:bldP spid="1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 name="Diagram 3"/>
          <p:cNvGraphicFramePr/>
          <p:nvPr/>
        </p:nvGraphicFramePr>
        <p:xfrm>
          <a:off x="361543" y="206484"/>
          <a:ext cx="8413750" cy="60025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descr="Clipboard03.jpg"/>
          <p:cNvPicPr>
            <a:picLocks noChangeAspect="1"/>
          </p:cNvPicPr>
          <p:nvPr/>
        </p:nvPicPr>
        <p:blipFill>
          <a:blip r:embed="rId8" cstate="screen"/>
          <a:stretch>
            <a:fillRect/>
          </a:stretch>
        </p:blipFill>
        <p:spPr>
          <a:xfrm>
            <a:off x="8254784" y="6474543"/>
            <a:ext cx="432620" cy="324465"/>
          </a:xfrm>
          <a:prstGeom prst="rect">
            <a:avLst/>
          </a:prstGeom>
          <a:ln>
            <a:solidFill>
              <a:schemeClr val="bg1"/>
            </a:solidFill>
          </a:ln>
        </p:spPr>
      </p:pic>
      <p:sp>
        <p:nvSpPr>
          <p:cNvPr id="5" name="Date Placeholder 4"/>
          <p:cNvSpPr>
            <a:spLocks noGrp="1"/>
          </p:cNvSpPr>
          <p:nvPr>
            <p:ph type="dt" sz="half" idx="10"/>
          </p:nvPr>
        </p:nvSpPr>
        <p:spPr/>
        <p:txBody>
          <a:bodyPr/>
          <a:lstStyle/>
          <a:p>
            <a:fld id="{BE7FCCC2-F3E0-4C44-B255-A1BCE1EAE38C}" type="datetime5">
              <a:rPr lang="en-US" smtClean="0"/>
              <a:pPr/>
              <a:t>12-Oct-11</a:t>
            </a:fld>
            <a:endParaRPr lang="en-US"/>
          </a:p>
        </p:txBody>
      </p:sp>
      <p:sp>
        <p:nvSpPr>
          <p:cNvPr id="6" name="Slide Number Placeholder 5"/>
          <p:cNvSpPr>
            <a:spLocks noGrp="1"/>
          </p:cNvSpPr>
          <p:nvPr>
            <p:ph type="sldNum" sz="quarter" idx="12"/>
          </p:nvPr>
        </p:nvSpPr>
        <p:spPr/>
        <p:txBody>
          <a:bodyPr/>
          <a:lstStyle/>
          <a:p>
            <a:fld id="{BE43786B-D812-4D0D-B339-5F916E03F303}" type="slidenum">
              <a:rPr lang="en-US" smtClean="0"/>
              <a:pPr/>
              <a:t>8</a:t>
            </a:fld>
            <a:endParaRPr lang="en-US" dirty="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DB435AC0-46CC-41ED-B8E4-0B217355DB11}"/>
                                            </p:graphicEl>
                                          </p:spTgt>
                                        </p:tgtEl>
                                        <p:attrNameLst>
                                          <p:attrName>style.visibility</p:attrName>
                                        </p:attrNameLst>
                                      </p:cBhvr>
                                      <p:to>
                                        <p:strVal val="visible"/>
                                      </p:to>
                                    </p:set>
                                    <p:animEffect transition="in" filter="fade">
                                      <p:cBhvr>
                                        <p:cTn id="7" dur="2000"/>
                                        <p:tgtEl>
                                          <p:spTgt spid="4">
                                            <p:graphicEl>
                                              <a:dgm id="{DB435AC0-46CC-41ED-B8E4-0B217355DB11}"/>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763AD2A2-515F-4296-930F-32AA2D92F3B4}"/>
                                            </p:graphicEl>
                                          </p:spTgt>
                                        </p:tgtEl>
                                        <p:attrNameLst>
                                          <p:attrName>style.visibility</p:attrName>
                                        </p:attrNameLst>
                                      </p:cBhvr>
                                      <p:to>
                                        <p:strVal val="visible"/>
                                      </p:to>
                                    </p:set>
                                    <p:animEffect transition="in" filter="fade">
                                      <p:cBhvr>
                                        <p:cTn id="10" dur="2000"/>
                                        <p:tgtEl>
                                          <p:spTgt spid="4">
                                            <p:graphicEl>
                                              <a:dgm id="{763AD2A2-515F-4296-930F-32AA2D92F3B4}"/>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EB85168A-8D0F-43D1-A516-12F7F8BF306B}"/>
                                            </p:graphicEl>
                                          </p:spTgt>
                                        </p:tgtEl>
                                        <p:attrNameLst>
                                          <p:attrName>style.visibility</p:attrName>
                                        </p:attrNameLst>
                                      </p:cBhvr>
                                      <p:to>
                                        <p:strVal val="visible"/>
                                      </p:to>
                                    </p:set>
                                    <p:animEffect transition="in" filter="fade">
                                      <p:cBhvr>
                                        <p:cTn id="15" dur="2000"/>
                                        <p:tgtEl>
                                          <p:spTgt spid="4">
                                            <p:graphicEl>
                                              <a:dgm id="{EB85168A-8D0F-43D1-A516-12F7F8BF306B}"/>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graphicEl>
                                              <a:dgm id="{DD867994-15CF-4096-B0EC-6AB35946D0EB}"/>
                                            </p:graphicEl>
                                          </p:spTgt>
                                        </p:tgtEl>
                                        <p:attrNameLst>
                                          <p:attrName>style.visibility</p:attrName>
                                        </p:attrNameLst>
                                      </p:cBhvr>
                                      <p:to>
                                        <p:strVal val="visible"/>
                                      </p:to>
                                    </p:set>
                                    <p:animEffect transition="in" filter="fade">
                                      <p:cBhvr>
                                        <p:cTn id="18" dur="2000"/>
                                        <p:tgtEl>
                                          <p:spTgt spid="4">
                                            <p:graphicEl>
                                              <a:dgm id="{DD867994-15CF-4096-B0EC-6AB35946D0EB}"/>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graphicEl>
                                              <a:dgm id="{F8F98620-F95C-43F9-BEAA-88BD2FDE1289}"/>
                                            </p:graphicEl>
                                          </p:spTgt>
                                        </p:tgtEl>
                                        <p:attrNameLst>
                                          <p:attrName>style.visibility</p:attrName>
                                        </p:attrNameLst>
                                      </p:cBhvr>
                                      <p:to>
                                        <p:strVal val="visible"/>
                                      </p:to>
                                    </p:set>
                                    <p:animEffect transition="in" filter="fade">
                                      <p:cBhvr>
                                        <p:cTn id="23" dur="2000"/>
                                        <p:tgtEl>
                                          <p:spTgt spid="4">
                                            <p:graphicEl>
                                              <a:dgm id="{F8F98620-F95C-43F9-BEAA-88BD2FDE1289}"/>
                                            </p:graphic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graphicEl>
                                              <a:dgm id="{3B251834-EFBB-4AF8-8602-705C03904F92}"/>
                                            </p:graphicEl>
                                          </p:spTgt>
                                        </p:tgtEl>
                                        <p:attrNameLst>
                                          <p:attrName>style.visibility</p:attrName>
                                        </p:attrNameLst>
                                      </p:cBhvr>
                                      <p:to>
                                        <p:strVal val="visible"/>
                                      </p:to>
                                    </p:set>
                                    <p:animEffect transition="in" filter="fade">
                                      <p:cBhvr>
                                        <p:cTn id="26" dur="2000"/>
                                        <p:tgtEl>
                                          <p:spTgt spid="4">
                                            <p:graphicEl>
                                              <a:dgm id="{3B251834-EFBB-4AF8-8602-705C03904F92}"/>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graphicEl>
                                              <a:dgm id="{BB745097-4329-4545-A1CB-B685D68111EE}"/>
                                            </p:graphicEl>
                                          </p:spTgt>
                                        </p:tgtEl>
                                        <p:attrNameLst>
                                          <p:attrName>style.visibility</p:attrName>
                                        </p:attrNameLst>
                                      </p:cBhvr>
                                      <p:to>
                                        <p:strVal val="visible"/>
                                      </p:to>
                                    </p:set>
                                    <p:animEffect transition="in" filter="fade">
                                      <p:cBhvr>
                                        <p:cTn id="31" dur="2000"/>
                                        <p:tgtEl>
                                          <p:spTgt spid="4">
                                            <p:graphicEl>
                                              <a:dgm id="{BB745097-4329-4545-A1CB-B685D68111EE}"/>
                                            </p:graphic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graphicEl>
                                              <a:dgm id="{65D3534C-198F-4C60-A92D-B1DA624B7633}"/>
                                            </p:graphicEl>
                                          </p:spTgt>
                                        </p:tgtEl>
                                        <p:attrNameLst>
                                          <p:attrName>style.visibility</p:attrName>
                                        </p:attrNameLst>
                                      </p:cBhvr>
                                      <p:to>
                                        <p:strVal val="visible"/>
                                      </p:to>
                                    </p:set>
                                    <p:animEffect transition="in" filter="fade">
                                      <p:cBhvr>
                                        <p:cTn id="34" dur="2000"/>
                                        <p:tgtEl>
                                          <p:spTgt spid="4">
                                            <p:graphicEl>
                                              <a:dgm id="{65D3534C-198F-4C60-A92D-B1DA624B7633}"/>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
                                            <p:graphicEl>
                                              <a:dgm id="{EA50DBFC-138A-47F8-9C6A-A495DB229E8D}"/>
                                            </p:graphicEl>
                                          </p:spTgt>
                                        </p:tgtEl>
                                        <p:attrNameLst>
                                          <p:attrName>style.visibility</p:attrName>
                                        </p:attrNameLst>
                                      </p:cBhvr>
                                      <p:to>
                                        <p:strVal val="visible"/>
                                      </p:to>
                                    </p:set>
                                    <p:animEffect transition="in" filter="fade">
                                      <p:cBhvr>
                                        <p:cTn id="39" dur="2000"/>
                                        <p:tgtEl>
                                          <p:spTgt spid="4">
                                            <p:graphicEl>
                                              <a:dgm id="{EA50DBFC-138A-47F8-9C6A-A495DB229E8D}"/>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graphicEl>
                                              <a:dgm id="{9630360B-1242-4AFF-9F42-27589FD1497C}"/>
                                            </p:graphicEl>
                                          </p:spTgt>
                                        </p:tgtEl>
                                        <p:attrNameLst>
                                          <p:attrName>style.visibility</p:attrName>
                                        </p:attrNameLst>
                                      </p:cBhvr>
                                      <p:to>
                                        <p:strVal val="visible"/>
                                      </p:to>
                                    </p:set>
                                    <p:animEffect transition="in" filter="fade">
                                      <p:cBhvr>
                                        <p:cTn id="42" dur="2000"/>
                                        <p:tgtEl>
                                          <p:spTgt spid="4">
                                            <p:graphicEl>
                                              <a:dgm id="{9630360B-1242-4AFF-9F42-27589FD1497C}"/>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graphicEl>
                                              <a:dgm id="{7B2679E6-9099-42CF-9E63-6087D4B4F6B8}"/>
                                            </p:graphicEl>
                                          </p:spTgt>
                                        </p:tgtEl>
                                        <p:attrNameLst>
                                          <p:attrName>style.visibility</p:attrName>
                                        </p:attrNameLst>
                                      </p:cBhvr>
                                      <p:to>
                                        <p:strVal val="visible"/>
                                      </p:to>
                                    </p:set>
                                    <p:animEffect transition="in" filter="fade">
                                      <p:cBhvr>
                                        <p:cTn id="47" dur="2000"/>
                                        <p:tgtEl>
                                          <p:spTgt spid="4">
                                            <p:graphicEl>
                                              <a:dgm id="{7B2679E6-9099-42CF-9E63-6087D4B4F6B8}"/>
                                            </p:graphic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
                                            <p:graphicEl>
                                              <a:dgm id="{30784EFF-593C-4241-81C4-D25221C65C78}"/>
                                            </p:graphicEl>
                                          </p:spTgt>
                                        </p:tgtEl>
                                        <p:attrNameLst>
                                          <p:attrName>style.visibility</p:attrName>
                                        </p:attrNameLst>
                                      </p:cBhvr>
                                      <p:to>
                                        <p:strVal val="visible"/>
                                      </p:to>
                                    </p:set>
                                    <p:animEffect transition="in" filter="fade">
                                      <p:cBhvr>
                                        <p:cTn id="50" dur="2000"/>
                                        <p:tgtEl>
                                          <p:spTgt spid="4">
                                            <p:graphicEl>
                                              <a:dgm id="{30784EFF-593C-4241-81C4-D25221C65C78}"/>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
                                            <p:graphicEl>
                                              <a:dgm id="{2ACEC173-ABD1-4DF7-B67B-64B1C9724098}"/>
                                            </p:graphicEl>
                                          </p:spTgt>
                                        </p:tgtEl>
                                        <p:attrNameLst>
                                          <p:attrName>style.visibility</p:attrName>
                                        </p:attrNameLst>
                                      </p:cBhvr>
                                      <p:to>
                                        <p:strVal val="visible"/>
                                      </p:to>
                                    </p:set>
                                    <p:animEffect transition="in" filter="fade">
                                      <p:cBhvr>
                                        <p:cTn id="55" dur="2000"/>
                                        <p:tgtEl>
                                          <p:spTgt spid="4">
                                            <p:graphicEl>
                                              <a:dgm id="{2ACEC173-ABD1-4DF7-B67B-64B1C9724098}"/>
                                            </p:graphic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
                                            <p:graphicEl>
                                              <a:dgm id="{B7C37D2A-AC40-4674-BB56-B27FE01AB03B}"/>
                                            </p:graphicEl>
                                          </p:spTgt>
                                        </p:tgtEl>
                                        <p:attrNameLst>
                                          <p:attrName>style.visibility</p:attrName>
                                        </p:attrNameLst>
                                      </p:cBhvr>
                                      <p:to>
                                        <p:strVal val="visible"/>
                                      </p:to>
                                    </p:set>
                                    <p:animEffect transition="in" filter="fade">
                                      <p:cBhvr>
                                        <p:cTn id="58" dur="2000"/>
                                        <p:tgtEl>
                                          <p:spTgt spid="4">
                                            <p:graphicEl>
                                              <a:dgm id="{B7C37D2A-AC40-4674-BB56-B27FE01AB03B}"/>
                                            </p:graphicEl>
                                          </p:spTgt>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
                                            <p:graphicEl>
                                              <a:dgm id="{5EE0753D-4A02-404E-889F-B438576CB431}"/>
                                            </p:graphicEl>
                                          </p:spTgt>
                                        </p:tgtEl>
                                        <p:attrNameLst>
                                          <p:attrName>style.visibility</p:attrName>
                                        </p:attrNameLst>
                                      </p:cBhvr>
                                      <p:to>
                                        <p:strVal val="visible"/>
                                      </p:to>
                                    </p:set>
                                    <p:animEffect transition="in" filter="fade">
                                      <p:cBhvr>
                                        <p:cTn id="63" dur="2000"/>
                                        <p:tgtEl>
                                          <p:spTgt spid="4">
                                            <p:graphicEl>
                                              <a:dgm id="{5EE0753D-4A02-404E-889F-B438576CB431}"/>
                                            </p:graphicEl>
                                          </p:spTgt>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
                                            <p:graphicEl>
                                              <a:dgm id="{ED097E3B-7B07-4448-997F-AAA45C6B1B70}"/>
                                            </p:graphicEl>
                                          </p:spTgt>
                                        </p:tgtEl>
                                        <p:attrNameLst>
                                          <p:attrName>style.visibility</p:attrName>
                                        </p:attrNameLst>
                                      </p:cBhvr>
                                      <p:to>
                                        <p:strVal val="visible"/>
                                      </p:to>
                                    </p:set>
                                    <p:animEffect transition="in" filter="fade">
                                      <p:cBhvr>
                                        <p:cTn id="66" dur="2000"/>
                                        <p:tgtEl>
                                          <p:spTgt spid="4">
                                            <p:graphicEl>
                                              <a:dgm id="{ED097E3B-7B07-4448-997F-AAA45C6B1B70}"/>
                                            </p:graphicEl>
                                          </p:spTgt>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4">
                                            <p:graphicEl>
                                              <a:dgm id="{01F0C6BE-EFD4-4EAD-9643-7146EF78C672}"/>
                                            </p:graphicEl>
                                          </p:spTgt>
                                        </p:tgtEl>
                                        <p:attrNameLst>
                                          <p:attrName>style.visibility</p:attrName>
                                        </p:attrNameLst>
                                      </p:cBhvr>
                                      <p:to>
                                        <p:strVal val="visible"/>
                                      </p:to>
                                    </p:set>
                                    <p:animEffect transition="in" filter="fade">
                                      <p:cBhvr>
                                        <p:cTn id="71" dur="2000"/>
                                        <p:tgtEl>
                                          <p:spTgt spid="4">
                                            <p:graphicEl>
                                              <a:dgm id="{01F0C6BE-EFD4-4EAD-9643-7146EF78C672}"/>
                                            </p:graphicEl>
                                          </p:spTgt>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
                                            <p:graphicEl>
                                              <a:dgm id="{A7714950-1155-4A36-AB57-AB7BB15664EB}"/>
                                            </p:graphicEl>
                                          </p:spTgt>
                                        </p:tgtEl>
                                        <p:attrNameLst>
                                          <p:attrName>style.visibility</p:attrName>
                                        </p:attrNameLst>
                                      </p:cBhvr>
                                      <p:to>
                                        <p:strVal val="visible"/>
                                      </p:to>
                                    </p:set>
                                    <p:animEffect transition="in" filter="fade">
                                      <p:cBhvr>
                                        <p:cTn id="74" dur="2000"/>
                                        <p:tgtEl>
                                          <p:spTgt spid="4">
                                            <p:graphicEl>
                                              <a:dgm id="{A7714950-1155-4A36-AB57-AB7BB15664E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50000"/>
                  </a:schemeClr>
                </a:solidFill>
              </a:rPr>
              <a:t>Areas de </a:t>
            </a:r>
            <a:r>
              <a:rPr lang="es-CL" dirty="0" smtClean="0">
                <a:solidFill>
                  <a:schemeClr val="tx2">
                    <a:lumMod val="50000"/>
                  </a:schemeClr>
                </a:solidFill>
              </a:rPr>
              <a:t>influencia</a:t>
            </a:r>
            <a:endParaRPr lang="es-CL" dirty="0">
              <a:solidFill>
                <a:schemeClr val="tx2">
                  <a:lumMod val="50000"/>
                </a:schemeClr>
              </a:solidFill>
            </a:endParaRPr>
          </a:p>
        </p:txBody>
      </p:sp>
      <p:sp>
        <p:nvSpPr>
          <p:cNvPr id="3" name="Content Placeholder 2"/>
          <p:cNvSpPr>
            <a:spLocks noGrp="1"/>
          </p:cNvSpPr>
          <p:nvPr>
            <p:ph idx="1"/>
          </p:nvPr>
        </p:nvSpPr>
        <p:spPr/>
        <p:txBody>
          <a:bodyPr>
            <a:noAutofit/>
          </a:bodyPr>
          <a:lstStyle/>
          <a:p>
            <a:pPr>
              <a:buFont typeface="Arial" pitchFamily="34" charset="0"/>
              <a:buChar char="•"/>
            </a:pPr>
            <a:r>
              <a:rPr lang="es-CL" sz="1600" dirty="0" smtClean="0">
                <a:solidFill>
                  <a:schemeClr val="tx2">
                    <a:lumMod val="50000"/>
                  </a:schemeClr>
                </a:solidFill>
              </a:rPr>
              <a:t>Áreas de influencia son las áreas geográficas que típicamente </a:t>
            </a:r>
            <a:r>
              <a:rPr lang="es-CL" sz="1600" dirty="0" smtClean="0"/>
              <a:t>generan entre</a:t>
            </a:r>
            <a:r>
              <a:rPr lang="es-CL" sz="1600" dirty="0" smtClean="0">
                <a:solidFill>
                  <a:schemeClr val="tx2">
                    <a:lumMod val="50000"/>
                  </a:schemeClr>
                </a:solidFill>
              </a:rPr>
              <a:t> 70 y 80 por ciento de las ventas de una estación “</a:t>
            </a:r>
            <a:r>
              <a:rPr lang="es-CL" sz="1600" dirty="0" err="1" smtClean="0">
                <a:solidFill>
                  <a:schemeClr val="tx2">
                    <a:lumMod val="50000"/>
                  </a:schemeClr>
                </a:solidFill>
              </a:rPr>
              <a:t>Patronage</a:t>
            </a:r>
            <a:r>
              <a:rPr lang="es-CL" sz="1600" dirty="0" smtClean="0">
                <a:solidFill>
                  <a:schemeClr val="tx2">
                    <a:lumMod val="50000"/>
                  </a:schemeClr>
                </a:solidFill>
              </a:rPr>
              <a:t> </a:t>
            </a:r>
            <a:r>
              <a:rPr lang="es-CL" sz="1600" dirty="0" err="1" smtClean="0">
                <a:solidFill>
                  <a:schemeClr val="tx2">
                    <a:lumMod val="50000"/>
                  </a:schemeClr>
                </a:solidFill>
              </a:rPr>
              <a:t>Area</a:t>
            </a:r>
            <a:r>
              <a:rPr lang="es-CL" sz="1600" dirty="0" smtClean="0">
                <a:solidFill>
                  <a:schemeClr val="tx2">
                    <a:lumMod val="50000"/>
                  </a:schemeClr>
                </a:solidFill>
              </a:rPr>
              <a:t>”.  </a:t>
            </a:r>
          </a:p>
          <a:p>
            <a:pPr lvl="1"/>
            <a:r>
              <a:rPr lang="es-CL" sz="1400" dirty="0" smtClean="0">
                <a:solidFill>
                  <a:schemeClr val="bg2">
                    <a:lumMod val="50000"/>
                  </a:schemeClr>
                </a:solidFill>
              </a:rPr>
              <a:t>Son determinadas por los consumidores</a:t>
            </a:r>
          </a:p>
          <a:p>
            <a:pPr lvl="1"/>
            <a:r>
              <a:rPr lang="es-CL" sz="1400" dirty="0" smtClean="0">
                <a:solidFill>
                  <a:schemeClr val="bg2">
                    <a:lumMod val="50000"/>
                  </a:schemeClr>
                </a:solidFill>
              </a:rPr>
              <a:t>La distancia que las definen esta relacionada a los hábitos de desplazamiento  asociados a los consumidores locales y a la presencia de estaciones competidoras. Típicamente los consumidores  abastecen combustible en cuanto están satisfaciendo otras necesidades básicas de consumo. </a:t>
            </a:r>
            <a:endParaRPr lang="es-CL" sz="1200" dirty="0" smtClean="0">
              <a:solidFill>
                <a:schemeClr val="bg2">
                  <a:lumMod val="50000"/>
                </a:schemeClr>
              </a:solidFill>
            </a:endParaRPr>
          </a:p>
          <a:p>
            <a:pPr lvl="2"/>
            <a:endParaRPr lang="es-CL" sz="1200" dirty="0" smtClean="0">
              <a:solidFill>
                <a:schemeClr val="tx2">
                  <a:lumMod val="50000"/>
                </a:schemeClr>
              </a:solidFill>
            </a:endParaRPr>
          </a:p>
          <a:p>
            <a:pPr>
              <a:buFont typeface="Arial" pitchFamily="34" charset="0"/>
              <a:buChar char="•"/>
            </a:pPr>
            <a:r>
              <a:rPr lang="es-CL" sz="1600" dirty="0" smtClean="0">
                <a:solidFill>
                  <a:schemeClr val="tx2">
                    <a:lumMod val="50000"/>
                  </a:schemeClr>
                </a:solidFill>
              </a:rPr>
              <a:t>Las áreas de influencia son dinámicas y la distancia de sus respectivos impactos están determinadas por la cadena de conveniencia de cada estación.  </a:t>
            </a:r>
          </a:p>
          <a:p>
            <a:pPr lvl="1"/>
            <a:r>
              <a:rPr lang="es-CL" sz="1400" dirty="0" smtClean="0">
                <a:solidFill>
                  <a:schemeClr val="bg2">
                    <a:lumMod val="50000"/>
                  </a:schemeClr>
                </a:solidFill>
              </a:rPr>
              <a:t>Estaciones con ubicaciones, instalaciones, marca, precio, p. comerciales y operaciones significativamente por encima del promedio son capaces de ejercer su influencia sobre áreas mas extensas dada la fortaleza de su cadena de valor (</a:t>
            </a:r>
            <a:r>
              <a:rPr lang="es-CL" sz="1400" dirty="0" err="1" smtClean="0">
                <a:solidFill>
                  <a:schemeClr val="bg2">
                    <a:lumMod val="50000"/>
                  </a:schemeClr>
                </a:solidFill>
              </a:rPr>
              <a:t>Retail</a:t>
            </a:r>
            <a:r>
              <a:rPr lang="es-CL" sz="1400" dirty="0" smtClean="0">
                <a:solidFill>
                  <a:schemeClr val="bg2">
                    <a:lumMod val="50000"/>
                  </a:schemeClr>
                </a:solidFill>
              </a:rPr>
              <a:t> </a:t>
            </a:r>
            <a:r>
              <a:rPr lang="es-CL" sz="1400" dirty="0" err="1" smtClean="0">
                <a:solidFill>
                  <a:schemeClr val="bg2">
                    <a:lumMod val="50000"/>
                  </a:schemeClr>
                </a:solidFill>
              </a:rPr>
              <a:t>Value</a:t>
            </a:r>
            <a:r>
              <a:rPr lang="es-CL" sz="1400" dirty="0" smtClean="0">
                <a:solidFill>
                  <a:schemeClr val="bg2">
                    <a:lumMod val="50000"/>
                  </a:schemeClr>
                </a:solidFill>
              </a:rPr>
              <a:t> </a:t>
            </a:r>
            <a:r>
              <a:rPr lang="es-CL" sz="1400" dirty="0" err="1" smtClean="0">
                <a:solidFill>
                  <a:schemeClr val="bg2">
                    <a:lumMod val="50000"/>
                  </a:schemeClr>
                </a:solidFill>
              </a:rPr>
              <a:t>Chain</a:t>
            </a:r>
            <a:r>
              <a:rPr lang="es-CL" sz="1400" dirty="0" smtClean="0">
                <a:solidFill>
                  <a:schemeClr val="bg2">
                    <a:lumMod val="50000"/>
                  </a:schemeClr>
                </a:solidFill>
              </a:rPr>
              <a:t>).   </a:t>
            </a:r>
          </a:p>
          <a:p>
            <a:pPr lvl="1"/>
            <a:r>
              <a:rPr lang="es-CL" sz="1400" dirty="0" smtClean="0">
                <a:solidFill>
                  <a:schemeClr val="bg2">
                    <a:lumMod val="50000"/>
                  </a:schemeClr>
                </a:solidFill>
              </a:rPr>
              <a:t>Dos estaciones con características diferentes en la misma esquina tendrán radios de impacto diferentes.</a:t>
            </a:r>
          </a:p>
          <a:p>
            <a:pPr>
              <a:buFont typeface="Arial" pitchFamily="34" charset="0"/>
              <a:buChar char="•"/>
            </a:pPr>
            <a:endParaRPr lang="es-CL" sz="1200" dirty="0" smtClean="0">
              <a:solidFill>
                <a:schemeClr val="tx2">
                  <a:lumMod val="50000"/>
                </a:schemeClr>
              </a:solidFill>
            </a:endParaRPr>
          </a:p>
          <a:p>
            <a:endParaRPr lang="en-US" sz="1800" dirty="0" smtClean="0">
              <a:solidFill>
                <a:schemeClr val="tx2">
                  <a:lumMod val="50000"/>
                </a:schemeClr>
              </a:solidFill>
            </a:endParaRPr>
          </a:p>
        </p:txBody>
      </p:sp>
      <p:sp>
        <p:nvSpPr>
          <p:cNvPr id="5" name="Date Placeholder 4"/>
          <p:cNvSpPr>
            <a:spLocks noGrp="1"/>
          </p:cNvSpPr>
          <p:nvPr>
            <p:ph type="dt" sz="half" idx="10"/>
          </p:nvPr>
        </p:nvSpPr>
        <p:spPr/>
        <p:txBody>
          <a:bodyPr/>
          <a:lstStyle/>
          <a:p>
            <a:fld id="{F3FEBC73-3EF6-4F48-9D4B-391F81869104}" type="datetime5">
              <a:rPr lang="en-US" smtClean="0"/>
              <a:pPr/>
              <a:t>12-Oct-11</a:t>
            </a:fld>
            <a:endParaRPr lang="en-US"/>
          </a:p>
        </p:txBody>
      </p:sp>
      <p:sp>
        <p:nvSpPr>
          <p:cNvPr id="6" name="Slide Number Placeholder 5"/>
          <p:cNvSpPr>
            <a:spLocks noGrp="1"/>
          </p:cNvSpPr>
          <p:nvPr>
            <p:ph type="sldNum" sz="quarter" idx="12"/>
          </p:nvPr>
        </p:nvSpPr>
        <p:spPr/>
        <p:txBody>
          <a:bodyPr/>
          <a:lstStyle/>
          <a:p>
            <a:fld id="{BE43786B-D812-4D0D-B339-5F916E03F303}" type="slidenum">
              <a:rPr lang="en-US" smtClean="0"/>
              <a:pPr/>
              <a:t>9</a:t>
            </a:fld>
            <a:endParaRPr lang="en-US" dirty="0"/>
          </a:p>
        </p:txBody>
      </p:sp>
    </p:spTree>
  </p:cSld>
  <p:clrMapOvr>
    <a:masterClrMapping/>
  </p:clrMapOvr>
</p:sld>
</file>

<file path=ppt/theme/theme1.xml><?xml version="1.0" encoding="utf-8"?>
<a:theme xmlns:a="http://schemas.openxmlformats.org/drawingml/2006/main" name="BCG STANDAR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BCG - Alcance BMB March 21 2011</Template>
  <TotalTime>5784</TotalTime>
  <Words>1500</Words>
  <Application>Microsoft Office PowerPoint</Application>
  <PresentationFormat>On-screen Show (4:3)</PresentationFormat>
  <Paragraphs>297</Paragraphs>
  <Slides>32</Slides>
  <Notes>9</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BCG STANDARD</vt:lpstr>
      <vt:lpstr>Special project santiago Price Tactics</vt:lpstr>
      <vt:lpstr>BCG planner</vt:lpstr>
      <vt:lpstr>¿ Que modela el BCG planner?</vt:lpstr>
      <vt:lpstr>Recolección de Datos - Oferta</vt:lpstr>
      <vt:lpstr>Recolección de Datos (Continuado)</vt:lpstr>
      <vt:lpstr>Construcción de la Base de Datos</vt:lpstr>
      <vt:lpstr>La cadena de desempeño o “Retail Value Chain”</vt:lpstr>
      <vt:lpstr>Slide 8</vt:lpstr>
      <vt:lpstr>Areas de influencia</vt:lpstr>
      <vt:lpstr>Tipo de estaciones</vt:lpstr>
      <vt:lpstr>Creación y calibración del modelo</vt:lpstr>
      <vt:lpstr>Ajustes a los parametros que describen las preferencias locales…</vt:lpstr>
      <vt:lpstr>CoNTRIBUCIÓN DE LA MARCA</vt:lpstr>
      <vt:lpstr>Desempeño del Area de Influencia</vt:lpstr>
      <vt:lpstr>Practicas Operacionales</vt:lpstr>
      <vt:lpstr>Volúmenes Analíticos</vt:lpstr>
      <vt:lpstr>Simulaciones gasolina</vt:lpstr>
      <vt:lpstr>Resumen simulaciones Gasolina</vt:lpstr>
      <vt:lpstr>10047 eliodoro YaneZ</vt:lpstr>
      <vt:lpstr>simulacion -4% precio</vt:lpstr>
      <vt:lpstr>10047 Eliodoro Yanez</vt:lpstr>
      <vt:lpstr>Simulacion cierre eliodoro yanez</vt:lpstr>
      <vt:lpstr>Simulación cierre 10047 ELIODORO YANEZ</vt:lpstr>
      <vt:lpstr>30169 - Vespucio / Santa elena</vt:lpstr>
      <vt:lpstr>30169 Vespucio/Sta Elena</vt:lpstr>
      <vt:lpstr>Simulación cierre 30169 VESPUCIO/STA ELENA</vt:lpstr>
      <vt:lpstr>10040 - Iv centenario</vt:lpstr>
      <vt:lpstr>10040 Centenario</vt:lpstr>
      <vt:lpstr>Simulación cierre 10047 IV CENTENARIO</vt:lpstr>
      <vt:lpstr>40005 - portugal</vt:lpstr>
      <vt:lpstr>40005 Portugal</vt:lpstr>
      <vt:lpstr>Simulación cierre 40005 Portugal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Price Tactics</dc:title>
  <dc:creator>BCG</dc:creator>
  <cp:lastModifiedBy>BCG</cp:lastModifiedBy>
  <cp:revision>472</cp:revision>
  <dcterms:created xsi:type="dcterms:W3CDTF">2011-10-03T15:32:53Z</dcterms:created>
  <dcterms:modified xsi:type="dcterms:W3CDTF">2011-10-12T21:12:32Z</dcterms:modified>
</cp:coreProperties>
</file>