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notesSlides/notesSlide2.xml" ContentType="application/vnd.openxmlformats-officedocument.presentationml.notesSlide+xml"/>
  <Override PartName="/ppt/diagrams/drawing2.xml" ContentType="application/vnd.ms-office.drawingml.diagramDrawing+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3.xml" ContentType="application/vnd.openxmlformats-officedocument.drawingml.diagramLayout+xml"/>
  <Override PartName="/ppt/notesSlides/notesSlide9.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colors3.xml" ContentType="application/vnd.openxmlformats-officedocument.drawingml.diagramColors+xml"/>
  <Override PartName="/ppt/charts/chart1.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diagrams/colors2.xml" ContentType="application/vnd.openxmlformats-officedocument.drawingml.diagramColors+xml"/>
  <Override PartName="/ppt/diagrams/drawing3.xml" ContentType="application/vnd.ms-office.drawingml.diagramDrawing+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diagrams/layout2.xml" ContentType="application/vnd.openxmlformats-officedocument.drawingml.diagram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diagrams/data3.xml" ContentType="application/vnd.openxmlformats-officedocument.drawingml.diagramData+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5"/>
  </p:notesMasterIdLst>
  <p:sldIdLst>
    <p:sldId id="256" r:id="rId2"/>
    <p:sldId id="309" r:id="rId3"/>
    <p:sldId id="310" r:id="rId4"/>
    <p:sldId id="286" r:id="rId5"/>
    <p:sldId id="287" r:id="rId6"/>
    <p:sldId id="288" r:id="rId7"/>
    <p:sldId id="303" r:id="rId8"/>
    <p:sldId id="293" r:id="rId9"/>
    <p:sldId id="302" r:id="rId10"/>
    <p:sldId id="304" r:id="rId11"/>
    <p:sldId id="290" r:id="rId12"/>
    <p:sldId id="294" r:id="rId13"/>
    <p:sldId id="296" r:id="rId14"/>
    <p:sldId id="297" r:id="rId15"/>
    <p:sldId id="299" r:id="rId16"/>
    <p:sldId id="301" r:id="rId17"/>
    <p:sldId id="306" r:id="rId18"/>
    <p:sldId id="307" r:id="rId19"/>
    <p:sldId id="308" r:id="rId20"/>
    <p:sldId id="283" r:id="rId21"/>
    <p:sldId id="260" r:id="rId22"/>
    <p:sldId id="322" r:id="rId23"/>
    <p:sldId id="312" r:id="rId24"/>
    <p:sldId id="258" r:id="rId25"/>
    <p:sldId id="321" r:id="rId26"/>
    <p:sldId id="313" r:id="rId27"/>
    <p:sldId id="305" r:id="rId28"/>
    <p:sldId id="257" r:id="rId29"/>
    <p:sldId id="319" r:id="rId30"/>
    <p:sldId id="311" r:id="rId31"/>
    <p:sldId id="259" r:id="rId32"/>
    <p:sldId id="317" r:id="rId33"/>
    <p:sldId id="314" r:id="rId34"/>
  </p:sldIdLst>
  <p:sldSz cx="9144000" cy="6858000" type="screen4x3"/>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9A684"/>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5" d="100"/>
          <a:sy n="115" d="100"/>
        </p:scale>
        <p:origin x="-1524" y="-10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1" Type="http://schemas.openxmlformats.org/officeDocument/2006/relationships/oleObject" Target="file:///C:\Users\Public\Documents\New%20Presentation%20Graphs.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lang val="en-US"/>
  <c:chart>
    <c:title>
      <c:tx>
        <c:rich>
          <a:bodyPr/>
          <a:lstStyle/>
          <a:p>
            <a:pPr>
              <a:defRPr lang="es-CL" noProof="0"/>
            </a:pPr>
            <a:r>
              <a:rPr lang="es-CL" noProof="0" smtClean="0"/>
              <a:t>Se observa</a:t>
            </a:r>
            <a:r>
              <a:rPr lang="es-CL" baseline="0" noProof="0" smtClean="0"/>
              <a:t> algun patrón</a:t>
            </a:r>
            <a:r>
              <a:rPr lang="es-CL" noProof="0" smtClean="0"/>
              <a:t>?</a:t>
            </a:r>
            <a:endParaRPr lang="es-CL" noProof="0"/>
          </a:p>
        </c:rich>
      </c:tx>
      <c:layout/>
    </c:title>
    <c:view3D>
      <c:rAngAx val="1"/>
    </c:view3D>
    <c:plotArea>
      <c:layout/>
      <c:bar3DChart>
        <c:barDir val="col"/>
        <c:grouping val="clustered"/>
        <c:ser>
          <c:idx val="0"/>
          <c:order val="0"/>
          <c:tx>
            <c:strRef>
              <c:f>Sheet2!$D$1</c:f>
              <c:strCache>
                <c:ptCount val="1"/>
                <c:pt idx="0">
                  <c:v>Vol Real</c:v>
                </c:pt>
              </c:strCache>
            </c:strRef>
          </c:tx>
          <c:cat>
            <c:strRef>
              <c:f>Sheet2!$C$2:$C$31</c:f>
              <c:strCache>
                <c:ptCount val="30"/>
                <c:pt idx="0">
                  <c:v>E/S-1</c:v>
                </c:pt>
                <c:pt idx="1">
                  <c:v>E/S-2</c:v>
                </c:pt>
                <c:pt idx="2">
                  <c:v>E/S-3</c:v>
                </c:pt>
                <c:pt idx="3">
                  <c:v>E/S-4</c:v>
                </c:pt>
                <c:pt idx="4">
                  <c:v>E/S-5</c:v>
                </c:pt>
                <c:pt idx="5">
                  <c:v>E/S-6</c:v>
                </c:pt>
                <c:pt idx="6">
                  <c:v>E/S-7</c:v>
                </c:pt>
                <c:pt idx="7">
                  <c:v>E/S-8</c:v>
                </c:pt>
                <c:pt idx="8">
                  <c:v>E/S-9</c:v>
                </c:pt>
                <c:pt idx="9">
                  <c:v>E/S-10</c:v>
                </c:pt>
                <c:pt idx="10">
                  <c:v>E/S-11</c:v>
                </c:pt>
                <c:pt idx="11">
                  <c:v>E/S-12</c:v>
                </c:pt>
                <c:pt idx="12">
                  <c:v>E/S-13</c:v>
                </c:pt>
                <c:pt idx="13">
                  <c:v>E/S-14</c:v>
                </c:pt>
                <c:pt idx="14">
                  <c:v>E/S-15</c:v>
                </c:pt>
                <c:pt idx="15">
                  <c:v>E/S-16</c:v>
                </c:pt>
                <c:pt idx="16">
                  <c:v>E/S-17</c:v>
                </c:pt>
                <c:pt idx="17">
                  <c:v>E/S-18</c:v>
                </c:pt>
                <c:pt idx="18">
                  <c:v>E/S-19</c:v>
                </c:pt>
                <c:pt idx="19">
                  <c:v>E/S-20</c:v>
                </c:pt>
                <c:pt idx="20">
                  <c:v>E/S-21</c:v>
                </c:pt>
                <c:pt idx="21">
                  <c:v>E/S-22</c:v>
                </c:pt>
                <c:pt idx="22">
                  <c:v>E/S-23</c:v>
                </c:pt>
                <c:pt idx="23">
                  <c:v>E/S-24</c:v>
                </c:pt>
                <c:pt idx="24">
                  <c:v>E/S-25</c:v>
                </c:pt>
                <c:pt idx="25">
                  <c:v>E/S-26</c:v>
                </c:pt>
                <c:pt idx="26">
                  <c:v>E/S-27</c:v>
                </c:pt>
                <c:pt idx="27">
                  <c:v>E/S-28</c:v>
                </c:pt>
                <c:pt idx="28">
                  <c:v>E/S-29</c:v>
                </c:pt>
                <c:pt idx="29">
                  <c:v>E/S-30</c:v>
                </c:pt>
              </c:strCache>
            </c:strRef>
          </c:cat>
          <c:val>
            <c:numRef>
              <c:f>Sheet2!$D$2:$D$31</c:f>
              <c:numCache>
                <c:formatCode>General</c:formatCode>
                <c:ptCount val="30"/>
                <c:pt idx="0">
                  <c:v>46</c:v>
                </c:pt>
                <c:pt idx="1">
                  <c:v>35</c:v>
                </c:pt>
                <c:pt idx="2">
                  <c:v>70</c:v>
                </c:pt>
                <c:pt idx="3">
                  <c:v>14</c:v>
                </c:pt>
                <c:pt idx="4">
                  <c:v>12</c:v>
                </c:pt>
                <c:pt idx="5">
                  <c:v>45</c:v>
                </c:pt>
                <c:pt idx="6">
                  <c:v>130</c:v>
                </c:pt>
                <c:pt idx="7">
                  <c:v>45</c:v>
                </c:pt>
                <c:pt idx="8">
                  <c:v>95</c:v>
                </c:pt>
                <c:pt idx="9">
                  <c:v>40</c:v>
                </c:pt>
                <c:pt idx="10">
                  <c:v>30</c:v>
                </c:pt>
                <c:pt idx="11">
                  <c:v>30</c:v>
                </c:pt>
                <c:pt idx="12">
                  <c:v>35</c:v>
                </c:pt>
                <c:pt idx="13">
                  <c:v>25</c:v>
                </c:pt>
                <c:pt idx="14">
                  <c:v>30</c:v>
                </c:pt>
                <c:pt idx="15">
                  <c:v>45</c:v>
                </c:pt>
                <c:pt idx="16">
                  <c:v>45</c:v>
                </c:pt>
                <c:pt idx="17">
                  <c:v>51</c:v>
                </c:pt>
                <c:pt idx="18">
                  <c:v>56</c:v>
                </c:pt>
                <c:pt idx="19">
                  <c:v>18</c:v>
                </c:pt>
                <c:pt idx="20">
                  <c:v>72</c:v>
                </c:pt>
                <c:pt idx="21">
                  <c:v>50</c:v>
                </c:pt>
                <c:pt idx="22">
                  <c:v>70</c:v>
                </c:pt>
                <c:pt idx="23">
                  <c:v>90</c:v>
                </c:pt>
                <c:pt idx="24">
                  <c:v>25</c:v>
                </c:pt>
                <c:pt idx="25">
                  <c:v>40</c:v>
                </c:pt>
                <c:pt idx="26">
                  <c:v>57</c:v>
                </c:pt>
                <c:pt idx="27">
                  <c:v>54</c:v>
                </c:pt>
                <c:pt idx="28">
                  <c:v>40</c:v>
                </c:pt>
                <c:pt idx="29">
                  <c:v>20</c:v>
                </c:pt>
              </c:numCache>
            </c:numRef>
          </c:val>
        </c:ser>
        <c:ser>
          <c:idx val="1"/>
          <c:order val="1"/>
          <c:tx>
            <c:strRef>
              <c:f>Sheet2!$E$1</c:f>
              <c:strCache>
                <c:ptCount val="1"/>
                <c:pt idx="0">
                  <c:v>Vol 1</c:v>
                </c:pt>
              </c:strCache>
            </c:strRef>
          </c:tx>
          <c:cat>
            <c:strRef>
              <c:f>Sheet2!$C$2:$C$31</c:f>
              <c:strCache>
                <c:ptCount val="30"/>
                <c:pt idx="0">
                  <c:v>E/S-1</c:v>
                </c:pt>
                <c:pt idx="1">
                  <c:v>E/S-2</c:v>
                </c:pt>
                <c:pt idx="2">
                  <c:v>E/S-3</c:v>
                </c:pt>
                <c:pt idx="3">
                  <c:v>E/S-4</c:v>
                </c:pt>
                <c:pt idx="4">
                  <c:v>E/S-5</c:v>
                </c:pt>
                <c:pt idx="5">
                  <c:v>E/S-6</c:v>
                </c:pt>
                <c:pt idx="6">
                  <c:v>E/S-7</c:v>
                </c:pt>
                <c:pt idx="7">
                  <c:v>E/S-8</c:v>
                </c:pt>
                <c:pt idx="8">
                  <c:v>E/S-9</c:v>
                </c:pt>
                <c:pt idx="9">
                  <c:v>E/S-10</c:v>
                </c:pt>
                <c:pt idx="10">
                  <c:v>E/S-11</c:v>
                </c:pt>
                <c:pt idx="11">
                  <c:v>E/S-12</c:v>
                </c:pt>
                <c:pt idx="12">
                  <c:v>E/S-13</c:v>
                </c:pt>
                <c:pt idx="13">
                  <c:v>E/S-14</c:v>
                </c:pt>
                <c:pt idx="14">
                  <c:v>E/S-15</c:v>
                </c:pt>
                <c:pt idx="15">
                  <c:v>E/S-16</c:v>
                </c:pt>
                <c:pt idx="16">
                  <c:v>E/S-17</c:v>
                </c:pt>
                <c:pt idx="17">
                  <c:v>E/S-18</c:v>
                </c:pt>
                <c:pt idx="18">
                  <c:v>E/S-19</c:v>
                </c:pt>
                <c:pt idx="19">
                  <c:v>E/S-20</c:v>
                </c:pt>
                <c:pt idx="20">
                  <c:v>E/S-21</c:v>
                </c:pt>
                <c:pt idx="21">
                  <c:v>E/S-22</c:v>
                </c:pt>
                <c:pt idx="22">
                  <c:v>E/S-23</c:v>
                </c:pt>
                <c:pt idx="23">
                  <c:v>E/S-24</c:v>
                </c:pt>
                <c:pt idx="24">
                  <c:v>E/S-25</c:v>
                </c:pt>
                <c:pt idx="25">
                  <c:v>E/S-26</c:v>
                </c:pt>
                <c:pt idx="26">
                  <c:v>E/S-27</c:v>
                </c:pt>
                <c:pt idx="27">
                  <c:v>E/S-28</c:v>
                </c:pt>
                <c:pt idx="28">
                  <c:v>E/S-29</c:v>
                </c:pt>
                <c:pt idx="29">
                  <c:v>E/S-30</c:v>
                </c:pt>
              </c:strCache>
            </c:strRef>
          </c:cat>
          <c:val>
            <c:numRef>
              <c:f>Sheet2!$E$2:$E$31</c:f>
              <c:numCache>
                <c:formatCode>General</c:formatCode>
                <c:ptCount val="30"/>
                <c:pt idx="0">
                  <c:v>63.980486688572825</c:v>
                </c:pt>
                <c:pt idx="1">
                  <c:v>39.222885447660964</c:v>
                </c:pt>
                <c:pt idx="2">
                  <c:v>63.763883501158205</c:v>
                </c:pt>
                <c:pt idx="3">
                  <c:v>9.6351174995556654</c:v>
                </c:pt>
                <c:pt idx="4">
                  <c:v>32.643406170495581</c:v>
                </c:pt>
                <c:pt idx="5">
                  <c:v>67.474118335346972</c:v>
                </c:pt>
                <c:pt idx="6">
                  <c:v>48.16706664853335</c:v>
                </c:pt>
                <c:pt idx="7">
                  <c:v>55.047846873130169</c:v>
                </c:pt>
                <c:pt idx="8">
                  <c:v>59.623855502387499</c:v>
                </c:pt>
                <c:pt idx="9">
                  <c:v>27.655720406778517</c:v>
                </c:pt>
                <c:pt idx="10">
                  <c:v>69.012188660156554</c:v>
                </c:pt>
                <c:pt idx="11">
                  <c:v>60.342419654077254</c:v>
                </c:pt>
                <c:pt idx="12">
                  <c:v>55.084713385811838</c:v>
                </c:pt>
                <c:pt idx="13">
                  <c:v>47.086148221237558</c:v>
                </c:pt>
                <c:pt idx="14">
                  <c:v>45.258390838986962</c:v>
                </c:pt>
                <c:pt idx="15">
                  <c:v>59.151507175935834</c:v>
                </c:pt>
                <c:pt idx="16">
                  <c:v>82.638410664172213</c:v>
                </c:pt>
                <c:pt idx="17">
                  <c:v>40.791890869308446</c:v>
                </c:pt>
                <c:pt idx="18">
                  <c:v>71.351882440271552</c:v>
                </c:pt>
                <c:pt idx="19">
                  <c:v>42.932813676789493</c:v>
                </c:pt>
                <c:pt idx="20">
                  <c:v>62.549381016028377</c:v>
                </c:pt>
                <c:pt idx="21">
                  <c:v>66.318948799866149</c:v>
                </c:pt>
                <c:pt idx="22">
                  <c:v>73.172668058165769</c:v>
                </c:pt>
                <c:pt idx="23">
                  <c:v>104.96093662508072</c:v>
                </c:pt>
                <c:pt idx="24">
                  <c:v>42.221311307879802</c:v>
                </c:pt>
                <c:pt idx="25">
                  <c:v>60.253605163803954</c:v>
                </c:pt>
                <c:pt idx="26">
                  <c:v>72.775100755701388</c:v>
                </c:pt>
                <c:pt idx="27">
                  <c:v>54.605690149419772</c:v>
                </c:pt>
                <c:pt idx="28">
                  <c:v>30.553150769993174</c:v>
                </c:pt>
                <c:pt idx="29">
                  <c:v>28.284250360328549</c:v>
                </c:pt>
              </c:numCache>
            </c:numRef>
          </c:val>
        </c:ser>
        <c:gapWidth val="75"/>
        <c:shape val="cylinder"/>
        <c:axId val="184932224"/>
        <c:axId val="184972416"/>
        <c:axId val="0"/>
      </c:bar3DChart>
      <c:catAx>
        <c:axId val="184932224"/>
        <c:scaling>
          <c:orientation val="minMax"/>
        </c:scaling>
        <c:axPos val="b"/>
        <c:majorGridlines/>
        <c:majorTickMark val="none"/>
        <c:tickLblPos val="nextTo"/>
        <c:crossAx val="184972416"/>
        <c:crosses val="autoZero"/>
        <c:auto val="1"/>
        <c:lblAlgn val="ctr"/>
        <c:lblOffset val="100"/>
      </c:catAx>
      <c:valAx>
        <c:axId val="184972416"/>
        <c:scaling>
          <c:orientation val="minMax"/>
        </c:scaling>
        <c:axPos val="l"/>
        <c:majorGridlines/>
        <c:numFmt formatCode="General" sourceLinked="1"/>
        <c:majorTickMark val="none"/>
        <c:tickLblPos val="nextTo"/>
        <c:spPr>
          <a:ln w="9525">
            <a:noFill/>
          </a:ln>
        </c:spPr>
        <c:crossAx val="184932224"/>
        <c:crosses val="autoZero"/>
        <c:crossBetween val="between"/>
      </c:valAx>
    </c:plotArea>
    <c:legend>
      <c:legendPos val="b"/>
      <c:layout/>
    </c:legend>
    <c:plotVisOnly val="1"/>
  </c:chart>
  <c:spPr>
    <a:gradFill>
      <a:gsLst>
        <a:gs pos="0">
          <a:srgbClr val="E6DCAC"/>
        </a:gs>
        <a:gs pos="12000">
          <a:srgbClr val="E6D78A"/>
        </a:gs>
        <a:gs pos="30000">
          <a:srgbClr val="C7AC4C"/>
        </a:gs>
        <a:gs pos="45000">
          <a:srgbClr val="E6D78A"/>
        </a:gs>
        <a:gs pos="77000">
          <a:srgbClr val="C7AC4C"/>
        </a:gs>
        <a:gs pos="100000">
          <a:srgbClr val="E6DCAC"/>
        </a:gs>
      </a:gsLst>
      <a:lin ang="5400000" scaled="0"/>
    </a:gradFill>
  </c:spPr>
  <c:externalData r:id="rId1"/>
</c:chartSpace>
</file>

<file path=ppt/diagrams/_rels/data2.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image" Target="../media/image12.png"/><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png"/></Relationships>
</file>

<file path=ppt/diagrams/_rels/drawing2.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image" Target="../media/image12.png"/><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png"/></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D119A85-A7CC-41F2-8D20-8A5324F8AB95}" type="doc">
      <dgm:prSet loTypeId="urn:microsoft.com/office/officeart/2005/8/layout/pyramid4" loCatId="relationship" qsTypeId="urn:microsoft.com/office/officeart/2005/8/quickstyle/simple1" qsCatId="simple" csTypeId="urn:microsoft.com/office/officeart/2005/8/colors/colorful1" csCatId="colorful" phldr="1"/>
      <dgm:spPr/>
      <dgm:t>
        <a:bodyPr/>
        <a:lstStyle/>
        <a:p>
          <a:endParaRPr lang="en-US"/>
        </a:p>
      </dgm:t>
    </dgm:pt>
    <dgm:pt modelId="{88F1080A-4F90-4D4E-84D2-1DC899A8B135}">
      <dgm:prSet phldrT="[Text]" custT="1"/>
      <dgm:spPr/>
      <dgm:t>
        <a:bodyPr/>
        <a:lstStyle/>
        <a:p>
          <a:endParaRPr lang="en-US" sz="900" dirty="0" smtClean="0">
            <a:latin typeface="DIN" pitchFamily="2" charset="0"/>
          </a:endParaRPr>
        </a:p>
        <a:p>
          <a:endParaRPr lang="en-US" sz="900" dirty="0" smtClean="0">
            <a:latin typeface="DIN" pitchFamily="2" charset="0"/>
          </a:endParaRPr>
        </a:p>
        <a:p>
          <a:r>
            <a:rPr lang="en-US" sz="700" dirty="0" err="1" smtClean="0">
              <a:latin typeface="DIN" pitchFamily="2" charset="0"/>
            </a:rPr>
            <a:t>Planificación</a:t>
          </a:r>
          <a:r>
            <a:rPr lang="en-US" sz="700" dirty="0" smtClean="0">
              <a:latin typeface="DIN" pitchFamily="2" charset="0"/>
            </a:rPr>
            <a:t> </a:t>
          </a:r>
          <a:endParaRPr lang="en-US" sz="700" dirty="0">
            <a:latin typeface="DIN" pitchFamily="2" charset="0"/>
          </a:endParaRPr>
        </a:p>
      </dgm:t>
    </dgm:pt>
    <dgm:pt modelId="{6D233F84-D9E8-45EC-8CCE-72315C00841F}" type="parTrans" cxnId="{A2DA166B-0665-42CC-B0D3-E443F3DF48AC}">
      <dgm:prSet/>
      <dgm:spPr/>
      <dgm:t>
        <a:bodyPr/>
        <a:lstStyle/>
        <a:p>
          <a:endParaRPr lang="en-US"/>
        </a:p>
      </dgm:t>
    </dgm:pt>
    <dgm:pt modelId="{1FA0B4D7-615F-445D-B77C-CECF8AD9D8C4}" type="sibTrans" cxnId="{A2DA166B-0665-42CC-B0D3-E443F3DF48AC}">
      <dgm:prSet/>
      <dgm:spPr/>
      <dgm:t>
        <a:bodyPr/>
        <a:lstStyle/>
        <a:p>
          <a:endParaRPr lang="en-US"/>
        </a:p>
      </dgm:t>
    </dgm:pt>
    <dgm:pt modelId="{8B0E4396-22C6-4AF6-898B-5EAC4427E993}">
      <dgm:prSet phldrT="[Text]" custT="1"/>
      <dgm:spPr/>
      <dgm:t>
        <a:bodyPr/>
        <a:lstStyle/>
        <a:p>
          <a:r>
            <a:rPr lang="en-US" sz="1100" dirty="0" err="1" smtClean="0">
              <a:latin typeface="DIN" pitchFamily="2" charset="0"/>
            </a:rPr>
            <a:t>Banco</a:t>
          </a:r>
          <a:r>
            <a:rPr lang="en-US" sz="1100" dirty="0" smtClean="0"/>
            <a:t> de  </a:t>
          </a:r>
          <a:r>
            <a:rPr lang="en-US" sz="1100" dirty="0" err="1" smtClean="0"/>
            <a:t>Datos</a:t>
          </a:r>
          <a:endParaRPr lang="en-US" sz="1100" dirty="0"/>
        </a:p>
      </dgm:t>
    </dgm:pt>
    <dgm:pt modelId="{15B0F94A-724A-49DC-B3F2-982CCC854893}" type="parTrans" cxnId="{2D5F5C4E-2FE0-44F3-B96B-4C4B822F60FE}">
      <dgm:prSet/>
      <dgm:spPr/>
      <dgm:t>
        <a:bodyPr/>
        <a:lstStyle/>
        <a:p>
          <a:endParaRPr lang="en-US"/>
        </a:p>
      </dgm:t>
    </dgm:pt>
    <dgm:pt modelId="{EA55915A-ABB2-4D83-92E9-7008BACE6362}" type="sibTrans" cxnId="{2D5F5C4E-2FE0-44F3-B96B-4C4B822F60FE}">
      <dgm:prSet/>
      <dgm:spPr/>
      <dgm:t>
        <a:bodyPr/>
        <a:lstStyle/>
        <a:p>
          <a:endParaRPr lang="en-US"/>
        </a:p>
      </dgm:t>
    </dgm:pt>
    <dgm:pt modelId="{79940D8C-F6CD-4FAA-B329-C3A5FB287F73}">
      <dgm:prSet phldrT="[Text]" custT="1"/>
      <dgm:spPr/>
      <dgm:t>
        <a:bodyPr/>
        <a:lstStyle/>
        <a:p>
          <a:r>
            <a:rPr lang="en-US" sz="1050" dirty="0" err="1" smtClean="0"/>
            <a:t>Modelo</a:t>
          </a:r>
          <a:r>
            <a:rPr lang="en-US" sz="1050" dirty="0" smtClean="0"/>
            <a:t> </a:t>
          </a:r>
        </a:p>
        <a:p>
          <a:r>
            <a:rPr lang="en-US" sz="1050" dirty="0" err="1" smtClean="0"/>
            <a:t>Tácticas</a:t>
          </a:r>
          <a:endParaRPr lang="en-US" sz="600" dirty="0">
            <a:latin typeface="DIN" pitchFamily="2" charset="0"/>
          </a:endParaRPr>
        </a:p>
      </dgm:t>
    </dgm:pt>
    <dgm:pt modelId="{6423D7AF-26EC-4C6E-8D15-73492F20F9A9}" type="parTrans" cxnId="{53189AF2-8DA6-40C2-A833-CC11ADA716C8}">
      <dgm:prSet/>
      <dgm:spPr/>
      <dgm:t>
        <a:bodyPr/>
        <a:lstStyle/>
        <a:p>
          <a:endParaRPr lang="en-US"/>
        </a:p>
      </dgm:t>
    </dgm:pt>
    <dgm:pt modelId="{492D9AA2-D0CD-403B-9C55-4F398AFAF697}" type="sibTrans" cxnId="{53189AF2-8DA6-40C2-A833-CC11ADA716C8}">
      <dgm:prSet/>
      <dgm:spPr/>
      <dgm:t>
        <a:bodyPr/>
        <a:lstStyle/>
        <a:p>
          <a:endParaRPr lang="en-US"/>
        </a:p>
      </dgm:t>
    </dgm:pt>
    <dgm:pt modelId="{E19EE6B4-0849-4BE0-8E6E-FBAFD933719A}">
      <dgm:prSet phldrT="[Text]" custT="1"/>
      <dgm:spPr/>
      <dgm:t>
        <a:bodyPr/>
        <a:lstStyle/>
        <a:p>
          <a:r>
            <a:rPr lang="en-US" sz="1200" dirty="0" smtClean="0"/>
            <a:t>SIG</a:t>
          </a:r>
          <a:endParaRPr lang="en-US" sz="1200" dirty="0"/>
        </a:p>
      </dgm:t>
    </dgm:pt>
    <dgm:pt modelId="{95DDE6B9-712B-4CB0-B8EA-58EED37DA5B0}" type="parTrans" cxnId="{C608CFCD-17C9-4219-9B3E-33857DF4D0DF}">
      <dgm:prSet/>
      <dgm:spPr/>
      <dgm:t>
        <a:bodyPr/>
        <a:lstStyle/>
        <a:p>
          <a:endParaRPr lang="en-US"/>
        </a:p>
      </dgm:t>
    </dgm:pt>
    <dgm:pt modelId="{B39B6F05-AD21-47BB-8792-606B99216017}" type="sibTrans" cxnId="{C608CFCD-17C9-4219-9B3E-33857DF4D0DF}">
      <dgm:prSet/>
      <dgm:spPr/>
      <dgm:t>
        <a:bodyPr/>
        <a:lstStyle/>
        <a:p>
          <a:endParaRPr lang="en-US"/>
        </a:p>
      </dgm:t>
    </dgm:pt>
    <dgm:pt modelId="{CA137BFC-636A-496A-9F9C-DF8719D04FD1}" type="pres">
      <dgm:prSet presAssocID="{DD119A85-A7CC-41F2-8D20-8A5324F8AB95}" presName="compositeShape" presStyleCnt="0">
        <dgm:presLayoutVars>
          <dgm:chMax val="9"/>
          <dgm:dir/>
          <dgm:resizeHandles val="exact"/>
        </dgm:presLayoutVars>
      </dgm:prSet>
      <dgm:spPr/>
      <dgm:t>
        <a:bodyPr/>
        <a:lstStyle/>
        <a:p>
          <a:endParaRPr lang="en-US"/>
        </a:p>
      </dgm:t>
    </dgm:pt>
    <dgm:pt modelId="{B9E14261-BEC8-44A6-8FEE-E022F4CCF552}" type="pres">
      <dgm:prSet presAssocID="{DD119A85-A7CC-41F2-8D20-8A5324F8AB95}" presName="triangle1" presStyleLbl="node1" presStyleIdx="0" presStyleCnt="4">
        <dgm:presLayoutVars>
          <dgm:bulletEnabled val="1"/>
        </dgm:presLayoutVars>
      </dgm:prSet>
      <dgm:spPr/>
      <dgm:t>
        <a:bodyPr/>
        <a:lstStyle/>
        <a:p>
          <a:endParaRPr lang="en-US"/>
        </a:p>
      </dgm:t>
    </dgm:pt>
    <dgm:pt modelId="{B426CFBA-63C5-424B-BA5A-139133F77F62}" type="pres">
      <dgm:prSet presAssocID="{DD119A85-A7CC-41F2-8D20-8A5324F8AB95}" presName="triangle2" presStyleLbl="node1" presStyleIdx="1" presStyleCnt="4">
        <dgm:presLayoutVars>
          <dgm:bulletEnabled val="1"/>
        </dgm:presLayoutVars>
      </dgm:prSet>
      <dgm:spPr/>
      <dgm:t>
        <a:bodyPr/>
        <a:lstStyle/>
        <a:p>
          <a:endParaRPr lang="en-US"/>
        </a:p>
      </dgm:t>
    </dgm:pt>
    <dgm:pt modelId="{ABA7CC1E-997B-47E8-94A7-AAA66AD75A30}" type="pres">
      <dgm:prSet presAssocID="{DD119A85-A7CC-41F2-8D20-8A5324F8AB95}" presName="triangle3" presStyleLbl="node1" presStyleIdx="2" presStyleCnt="4">
        <dgm:presLayoutVars>
          <dgm:bulletEnabled val="1"/>
        </dgm:presLayoutVars>
      </dgm:prSet>
      <dgm:spPr/>
      <dgm:t>
        <a:bodyPr/>
        <a:lstStyle/>
        <a:p>
          <a:endParaRPr lang="en-US"/>
        </a:p>
      </dgm:t>
    </dgm:pt>
    <dgm:pt modelId="{05F3022E-26EE-4997-A6CB-C577F4290D51}" type="pres">
      <dgm:prSet presAssocID="{DD119A85-A7CC-41F2-8D20-8A5324F8AB95}" presName="triangle4" presStyleLbl="node1" presStyleIdx="3" presStyleCnt="4">
        <dgm:presLayoutVars>
          <dgm:bulletEnabled val="1"/>
        </dgm:presLayoutVars>
      </dgm:prSet>
      <dgm:spPr/>
      <dgm:t>
        <a:bodyPr/>
        <a:lstStyle/>
        <a:p>
          <a:endParaRPr lang="en-US"/>
        </a:p>
      </dgm:t>
    </dgm:pt>
  </dgm:ptLst>
  <dgm:cxnLst>
    <dgm:cxn modelId="{A2DA166B-0665-42CC-B0D3-E443F3DF48AC}" srcId="{DD119A85-A7CC-41F2-8D20-8A5324F8AB95}" destId="{88F1080A-4F90-4D4E-84D2-1DC899A8B135}" srcOrd="0" destOrd="0" parTransId="{6D233F84-D9E8-45EC-8CCE-72315C00841F}" sibTransId="{1FA0B4D7-615F-445D-B77C-CECF8AD9D8C4}"/>
    <dgm:cxn modelId="{83F45429-AABC-47D0-8CFB-6F058626111C}" type="presOf" srcId="{DD119A85-A7CC-41F2-8D20-8A5324F8AB95}" destId="{CA137BFC-636A-496A-9F9C-DF8719D04FD1}" srcOrd="0" destOrd="0" presId="urn:microsoft.com/office/officeart/2005/8/layout/pyramid4"/>
    <dgm:cxn modelId="{4B3AD203-95AE-4CFD-BDEC-A469E81C56DE}" type="presOf" srcId="{E19EE6B4-0849-4BE0-8E6E-FBAFD933719A}" destId="{05F3022E-26EE-4997-A6CB-C577F4290D51}" srcOrd="0" destOrd="0" presId="urn:microsoft.com/office/officeart/2005/8/layout/pyramid4"/>
    <dgm:cxn modelId="{2D5F5C4E-2FE0-44F3-B96B-4C4B822F60FE}" srcId="{DD119A85-A7CC-41F2-8D20-8A5324F8AB95}" destId="{8B0E4396-22C6-4AF6-898B-5EAC4427E993}" srcOrd="1" destOrd="0" parTransId="{15B0F94A-724A-49DC-B3F2-982CCC854893}" sibTransId="{EA55915A-ABB2-4D83-92E9-7008BACE6362}"/>
    <dgm:cxn modelId="{53189AF2-8DA6-40C2-A833-CC11ADA716C8}" srcId="{DD119A85-A7CC-41F2-8D20-8A5324F8AB95}" destId="{79940D8C-F6CD-4FAA-B329-C3A5FB287F73}" srcOrd="2" destOrd="0" parTransId="{6423D7AF-26EC-4C6E-8D15-73492F20F9A9}" sibTransId="{492D9AA2-D0CD-403B-9C55-4F398AFAF697}"/>
    <dgm:cxn modelId="{C608CFCD-17C9-4219-9B3E-33857DF4D0DF}" srcId="{DD119A85-A7CC-41F2-8D20-8A5324F8AB95}" destId="{E19EE6B4-0849-4BE0-8E6E-FBAFD933719A}" srcOrd="3" destOrd="0" parTransId="{95DDE6B9-712B-4CB0-B8EA-58EED37DA5B0}" sibTransId="{B39B6F05-AD21-47BB-8792-606B99216017}"/>
    <dgm:cxn modelId="{A54F2A6B-5A48-4DE5-A748-C89E87E8D9FE}" type="presOf" srcId="{8B0E4396-22C6-4AF6-898B-5EAC4427E993}" destId="{B426CFBA-63C5-424B-BA5A-139133F77F62}" srcOrd="0" destOrd="0" presId="urn:microsoft.com/office/officeart/2005/8/layout/pyramid4"/>
    <dgm:cxn modelId="{76D8E081-08D2-4D09-893F-E6C257FADFEE}" type="presOf" srcId="{79940D8C-F6CD-4FAA-B329-C3A5FB287F73}" destId="{ABA7CC1E-997B-47E8-94A7-AAA66AD75A30}" srcOrd="0" destOrd="0" presId="urn:microsoft.com/office/officeart/2005/8/layout/pyramid4"/>
    <dgm:cxn modelId="{EDDB8EF1-2168-429E-8115-6B9C4CB35DD2}" type="presOf" srcId="{88F1080A-4F90-4D4E-84D2-1DC899A8B135}" destId="{B9E14261-BEC8-44A6-8FEE-E022F4CCF552}" srcOrd="0" destOrd="0" presId="urn:microsoft.com/office/officeart/2005/8/layout/pyramid4"/>
    <dgm:cxn modelId="{E1F094AB-E3A2-40FC-B202-041127BF15D2}" type="presParOf" srcId="{CA137BFC-636A-496A-9F9C-DF8719D04FD1}" destId="{B9E14261-BEC8-44A6-8FEE-E022F4CCF552}" srcOrd="0" destOrd="0" presId="urn:microsoft.com/office/officeart/2005/8/layout/pyramid4"/>
    <dgm:cxn modelId="{48EBCF7E-4EC2-4D66-A291-3527DBE59758}" type="presParOf" srcId="{CA137BFC-636A-496A-9F9C-DF8719D04FD1}" destId="{B426CFBA-63C5-424B-BA5A-139133F77F62}" srcOrd="1" destOrd="0" presId="urn:microsoft.com/office/officeart/2005/8/layout/pyramid4"/>
    <dgm:cxn modelId="{782A9791-5DD0-440F-8EBA-B8F6E22910A1}" type="presParOf" srcId="{CA137BFC-636A-496A-9F9C-DF8719D04FD1}" destId="{ABA7CC1E-997B-47E8-94A7-AAA66AD75A30}" srcOrd="2" destOrd="0" presId="urn:microsoft.com/office/officeart/2005/8/layout/pyramid4"/>
    <dgm:cxn modelId="{772492FD-E9E6-4185-9C62-AEBB175D7204}" type="presParOf" srcId="{CA137BFC-636A-496A-9F9C-DF8719D04FD1}" destId="{05F3022E-26EE-4997-A6CB-C577F4290D51}" srcOrd="3" destOrd="0" presId="urn:microsoft.com/office/officeart/2005/8/layout/pyramid4"/>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70AA0CB-FD4D-43CB-89A1-3789934A380A}" type="doc">
      <dgm:prSet loTypeId="urn:microsoft.com/office/officeart/2005/8/layout/vList4" loCatId="list" qsTypeId="urn:microsoft.com/office/officeart/2005/8/quickstyle/simple1" qsCatId="simple" csTypeId="urn:microsoft.com/office/officeart/2005/8/colors/accent1_2" csCatId="accent1" phldr="1"/>
      <dgm:spPr/>
      <dgm:t>
        <a:bodyPr/>
        <a:lstStyle/>
        <a:p>
          <a:endParaRPr lang="en-US"/>
        </a:p>
      </dgm:t>
    </dgm:pt>
    <dgm:pt modelId="{10409375-4C30-4D0A-BC14-AB4DD4105D53}">
      <dgm:prSet/>
      <dgm:spPr/>
      <dgm:t>
        <a:bodyPr/>
        <a:lstStyle/>
        <a:p>
          <a:pPr algn="l" rtl="0"/>
          <a:r>
            <a:rPr lang="es-ES" b="1" u="sng" dirty="0" smtClean="0"/>
            <a:t>Variable</a:t>
          </a:r>
          <a:r>
            <a:rPr lang="es-ES" b="1" dirty="0" smtClean="0"/>
            <a:t>		       </a:t>
          </a:r>
          <a:r>
            <a:rPr lang="es-ES" b="1" u="sng" dirty="0" smtClean="0"/>
            <a:t>Representa</a:t>
          </a:r>
          <a:endParaRPr lang="en-US" dirty="0"/>
        </a:p>
      </dgm:t>
    </dgm:pt>
    <dgm:pt modelId="{0557D909-1E23-4AB0-8731-1A224D9C9CC0}" type="parTrans" cxnId="{35FEDCA9-ED02-42C8-B25B-5D2198D7E368}">
      <dgm:prSet/>
      <dgm:spPr/>
      <dgm:t>
        <a:bodyPr/>
        <a:lstStyle/>
        <a:p>
          <a:endParaRPr lang="en-US"/>
        </a:p>
      </dgm:t>
    </dgm:pt>
    <dgm:pt modelId="{5318C174-1C1C-4B79-9B7A-A4A938DEEE0C}" type="sibTrans" cxnId="{35FEDCA9-ED02-42C8-B25B-5D2198D7E368}">
      <dgm:prSet/>
      <dgm:spPr/>
      <dgm:t>
        <a:bodyPr/>
        <a:lstStyle/>
        <a:p>
          <a:endParaRPr lang="en-US"/>
        </a:p>
      </dgm:t>
    </dgm:pt>
    <dgm:pt modelId="{B1FC27EA-C44B-4914-B2A0-B25A45E92F90}">
      <dgm:prSet/>
      <dgm:spPr/>
      <dgm:t>
        <a:bodyPr/>
        <a:lstStyle/>
        <a:p>
          <a:pPr algn="l" rtl="0"/>
          <a:r>
            <a:rPr lang="es-ES" b="1" dirty="0" smtClean="0"/>
            <a:t>Demanda	Soporte   residencial del área local</a:t>
          </a:r>
          <a:endParaRPr lang="en-US" dirty="0"/>
        </a:p>
      </dgm:t>
    </dgm:pt>
    <dgm:pt modelId="{5A573DEF-F591-4EE4-B7E1-E847CC9E7532}" type="parTrans" cxnId="{79AD077A-F5C7-4BED-B24D-3B19F982642F}">
      <dgm:prSet/>
      <dgm:spPr/>
      <dgm:t>
        <a:bodyPr/>
        <a:lstStyle/>
        <a:p>
          <a:endParaRPr lang="en-US"/>
        </a:p>
      </dgm:t>
    </dgm:pt>
    <dgm:pt modelId="{A737A0AC-2C1A-4B33-B737-725381C72B83}" type="sibTrans" cxnId="{79AD077A-F5C7-4BED-B24D-3B19F982642F}">
      <dgm:prSet/>
      <dgm:spPr/>
      <dgm:t>
        <a:bodyPr/>
        <a:lstStyle/>
        <a:p>
          <a:endParaRPr lang="en-US"/>
        </a:p>
      </dgm:t>
    </dgm:pt>
    <dgm:pt modelId="{02D6F68B-2DCC-422A-AE09-22EE97675963}">
      <dgm:prSet/>
      <dgm:spPr/>
      <dgm:t>
        <a:bodyPr/>
        <a:lstStyle/>
        <a:p>
          <a:pPr algn="l" rtl="0"/>
          <a:r>
            <a:rPr lang="es-ES" b="1" dirty="0" smtClean="0"/>
            <a:t>Flujos		Flujo vehicular y condiciones del tráfico</a:t>
          </a:r>
          <a:endParaRPr lang="en-US" dirty="0"/>
        </a:p>
      </dgm:t>
    </dgm:pt>
    <dgm:pt modelId="{8E63F4D0-1ABB-4501-A7C8-318EE34923AB}" type="parTrans" cxnId="{07D950D0-4E23-4292-807F-E7BF0168DEE7}">
      <dgm:prSet/>
      <dgm:spPr/>
      <dgm:t>
        <a:bodyPr/>
        <a:lstStyle/>
        <a:p>
          <a:endParaRPr lang="en-US"/>
        </a:p>
      </dgm:t>
    </dgm:pt>
    <dgm:pt modelId="{FE448A4F-6995-4DF9-BAB0-66BBD27B3085}" type="sibTrans" cxnId="{07D950D0-4E23-4292-807F-E7BF0168DEE7}">
      <dgm:prSet/>
      <dgm:spPr/>
      <dgm:t>
        <a:bodyPr/>
        <a:lstStyle/>
        <a:p>
          <a:endParaRPr lang="en-US"/>
        </a:p>
      </dgm:t>
    </dgm:pt>
    <dgm:pt modelId="{BD3385AD-3D72-4428-AC9F-94B3E188160F}">
      <dgm:prSet/>
      <dgm:spPr/>
      <dgm:t>
        <a:bodyPr/>
        <a:lstStyle/>
        <a:p>
          <a:pPr algn="l" rtl="0"/>
          <a:r>
            <a:rPr lang="es-ES" b="1" dirty="0" smtClean="0"/>
            <a:t>Inversión	Características física de las  EDS</a:t>
          </a:r>
          <a:endParaRPr lang="es-ES" b="1" dirty="0"/>
        </a:p>
      </dgm:t>
    </dgm:pt>
    <dgm:pt modelId="{5E327417-79BE-4419-9636-3B991ADE0314}" type="parTrans" cxnId="{8E9C44FD-5356-4A1E-B2EF-7F44F96B68FF}">
      <dgm:prSet/>
      <dgm:spPr/>
      <dgm:t>
        <a:bodyPr/>
        <a:lstStyle/>
        <a:p>
          <a:endParaRPr lang="en-US"/>
        </a:p>
      </dgm:t>
    </dgm:pt>
    <dgm:pt modelId="{BF075750-7901-4D3E-B923-3495193ABC29}" type="sibTrans" cxnId="{8E9C44FD-5356-4A1E-B2EF-7F44F96B68FF}">
      <dgm:prSet/>
      <dgm:spPr/>
      <dgm:t>
        <a:bodyPr/>
        <a:lstStyle/>
        <a:p>
          <a:endParaRPr lang="en-US"/>
        </a:p>
      </dgm:t>
    </dgm:pt>
    <dgm:pt modelId="{02F10C81-32EF-4660-AD4C-4EEF19E3CED9}">
      <dgm:prSet/>
      <dgm:spPr/>
      <dgm:t>
        <a:bodyPr/>
        <a:lstStyle/>
        <a:p>
          <a:pPr algn="l" rtl="0"/>
          <a:r>
            <a:rPr lang="es-ES" b="1" dirty="0" smtClean="0"/>
            <a:t>Marca	                 Contribución de la Marca</a:t>
          </a:r>
          <a:endParaRPr lang="es-ES" b="1" dirty="0"/>
        </a:p>
      </dgm:t>
    </dgm:pt>
    <dgm:pt modelId="{3C60431C-85CD-44B4-90C4-5D31A54EBC6E}" type="parTrans" cxnId="{9E0752EA-5A06-437C-9579-9755D17340E0}">
      <dgm:prSet/>
      <dgm:spPr/>
      <dgm:t>
        <a:bodyPr/>
        <a:lstStyle/>
        <a:p>
          <a:endParaRPr lang="en-US"/>
        </a:p>
      </dgm:t>
    </dgm:pt>
    <dgm:pt modelId="{F34A8AC5-4F7F-45AE-B586-34D6D6A99122}" type="sibTrans" cxnId="{9E0752EA-5A06-437C-9579-9755D17340E0}">
      <dgm:prSet/>
      <dgm:spPr/>
      <dgm:t>
        <a:bodyPr/>
        <a:lstStyle/>
        <a:p>
          <a:endParaRPr lang="en-US"/>
        </a:p>
      </dgm:t>
    </dgm:pt>
    <dgm:pt modelId="{66D36EBC-13D8-4175-86CE-8D58203C793B}">
      <dgm:prSet/>
      <dgm:spPr/>
      <dgm:t>
        <a:bodyPr/>
        <a:lstStyle/>
        <a:p>
          <a:pPr algn="l" rtl="0"/>
          <a:r>
            <a:rPr lang="es-ES" b="1" dirty="0" smtClean="0"/>
            <a:t>P. Comerciales	Divulgación de servicios  y p. comerciales tangibles</a:t>
          </a:r>
          <a:endParaRPr lang="en-US" dirty="0"/>
        </a:p>
      </dgm:t>
    </dgm:pt>
    <dgm:pt modelId="{A8AB8049-5470-45C2-AB84-16E13D13F0BA}" type="parTrans" cxnId="{045F243C-3684-417A-8C13-F58F2B35451B}">
      <dgm:prSet/>
      <dgm:spPr/>
      <dgm:t>
        <a:bodyPr/>
        <a:lstStyle/>
        <a:p>
          <a:endParaRPr lang="en-US"/>
        </a:p>
      </dgm:t>
    </dgm:pt>
    <dgm:pt modelId="{42D4DF79-821F-4394-BF66-007A374E0AAC}" type="sibTrans" cxnId="{045F243C-3684-417A-8C13-F58F2B35451B}">
      <dgm:prSet/>
      <dgm:spPr/>
      <dgm:t>
        <a:bodyPr/>
        <a:lstStyle/>
        <a:p>
          <a:endParaRPr lang="en-US"/>
        </a:p>
      </dgm:t>
    </dgm:pt>
    <dgm:pt modelId="{7092C3EE-5A9F-4061-B11B-0A25017F17D2}">
      <dgm:prSet/>
      <dgm:spPr/>
      <dgm:t>
        <a:bodyPr/>
        <a:lstStyle/>
        <a:p>
          <a:pPr algn="l" rtl="0"/>
          <a:r>
            <a:rPr lang="es-ES" b="1" dirty="0" smtClean="0"/>
            <a:t>Precio		Precio de venta a público</a:t>
          </a:r>
          <a:endParaRPr lang="en-US" dirty="0"/>
        </a:p>
      </dgm:t>
    </dgm:pt>
    <dgm:pt modelId="{5F48350F-5AFD-4762-A5D2-ECEC58B2BFB7}" type="parTrans" cxnId="{0429FDB6-2E48-417B-9231-5B60D440F729}">
      <dgm:prSet/>
      <dgm:spPr/>
      <dgm:t>
        <a:bodyPr/>
        <a:lstStyle/>
        <a:p>
          <a:endParaRPr lang="en-US"/>
        </a:p>
      </dgm:t>
    </dgm:pt>
    <dgm:pt modelId="{7D3A374A-FC56-4E99-A523-71A5AF4DBAB0}" type="sibTrans" cxnId="{0429FDB6-2E48-417B-9231-5B60D440F729}">
      <dgm:prSet/>
      <dgm:spPr/>
      <dgm:t>
        <a:bodyPr/>
        <a:lstStyle/>
        <a:p>
          <a:endParaRPr lang="en-US"/>
        </a:p>
      </dgm:t>
    </dgm:pt>
    <dgm:pt modelId="{F4124B80-C34B-4D41-BC81-F0B327A98B49}">
      <dgm:prSet/>
      <dgm:spPr/>
      <dgm:t>
        <a:bodyPr/>
        <a:lstStyle/>
        <a:p>
          <a:pPr algn="l" rtl="0"/>
          <a:r>
            <a:rPr lang="es-ES" b="1" dirty="0" smtClean="0"/>
            <a:t>Entorno		Patrones de consumo del área local</a:t>
          </a:r>
          <a:endParaRPr lang="en-US" dirty="0"/>
        </a:p>
      </dgm:t>
    </dgm:pt>
    <dgm:pt modelId="{11F718D6-2396-48F1-A597-38BA8CF1C642}" type="parTrans" cxnId="{A6A6ED66-0C41-402F-B017-989AE8444020}">
      <dgm:prSet/>
      <dgm:spPr/>
      <dgm:t>
        <a:bodyPr/>
        <a:lstStyle/>
        <a:p>
          <a:endParaRPr lang="en-US"/>
        </a:p>
      </dgm:t>
    </dgm:pt>
    <dgm:pt modelId="{7D7EB15D-B27D-457F-81F1-928ADF42F48A}" type="sibTrans" cxnId="{A6A6ED66-0C41-402F-B017-989AE8444020}">
      <dgm:prSet/>
      <dgm:spPr/>
      <dgm:t>
        <a:bodyPr/>
        <a:lstStyle/>
        <a:p>
          <a:endParaRPr lang="en-US"/>
        </a:p>
      </dgm:t>
    </dgm:pt>
    <dgm:pt modelId="{2119F662-7DFA-4691-AB62-8C2E803D1072}">
      <dgm:prSet/>
      <dgm:spPr/>
      <dgm:t>
        <a:bodyPr/>
        <a:lstStyle/>
        <a:p>
          <a:pPr algn="l" rtl="0"/>
          <a:r>
            <a:rPr lang="es-ES" b="1" dirty="0" smtClean="0"/>
            <a:t>Operación	Aspectos intangibles de las prácticas comerciales</a:t>
          </a:r>
          <a:endParaRPr lang="en-US" dirty="0"/>
        </a:p>
      </dgm:t>
    </dgm:pt>
    <dgm:pt modelId="{77286646-BA11-4576-ACF8-CA599877FC74}" type="parTrans" cxnId="{BF89AD93-0D13-4C32-B59B-21A564E8FAE2}">
      <dgm:prSet/>
      <dgm:spPr/>
      <dgm:t>
        <a:bodyPr/>
        <a:lstStyle/>
        <a:p>
          <a:endParaRPr lang="en-US"/>
        </a:p>
      </dgm:t>
    </dgm:pt>
    <dgm:pt modelId="{855F0D2E-5A41-41FB-95C5-8217F8B590AB}" type="sibTrans" cxnId="{BF89AD93-0D13-4C32-B59B-21A564E8FAE2}">
      <dgm:prSet/>
      <dgm:spPr/>
      <dgm:t>
        <a:bodyPr/>
        <a:lstStyle/>
        <a:p>
          <a:endParaRPr lang="en-US"/>
        </a:p>
      </dgm:t>
    </dgm:pt>
    <dgm:pt modelId="{62065D62-F9E6-4242-84B7-6D467C2043CB}" type="pres">
      <dgm:prSet presAssocID="{470AA0CB-FD4D-43CB-89A1-3789934A380A}" presName="linear" presStyleCnt="0">
        <dgm:presLayoutVars>
          <dgm:dir/>
          <dgm:resizeHandles val="exact"/>
        </dgm:presLayoutVars>
      </dgm:prSet>
      <dgm:spPr/>
      <dgm:t>
        <a:bodyPr/>
        <a:lstStyle/>
        <a:p>
          <a:endParaRPr lang="en-US"/>
        </a:p>
      </dgm:t>
    </dgm:pt>
    <dgm:pt modelId="{60A50EE8-086A-46E5-960C-58B6063F2F26}" type="pres">
      <dgm:prSet presAssocID="{10409375-4C30-4D0A-BC14-AB4DD4105D53}" presName="comp" presStyleCnt="0"/>
      <dgm:spPr/>
    </dgm:pt>
    <dgm:pt modelId="{763AD2A2-515F-4296-930F-32AA2D92F3B4}" type="pres">
      <dgm:prSet presAssocID="{10409375-4C30-4D0A-BC14-AB4DD4105D53}" presName="box" presStyleLbl="node1" presStyleIdx="0" presStyleCnt="9" custLinFactNeighborY="4820"/>
      <dgm:spPr/>
      <dgm:t>
        <a:bodyPr/>
        <a:lstStyle/>
        <a:p>
          <a:endParaRPr lang="en-US"/>
        </a:p>
      </dgm:t>
    </dgm:pt>
    <dgm:pt modelId="{DB435AC0-46CC-41ED-B8E4-0B217355DB11}" type="pres">
      <dgm:prSet presAssocID="{10409375-4C30-4D0A-BC14-AB4DD4105D53}" presName="img" presStyleLbl="fgImgPlace1" presStyleIdx="0" presStyleCnt="9" custFlipHor="0" custScaleX="2717" custLinFactX="200000" custLinFactNeighborX="269634" custLinFactNeighborY="95973"/>
      <dgm:spPr>
        <a:noFill/>
      </dgm:spPr>
    </dgm:pt>
    <dgm:pt modelId="{69EEC666-B9FE-474C-BCB9-2A2F34ACF65A}" type="pres">
      <dgm:prSet presAssocID="{10409375-4C30-4D0A-BC14-AB4DD4105D53}" presName="text" presStyleLbl="node1" presStyleIdx="0" presStyleCnt="9">
        <dgm:presLayoutVars>
          <dgm:bulletEnabled val="1"/>
        </dgm:presLayoutVars>
      </dgm:prSet>
      <dgm:spPr/>
      <dgm:t>
        <a:bodyPr/>
        <a:lstStyle/>
        <a:p>
          <a:endParaRPr lang="en-US"/>
        </a:p>
      </dgm:t>
    </dgm:pt>
    <dgm:pt modelId="{354E7CF6-8796-4804-B76E-31A16BEB32E3}" type="pres">
      <dgm:prSet presAssocID="{5318C174-1C1C-4B79-9B7A-A4A938DEEE0C}" presName="spacer" presStyleCnt="0"/>
      <dgm:spPr/>
    </dgm:pt>
    <dgm:pt modelId="{D0BD6A78-9CB8-4A7F-A025-5251DE1A86DD}" type="pres">
      <dgm:prSet presAssocID="{B1FC27EA-C44B-4914-B2A0-B25A45E92F90}" presName="comp" presStyleCnt="0"/>
      <dgm:spPr/>
    </dgm:pt>
    <dgm:pt modelId="{DD867994-15CF-4096-B0EC-6AB35946D0EB}" type="pres">
      <dgm:prSet presAssocID="{B1FC27EA-C44B-4914-B2A0-B25A45E92F90}" presName="box" presStyleLbl="node1" presStyleIdx="1" presStyleCnt="9"/>
      <dgm:spPr/>
      <dgm:t>
        <a:bodyPr/>
        <a:lstStyle/>
        <a:p>
          <a:endParaRPr lang="en-US"/>
        </a:p>
      </dgm:t>
    </dgm:pt>
    <dgm:pt modelId="{EB85168A-8D0F-43D1-A516-12F7F8BF306B}" type="pres">
      <dgm:prSet presAssocID="{B1FC27EA-C44B-4914-B2A0-B25A45E92F90}" presName="img" presStyleLbl="fgImgPlace1" presStyleIdx="1" presStyleCnt="9" custScaleX="38555"/>
      <dgm:spPr>
        <a:blipFill rotWithShape="0">
          <a:blip xmlns:r="http://schemas.openxmlformats.org/officeDocument/2006/relationships" r:embed="rId1"/>
          <a:stretch>
            <a:fillRect/>
          </a:stretch>
        </a:blipFill>
      </dgm:spPr>
    </dgm:pt>
    <dgm:pt modelId="{05ACB904-4DFC-4336-B925-5C4D12FB605F}" type="pres">
      <dgm:prSet presAssocID="{B1FC27EA-C44B-4914-B2A0-B25A45E92F90}" presName="text" presStyleLbl="node1" presStyleIdx="1" presStyleCnt="9">
        <dgm:presLayoutVars>
          <dgm:bulletEnabled val="1"/>
        </dgm:presLayoutVars>
      </dgm:prSet>
      <dgm:spPr/>
      <dgm:t>
        <a:bodyPr/>
        <a:lstStyle/>
        <a:p>
          <a:endParaRPr lang="en-US"/>
        </a:p>
      </dgm:t>
    </dgm:pt>
    <dgm:pt modelId="{1C8D5DA0-3E45-46A0-937F-41E33795A7DE}" type="pres">
      <dgm:prSet presAssocID="{A737A0AC-2C1A-4B33-B737-725381C72B83}" presName="spacer" presStyleCnt="0"/>
      <dgm:spPr/>
    </dgm:pt>
    <dgm:pt modelId="{6C414CDC-6168-4232-AF58-665F2954BFCF}" type="pres">
      <dgm:prSet presAssocID="{02D6F68B-2DCC-422A-AE09-22EE97675963}" presName="comp" presStyleCnt="0"/>
      <dgm:spPr/>
    </dgm:pt>
    <dgm:pt modelId="{3B251834-EFBB-4AF8-8602-705C03904F92}" type="pres">
      <dgm:prSet presAssocID="{02D6F68B-2DCC-422A-AE09-22EE97675963}" presName="box" presStyleLbl="node1" presStyleIdx="2" presStyleCnt="9" custLinFactNeighborX="-175" custLinFactNeighborY="1767"/>
      <dgm:spPr/>
      <dgm:t>
        <a:bodyPr/>
        <a:lstStyle/>
        <a:p>
          <a:endParaRPr lang="en-US"/>
        </a:p>
      </dgm:t>
    </dgm:pt>
    <dgm:pt modelId="{F8F98620-F95C-43F9-BEAA-88BD2FDE1289}" type="pres">
      <dgm:prSet presAssocID="{02D6F68B-2DCC-422A-AE09-22EE97675963}" presName="img" presStyleLbl="fgImgPlace1" presStyleIdx="2" presStyleCnt="9" custScaleX="35050"/>
      <dgm:spPr>
        <a:blipFill rotWithShape="0">
          <a:blip xmlns:r="http://schemas.openxmlformats.org/officeDocument/2006/relationships" r:embed="rId2"/>
          <a:stretch>
            <a:fillRect/>
          </a:stretch>
        </a:blipFill>
      </dgm:spPr>
    </dgm:pt>
    <dgm:pt modelId="{8AE181DF-6F56-4034-B142-84BD9BE336DC}" type="pres">
      <dgm:prSet presAssocID="{02D6F68B-2DCC-422A-AE09-22EE97675963}" presName="text" presStyleLbl="node1" presStyleIdx="2" presStyleCnt="9">
        <dgm:presLayoutVars>
          <dgm:bulletEnabled val="1"/>
        </dgm:presLayoutVars>
      </dgm:prSet>
      <dgm:spPr/>
      <dgm:t>
        <a:bodyPr/>
        <a:lstStyle/>
        <a:p>
          <a:endParaRPr lang="en-US"/>
        </a:p>
      </dgm:t>
    </dgm:pt>
    <dgm:pt modelId="{05A4436E-D397-4A1A-AC83-6D5F9F444D46}" type="pres">
      <dgm:prSet presAssocID="{FE448A4F-6995-4DF9-BAB0-66BBD27B3085}" presName="spacer" presStyleCnt="0"/>
      <dgm:spPr/>
    </dgm:pt>
    <dgm:pt modelId="{CB1FA246-6312-4E65-A759-03EA17133BFC}" type="pres">
      <dgm:prSet presAssocID="{BD3385AD-3D72-4428-AC9F-94B3E188160F}" presName="comp" presStyleCnt="0"/>
      <dgm:spPr/>
    </dgm:pt>
    <dgm:pt modelId="{65D3534C-198F-4C60-A92D-B1DA624B7633}" type="pres">
      <dgm:prSet presAssocID="{BD3385AD-3D72-4428-AC9F-94B3E188160F}" presName="box" presStyleLbl="node1" presStyleIdx="3" presStyleCnt="9"/>
      <dgm:spPr/>
      <dgm:t>
        <a:bodyPr/>
        <a:lstStyle/>
        <a:p>
          <a:endParaRPr lang="en-US"/>
        </a:p>
      </dgm:t>
    </dgm:pt>
    <dgm:pt modelId="{BB745097-4329-4545-A1CB-B685D68111EE}" type="pres">
      <dgm:prSet presAssocID="{BD3385AD-3D72-4428-AC9F-94B3E188160F}" presName="img" presStyleLbl="fgImgPlace1" presStyleIdx="3" presStyleCnt="9" custScaleX="41563" custScaleY="100296"/>
      <dgm:spPr>
        <a:blipFill rotWithShape="0">
          <a:blip xmlns:r="http://schemas.openxmlformats.org/officeDocument/2006/relationships" r:embed="rId3"/>
          <a:stretch>
            <a:fillRect/>
          </a:stretch>
        </a:blipFill>
      </dgm:spPr>
    </dgm:pt>
    <dgm:pt modelId="{FE30D3FB-C8EE-4492-ADF3-2C90AF891946}" type="pres">
      <dgm:prSet presAssocID="{BD3385AD-3D72-4428-AC9F-94B3E188160F}" presName="text" presStyleLbl="node1" presStyleIdx="3" presStyleCnt="9">
        <dgm:presLayoutVars>
          <dgm:bulletEnabled val="1"/>
        </dgm:presLayoutVars>
      </dgm:prSet>
      <dgm:spPr/>
      <dgm:t>
        <a:bodyPr/>
        <a:lstStyle/>
        <a:p>
          <a:endParaRPr lang="en-US"/>
        </a:p>
      </dgm:t>
    </dgm:pt>
    <dgm:pt modelId="{BC09FADB-4F91-414B-97D5-73FBEC7D05F8}" type="pres">
      <dgm:prSet presAssocID="{BF075750-7901-4D3E-B923-3495193ABC29}" presName="spacer" presStyleCnt="0"/>
      <dgm:spPr/>
    </dgm:pt>
    <dgm:pt modelId="{BE1B41DE-B796-4D1C-A40B-04FF2F05473C}" type="pres">
      <dgm:prSet presAssocID="{02F10C81-32EF-4660-AD4C-4EEF19E3CED9}" presName="comp" presStyleCnt="0"/>
      <dgm:spPr/>
    </dgm:pt>
    <dgm:pt modelId="{9630360B-1242-4AFF-9F42-27589FD1497C}" type="pres">
      <dgm:prSet presAssocID="{02F10C81-32EF-4660-AD4C-4EEF19E3CED9}" presName="box" presStyleLbl="node1" presStyleIdx="4" presStyleCnt="9"/>
      <dgm:spPr/>
      <dgm:t>
        <a:bodyPr/>
        <a:lstStyle/>
        <a:p>
          <a:endParaRPr lang="en-US"/>
        </a:p>
      </dgm:t>
    </dgm:pt>
    <dgm:pt modelId="{EA50DBFC-138A-47F8-9C6A-A495DB229E8D}" type="pres">
      <dgm:prSet presAssocID="{02F10C81-32EF-4660-AD4C-4EEF19E3CED9}" presName="img" presStyleLbl="fgImgPlace1" presStyleIdx="4" presStyleCnt="9" custScaleX="32506" custScaleY="95076"/>
      <dgm:spPr>
        <a:blipFill rotWithShape="0">
          <a:blip xmlns:r="http://schemas.openxmlformats.org/officeDocument/2006/relationships" r:embed="rId4"/>
          <a:stretch>
            <a:fillRect/>
          </a:stretch>
        </a:blipFill>
      </dgm:spPr>
      <dgm:t>
        <a:bodyPr/>
        <a:lstStyle/>
        <a:p>
          <a:endParaRPr lang="en-US"/>
        </a:p>
      </dgm:t>
    </dgm:pt>
    <dgm:pt modelId="{DB5239FF-BD1E-4CCF-9CA5-521D0EC6795E}" type="pres">
      <dgm:prSet presAssocID="{02F10C81-32EF-4660-AD4C-4EEF19E3CED9}" presName="text" presStyleLbl="node1" presStyleIdx="4" presStyleCnt="9">
        <dgm:presLayoutVars>
          <dgm:bulletEnabled val="1"/>
        </dgm:presLayoutVars>
      </dgm:prSet>
      <dgm:spPr/>
      <dgm:t>
        <a:bodyPr/>
        <a:lstStyle/>
        <a:p>
          <a:endParaRPr lang="en-US"/>
        </a:p>
      </dgm:t>
    </dgm:pt>
    <dgm:pt modelId="{7037ADDC-4B4C-4372-B073-AE58851078A6}" type="pres">
      <dgm:prSet presAssocID="{F34A8AC5-4F7F-45AE-B586-34D6D6A99122}" presName="spacer" presStyleCnt="0"/>
      <dgm:spPr/>
    </dgm:pt>
    <dgm:pt modelId="{6F6F6611-534C-4873-BE6D-642DA7D10A65}" type="pres">
      <dgm:prSet presAssocID="{66D36EBC-13D8-4175-86CE-8D58203C793B}" presName="comp" presStyleCnt="0"/>
      <dgm:spPr/>
    </dgm:pt>
    <dgm:pt modelId="{30784EFF-593C-4241-81C4-D25221C65C78}" type="pres">
      <dgm:prSet presAssocID="{66D36EBC-13D8-4175-86CE-8D58203C793B}" presName="box" presStyleLbl="node1" presStyleIdx="5" presStyleCnt="9" custLinFactNeighborY="2408"/>
      <dgm:spPr/>
      <dgm:t>
        <a:bodyPr/>
        <a:lstStyle/>
        <a:p>
          <a:endParaRPr lang="en-US"/>
        </a:p>
      </dgm:t>
    </dgm:pt>
    <dgm:pt modelId="{7B2679E6-9099-42CF-9E63-6087D4B4F6B8}" type="pres">
      <dgm:prSet presAssocID="{66D36EBC-13D8-4175-86CE-8D58203C793B}" presName="img" presStyleLbl="fgImgPlace1" presStyleIdx="5" presStyleCnt="9" custScaleX="46821" custScaleY="102988"/>
      <dgm:spPr>
        <a:blipFill rotWithShape="0">
          <a:blip xmlns:r="http://schemas.openxmlformats.org/officeDocument/2006/relationships" r:embed="rId5"/>
          <a:stretch>
            <a:fillRect/>
          </a:stretch>
        </a:blipFill>
      </dgm:spPr>
    </dgm:pt>
    <dgm:pt modelId="{6F8043A1-9A8C-4E7E-8714-0B4BB1C832A7}" type="pres">
      <dgm:prSet presAssocID="{66D36EBC-13D8-4175-86CE-8D58203C793B}" presName="text" presStyleLbl="node1" presStyleIdx="5" presStyleCnt="9">
        <dgm:presLayoutVars>
          <dgm:bulletEnabled val="1"/>
        </dgm:presLayoutVars>
      </dgm:prSet>
      <dgm:spPr/>
      <dgm:t>
        <a:bodyPr/>
        <a:lstStyle/>
        <a:p>
          <a:endParaRPr lang="en-US"/>
        </a:p>
      </dgm:t>
    </dgm:pt>
    <dgm:pt modelId="{7114210C-5209-4AF7-8F01-2907B3B7927A}" type="pres">
      <dgm:prSet presAssocID="{42D4DF79-821F-4394-BF66-007A374E0AAC}" presName="spacer" presStyleCnt="0"/>
      <dgm:spPr/>
    </dgm:pt>
    <dgm:pt modelId="{BA7B2AED-9BE2-470D-BB7E-7127EE04C740}" type="pres">
      <dgm:prSet presAssocID="{7092C3EE-5A9F-4061-B11B-0A25017F17D2}" presName="comp" presStyleCnt="0"/>
      <dgm:spPr/>
    </dgm:pt>
    <dgm:pt modelId="{B7C37D2A-AC40-4674-BB56-B27FE01AB03B}" type="pres">
      <dgm:prSet presAssocID="{7092C3EE-5A9F-4061-B11B-0A25017F17D2}" presName="box" presStyleLbl="node1" presStyleIdx="6" presStyleCnt="9"/>
      <dgm:spPr/>
      <dgm:t>
        <a:bodyPr/>
        <a:lstStyle/>
        <a:p>
          <a:endParaRPr lang="en-US"/>
        </a:p>
      </dgm:t>
    </dgm:pt>
    <dgm:pt modelId="{2ACEC173-ABD1-4DF7-B67B-64B1C9724098}" type="pres">
      <dgm:prSet presAssocID="{7092C3EE-5A9F-4061-B11B-0A25017F17D2}" presName="img" presStyleLbl="fgImgPlace1" presStyleIdx="6" presStyleCnt="9" custScaleX="44329" custScaleY="123801"/>
      <dgm:spPr>
        <a:blipFill rotWithShape="0">
          <a:blip xmlns:r="http://schemas.openxmlformats.org/officeDocument/2006/relationships" r:embed="rId6"/>
          <a:stretch>
            <a:fillRect/>
          </a:stretch>
        </a:blipFill>
      </dgm:spPr>
    </dgm:pt>
    <dgm:pt modelId="{4D099F50-6C4D-4D46-B960-7C56446C8671}" type="pres">
      <dgm:prSet presAssocID="{7092C3EE-5A9F-4061-B11B-0A25017F17D2}" presName="text" presStyleLbl="node1" presStyleIdx="6" presStyleCnt="9">
        <dgm:presLayoutVars>
          <dgm:bulletEnabled val="1"/>
        </dgm:presLayoutVars>
      </dgm:prSet>
      <dgm:spPr/>
      <dgm:t>
        <a:bodyPr/>
        <a:lstStyle/>
        <a:p>
          <a:endParaRPr lang="en-US"/>
        </a:p>
      </dgm:t>
    </dgm:pt>
    <dgm:pt modelId="{0842C4D4-1BCB-4678-9703-02508F07FDC2}" type="pres">
      <dgm:prSet presAssocID="{7D3A374A-FC56-4E99-A523-71A5AF4DBAB0}" presName="spacer" presStyleCnt="0"/>
      <dgm:spPr/>
    </dgm:pt>
    <dgm:pt modelId="{CB0C43C3-37C3-42A9-920B-95E8E2172FD9}" type="pres">
      <dgm:prSet presAssocID="{F4124B80-C34B-4D41-BC81-F0B327A98B49}" presName="comp" presStyleCnt="0"/>
      <dgm:spPr/>
    </dgm:pt>
    <dgm:pt modelId="{ED097E3B-7B07-4448-997F-AAA45C6B1B70}" type="pres">
      <dgm:prSet presAssocID="{F4124B80-C34B-4D41-BC81-F0B327A98B49}" presName="box" presStyleLbl="node1" presStyleIdx="7" presStyleCnt="9"/>
      <dgm:spPr/>
      <dgm:t>
        <a:bodyPr/>
        <a:lstStyle/>
        <a:p>
          <a:endParaRPr lang="en-US"/>
        </a:p>
      </dgm:t>
    </dgm:pt>
    <dgm:pt modelId="{5EE0753D-4A02-404E-889F-B438576CB431}" type="pres">
      <dgm:prSet presAssocID="{F4124B80-C34B-4D41-BC81-F0B327A98B49}" presName="img" presStyleLbl="fgImgPlace1" presStyleIdx="7" presStyleCnt="9" custScaleX="50327" custScaleY="103514"/>
      <dgm:spPr>
        <a:blipFill rotWithShape="0">
          <a:blip xmlns:r="http://schemas.openxmlformats.org/officeDocument/2006/relationships" r:embed="rId7"/>
          <a:stretch>
            <a:fillRect/>
          </a:stretch>
        </a:blipFill>
      </dgm:spPr>
      <dgm:t>
        <a:bodyPr/>
        <a:lstStyle/>
        <a:p>
          <a:endParaRPr lang="en-US"/>
        </a:p>
      </dgm:t>
    </dgm:pt>
    <dgm:pt modelId="{473BF240-1CD7-4B25-8039-D11B25167731}" type="pres">
      <dgm:prSet presAssocID="{F4124B80-C34B-4D41-BC81-F0B327A98B49}" presName="text" presStyleLbl="node1" presStyleIdx="7" presStyleCnt="9">
        <dgm:presLayoutVars>
          <dgm:bulletEnabled val="1"/>
        </dgm:presLayoutVars>
      </dgm:prSet>
      <dgm:spPr/>
      <dgm:t>
        <a:bodyPr/>
        <a:lstStyle/>
        <a:p>
          <a:endParaRPr lang="en-US"/>
        </a:p>
      </dgm:t>
    </dgm:pt>
    <dgm:pt modelId="{9714F6DB-2935-4ED1-87DB-CF3FD082EACD}" type="pres">
      <dgm:prSet presAssocID="{7D7EB15D-B27D-457F-81F1-928ADF42F48A}" presName="spacer" presStyleCnt="0"/>
      <dgm:spPr/>
    </dgm:pt>
    <dgm:pt modelId="{E7AE816A-EFF8-4658-9CDF-4C3205BDF2E9}" type="pres">
      <dgm:prSet presAssocID="{2119F662-7DFA-4691-AB62-8C2E803D1072}" presName="comp" presStyleCnt="0"/>
      <dgm:spPr/>
    </dgm:pt>
    <dgm:pt modelId="{A7714950-1155-4A36-AB57-AB7BB15664EB}" type="pres">
      <dgm:prSet presAssocID="{2119F662-7DFA-4691-AB62-8C2E803D1072}" presName="box" presStyleLbl="node1" presStyleIdx="8" presStyleCnt="9" custLinFactNeighborX="-351" custLinFactNeighborY="7232"/>
      <dgm:spPr/>
      <dgm:t>
        <a:bodyPr/>
        <a:lstStyle/>
        <a:p>
          <a:endParaRPr lang="en-US"/>
        </a:p>
      </dgm:t>
    </dgm:pt>
    <dgm:pt modelId="{01F0C6BE-EFD4-4EAD-9643-7146EF78C672}" type="pres">
      <dgm:prSet presAssocID="{2119F662-7DFA-4691-AB62-8C2E803D1072}" presName="img" presStyleLbl="fgImgPlace1" presStyleIdx="8" presStyleCnt="9" custScaleX="52080" custScaleY="107331"/>
      <dgm:spPr>
        <a:blipFill rotWithShape="0">
          <a:blip xmlns:r="http://schemas.openxmlformats.org/officeDocument/2006/relationships" r:embed="rId8"/>
          <a:stretch>
            <a:fillRect/>
          </a:stretch>
        </a:blipFill>
      </dgm:spPr>
      <dgm:t>
        <a:bodyPr/>
        <a:lstStyle/>
        <a:p>
          <a:endParaRPr lang="en-US"/>
        </a:p>
      </dgm:t>
    </dgm:pt>
    <dgm:pt modelId="{1F2E64EB-D89B-4094-B9D9-D318AA308828}" type="pres">
      <dgm:prSet presAssocID="{2119F662-7DFA-4691-AB62-8C2E803D1072}" presName="text" presStyleLbl="node1" presStyleIdx="8" presStyleCnt="9">
        <dgm:presLayoutVars>
          <dgm:bulletEnabled val="1"/>
        </dgm:presLayoutVars>
      </dgm:prSet>
      <dgm:spPr/>
      <dgm:t>
        <a:bodyPr/>
        <a:lstStyle/>
        <a:p>
          <a:endParaRPr lang="en-US"/>
        </a:p>
      </dgm:t>
    </dgm:pt>
  </dgm:ptLst>
  <dgm:cxnLst>
    <dgm:cxn modelId="{F9F072F2-B7B7-4AA8-8116-90DC6A2F8084}" type="presOf" srcId="{BD3385AD-3D72-4428-AC9F-94B3E188160F}" destId="{65D3534C-198F-4C60-A92D-B1DA624B7633}" srcOrd="0" destOrd="0" presId="urn:microsoft.com/office/officeart/2005/8/layout/vList4"/>
    <dgm:cxn modelId="{B16B1212-78D4-4067-89A0-3F920300565D}" type="presOf" srcId="{02F10C81-32EF-4660-AD4C-4EEF19E3CED9}" destId="{DB5239FF-BD1E-4CCF-9CA5-521D0EC6795E}" srcOrd="1" destOrd="0" presId="urn:microsoft.com/office/officeart/2005/8/layout/vList4"/>
    <dgm:cxn modelId="{4EB7853B-8A48-4861-8F73-4EB32079B177}" type="presOf" srcId="{10409375-4C30-4D0A-BC14-AB4DD4105D53}" destId="{69EEC666-B9FE-474C-BCB9-2A2F34ACF65A}" srcOrd="1" destOrd="0" presId="urn:microsoft.com/office/officeart/2005/8/layout/vList4"/>
    <dgm:cxn modelId="{07D950D0-4E23-4292-807F-E7BF0168DEE7}" srcId="{470AA0CB-FD4D-43CB-89A1-3789934A380A}" destId="{02D6F68B-2DCC-422A-AE09-22EE97675963}" srcOrd="2" destOrd="0" parTransId="{8E63F4D0-1ABB-4501-A7C8-318EE34923AB}" sibTransId="{FE448A4F-6995-4DF9-BAB0-66BBD27B3085}"/>
    <dgm:cxn modelId="{8E9C44FD-5356-4A1E-B2EF-7F44F96B68FF}" srcId="{470AA0CB-FD4D-43CB-89A1-3789934A380A}" destId="{BD3385AD-3D72-4428-AC9F-94B3E188160F}" srcOrd="3" destOrd="0" parTransId="{5E327417-79BE-4419-9636-3B991ADE0314}" sibTransId="{BF075750-7901-4D3E-B923-3495193ABC29}"/>
    <dgm:cxn modelId="{152CFE92-8BAA-4965-8CA0-D9E79DD7F89F}" type="presOf" srcId="{B1FC27EA-C44B-4914-B2A0-B25A45E92F90}" destId="{05ACB904-4DFC-4336-B925-5C4D12FB605F}" srcOrd="1" destOrd="0" presId="urn:microsoft.com/office/officeart/2005/8/layout/vList4"/>
    <dgm:cxn modelId="{0AD05D10-58DE-467B-AE20-328942BBB093}" type="presOf" srcId="{7092C3EE-5A9F-4061-B11B-0A25017F17D2}" destId="{B7C37D2A-AC40-4674-BB56-B27FE01AB03B}" srcOrd="0" destOrd="0" presId="urn:microsoft.com/office/officeart/2005/8/layout/vList4"/>
    <dgm:cxn modelId="{79AD077A-F5C7-4BED-B24D-3B19F982642F}" srcId="{470AA0CB-FD4D-43CB-89A1-3789934A380A}" destId="{B1FC27EA-C44B-4914-B2A0-B25A45E92F90}" srcOrd="1" destOrd="0" parTransId="{5A573DEF-F591-4EE4-B7E1-E847CC9E7532}" sibTransId="{A737A0AC-2C1A-4B33-B737-725381C72B83}"/>
    <dgm:cxn modelId="{35FEDCA9-ED02-42C8-B25B-5D2198D7E368}" srcId="{470AA0CB-FD4D-43CB-89A1-3789934A380A}" destId="{10409375-4C30-4D0A-BC14-AB4DD4105D53}" srcOrd="0" destOrd="0" parTransId="{0557D909-1E23-4AB0-8731-1A224D9C9CC0}" sibTransId="{5318C174-1C1C-4B79-9B7A-A4A938DEEE0C}"/>
    <dgm:cxn modelId="{0AFE4A33-A1EA-4FC1-8ED1-5E1E3DF6BA2F}" type="presOf" srcId="{10409375-4C30-4D0A-BC14-AB4DD4105D53}" destId="{763AD2A2-515F-4296-930F-32AA2D92F3B4}" srcOrd="0" destOrd="0" presId="urn:microsoft.com/office/officeart/2005/8/layout/vList4"/>
    <dgm:cxn modelId="{4715387B-4EE2-459A-BFC2-C297D4F1AC1D}" type="presOf" srcId="{F4124B80-C34B-4D41-BC81-F0B327A98B49}" destId="{473BF240-1CD7-4B25-8039-D11B25167731}" srcOrd="1" destOrd="0" presId="urn:microsoft.com/office/officeart/2005/8/layout/vList4"/>
    <dgm:cxn modelId="{A6A6ED66-0C41-402F-B017-989AE8444020}" srcId="{470AA0CB-FD4D-43CB-89A1-3789934A380A}" destId="{F4124B80-C34B-4D41-BC81-F0B327A98B49}" srcOrd="7" destOrd="0" parTransId="{11F718D6-2396-48F1-A597-38BA8CF1C642}" sibTransId="{7D7EB15D-B27D-457F-81F1-928ADF42F48A}"/>
    <dgm:cxn modelId="{4F10D2E4-507F-4DFB-82BC-672A98EFA011}" type="presOf" srcId="{7092C3EE-5A9F-4061-B11B-0A25017F17D2}" destId="{4D099F50-6C4D-4D46-B960-7C56446C8671}" srcOrd="1" destOrd="0" presId="urn:microsoft.com/office/officeart/2005/8/layout/vList4"/>
    <dgm:cxn modelId="{386257D6-8EA1-48B3-89C5-A1433DAC630F}" type="presOf" srcId="{66D36EBC-13D8-4175-86CE-8D58203C793B}" destId="{6F8043A1-9A8C-4E7E-8714-0B4BB1C832A7}" srcOrd="1" destOrd="0" presId="urn:microsoft.com/office/officeart/2005/8/layout/vList4"/>
    <dgm:cxn modelId="{9A4D87C7-A921-43C4-BC08-433F8FEC6E3F}" type="presOf" srcId="{BD3385AD-3D72-4428-AC9F-94B3E188160F}" destId="{FE30D3FB-C8EE-4492-ADF3-2C90AF891946}" srcOrd="1" destOrd="0" presId="urn:microsoft.com/office/officeart/2005/8/layout/vList4"/>
    <dgm:cxn modelId="{1CD588C7-468A-43AE-80B8-37F465B2799E}" type="presOf" srcId="{02D6F68B-2DCC-422A-AE09-22EE97675963}" destId="{8AE181DF-6F56-4034-B142-84BD9BE336DC}" srcOrd="1" destOrd="0" presId="urn:microsoft.com/office/officeart/2005/8/layout/vList4"/>
    <dgm:cxn modelId="{BF89AD93-0D13-4C32-B59B-21A564E8FAE2}" srcId="{470AA0CB-FD4D-43CB-89A1-3789934A380A}" destId="{2119F662-7DFA-4691-AB62-8C2E803D1072}" srcOrd="8" destOrd="0" parTransId="{77286646-BA11-4576-ACF8-CA599877FC74}" sibTransId="{855F0D2E-5A41-41FB-95C5-8217F8B590AB}"/>
    <dgm:cxn modelId="{9E0752EA-5A06-437C-9579-9755D17340E0}" srcId="{470AA0CB-FD4D-43CB-89A1-3789934A380A}" destId="{02F10C81-32EF-4660-AD4C-4EEF19E3CED9}" srcOrd="4" destOrd="0" parTransId="{3C60431C-85CD-44B4-90C4-5D31A54EBC6E}" sibTransId="{F34A8AC5-4F7F-45AE-B586-34D6D6A99122}"/>
    <dgm:cxn modelId="{7D8B4F36-7E50-4C5D-850A-93A401408788}" type="presOf" srcId="{F4124B80-C34B-4D41-BC81-F0B327A98B49}" destId="{ED097E3B-7B07-4448-997F-AAA45C6B1B70}" srcOrd="0" destOrd="0" presId="urn:microsoft.com/office/officeart/2005/8/layout/vList4"/>
    <dgm:cxn modelId="{1D5CA8A4-7B8C-435C-83F2-B408F06DA6E3}" type="presOf" srcId="{470AA0CB-FD4D-43CB-89A1-3789934A380A}" destId="{62065D62-F9E6-4242-84B7-6D467C2043CB}" srcOrd="0" destOrd="0" presId="urn:microsoft.com/office/officeart/2005/8/layout/vList4"/>
    <dgm:cxn modelId="{B2382752-D524-4325-BFE6-7BBF7D88EA8A}" type="presOf" srcId="{02F10C81-32EF-4660-AD4C-4EEF19E3CED9}" destId="{9630360B-1242-4AFF-9F42-27589FD1497C}" srcOrd="0" destOrd="0" presId="urn:microsoft.com/office/officeart/2005/8/layout/vList4"/>
    <dgm:cxn modelId="{0429FDB6-2E48-417B-9231-5B60D440F729}" srcId="{470AA0CB-FD4D-43CB-89A1-3789934A380A}" destId="{7092C3EE-5A9F-4061-B11B-0A25017F17D2}" srcOrd="6" destOrd="0" parTransId="{5F48350F-5AFD-4762-A5D2-ECEC58B2BFB7}" sibTransId="{7D3A374A-FC56-4E99-A523-71A5AF4DBAB0}"/>
    <dgm:cxn modelId="{045F243C-3684-417A-8C13-F58F2B35451B}" srcId="{470AA0CB-FD4D-43CB-89A1-3789934A380A}" destId="{66D36EBC-13D8-4175-86CE-8D58203C793B}" srcOrd="5" destOrd="0" parTransId="{A8AB8049-5470-45C2-AB84-16E13D13F0BA}" sibTransId="{42D4DF79-821F-4394-BF66-007A374E0AAC}"/>
    <dgm:cxn modelId="{E7B944A2-B5DC-4D7D-A54B-51FB9F945591}" type="presOf" srcId="{02D6F68B-2DCC-422A-AE09-22EE97675963}" destId="{3B251834-EFBB-4AF8-8602-705C03904F92}" srcOrd="0" destOrd="0" presId="urn:microsoft.com/office/officeart/2005/8/layout/vList4"/>
    <dgm:cxn modelId="{80A0778D-278A-45A5-BB05-EB0148D81555}" type="presOf" srcId="{2119F662-7DFA-4691-AB62-8C2E803D1072}" destId="{1F2E64EB-D89B-4094-B9D9-D318AA308828}" srcOrd="1" destOrd="0" presId="urn:microsoft.com/office/officeart/2005/8/layout/vList4"/>
    <dgm:cxn modelId="{F4D38638-9705-4370-8021-9B9D3666DEA1}" type="presOf" srcId="{66D36EBC-13D8-4175-86CE-8D58203C793B}" destId="{30784EFF-593C-4241-81C4-D25221C65C78}" srcOrd="0" destOrd="0" presId="urn:microsoft.com/office/officeart/2005/8/layout/vList4"/>
    <dgm:cxn modelId="{641DE28A-ECEC-4891-8ADC-60947117C2B9}" type="presOf" srcId="{B1FC27EA-C44B-4914-B2A0-B25A45E92F90}" destId="{DD867994-15CF-4096-B0EC-6AB35946D0EB}" srcOrd="0" destOrd="0" presId="urn:microsoft.com/office/officeart/2005/8/layout/vList4"/>
    <dgm:cxn modelId="{34EE5E9A-1B26-4149-82F4-2865F5EC6EA6}" type="presOf" srcId="{2119F662-7DFA-4691-AB62-8C2E803D1072}" destId="{A7714950-1155-4A36-AB57-AB7BB15664EB}" srcOrd="0" destOrd="0" presId="urn:microsoft.com/office/officeart/2005/8/layout/vList4"/>
    <dgm:cxn modelId="{3BA4E95A-0CC5-44F3-AE85-A92CB30263C2}" type="presParOf" srcId="{62065D62-F9E6-4242-84B7-6D467C2043CB}" destId="{60A50EE8-086A-46E5-960C-58B6063F2F26}" srcOrd="0" destOrd="0" presId="urn:microsoft.com/office/officeart/2005/8/layout/vList4"/>
    <dgm:cxn modelId="{7FD129BA-AFD2-4179-A577-D62145773A64}" type="presParOf" srcId="{60A50EE8-086A-46E5-960C-58B6063F2F26}" destId="{763AD2A2-515F-4296-930F-32AA2D92F3B4}" srcOrd="0" destOrd="0" presId="urn:microsoft.com/office/officeart/2005/8/layout/vList4"/>
    <dgm:cxn modelId="{1DF4B333-04D7-4B26-9352-91FEC7863AA9}" type="presParOf" srcId="{60A50EE8-086A-46E5-960C-58B6063F2F26}" destId="{DB435AC0-46CC-41ED-B8E4-0B217355DB11}" srcOrd="1" destOrd="0" presId="urn:microsoft.com/office/officeart/2005/8/layout/vList4"/>
    <dgm:cxn modelId="{BD2B0B09-A514-4BCF-965D-CDC44421EF04}" type="presParOf" srcId="{60A50EE8-086A-46E5-960C-58B6063F2F26}" destId="{69EEC666-B9FE-474C-BCB9-2A2F34ACF65A}" srcOrd="2" destOrd="0" presId="urn:microsoft.com/office/officeart/2005/8/layout/vList4"/>
    <dgm:cxn modelId="{75F79B61-FEC8-4DD6-89D4-FEEC137E303F}" type="presParOf" srcId="{62065D62-F9E6-4242-84B7-6D467C2043CB}" destId="{354E7CF6-8796-4804-B76E-31A16BEB32E3}" srcOrd="1" destOrd="0" presId="urn:microsoft.com/office/officeart/2005/8/layout/vList4"/>
    <dgm:cxn modelId="{AE4767F9-D014-4F93-BDE0-B2EBB805DF5B}" type="presParOf" srcId="{62065D62-F9E6-4242-84B7-6D467C2043CB}" destId="{D0BD6A78-9CB8-4A7F-A025-5251DE1A86DD}" srcOrd="2" destOrd="0" presId="urn:microsoft.com/office/officeart/2005/8/layout/vList4"/>
    <dgm:cxn modelId="{95E0B921-25E0-44DA-A925-AD753BE174C0}" type="presParOf" srcId="{D0BD6A78-9CB8-4A7F-A025-5251DE1A86DD}" destId="{DD867994-15CF-4096-B0EC-6AB35946D0EB}" srcOrd="0" destOrd="0" presId="urn:microsoft.com/office/officeart/2005/8/layout/vList4"/>
    <dgm:cxn modelId="{DC86AE11-B233-4A7B-850B-AE83E53FE0EA}" type="presParOf" srcId="{D0BD6A78-9CB8-4A7F-A025-5251DE1A86DD}" destId="{EB85168A-8D0F-43D1-A516-12F7F8BF306B}" srcOrd="1" destOrd="0" presId="urn:microsoft.com/office/officeart/2005/8/layout/vList4"/>
    <dgm:cxn modelId="{60CCEAD9-7A91-4EBB-9B6F-93166F3C1C48}" type="presParOf" srcId="{D0BD6A78-9CB8-4A7F-A025-5251DE1A86DD}" destId="{05ACB904-4DFC-4336-B925-5C4D12FB605F}" srcOrd="2" destOrd="0" presId="urn:microsoft.com/office/officeart/2005/8/layout/vList4"/>
    <dgm:cxn modelId="{25606934-0453-44D2-856A-0F9E9A8A220E}" type="presParOf" srcId="{62065D62-F9E6-4242-84B7-6D467C2043CB}" destId="{1C8D5DA0-3E45-46A0-937F-41E33795A7DE}" srcOrd="3" destOrd="0" presId="urn:microsoft.com/office/officeart/2005/8/layout/vList4"/>
    <dgm:cxn modelId="{B29D37F5-A574-4C6E-B7A0-13993335243F}" type="presParOf" srcId="{62065D62-F9E6-4242-84B7-6D467C2043CB}" destId="{6C414CDC-6168-4232-AF58-665F2954BFCF}" srcOrd="4" destOrd="0" presId="urn:microsoft.com/office/officeart/2005/8/layout/vList4"/>
    <dgm:cxn modelId="{83C1AF18-63FA-4F26-922D-7FBB21A8F493}" type="presParOf" srcId="{6C414CDC-6168-4232-AF58-665F2954BFCF}" destId="{3B251834-EFBB-4AF8-8602-705C03904F92}" srcOrd="0" destOrd="0" presId="urn:microsoft.com/office/officeart/2005/8/layout/vList4"/>
    <dgm:cxn modelId="{5D217C99-660C-49CC-BEB8-81C987BBA2CC}" type="presParOf" srcId="{6C414CDC-6168-4232-AF58-665F2954BFCF}" destId="{F8F98620-F95C-43F9-BEAA-88BD2FDE1289}" srcOrd="1" destOrd="0" presId="urn:microsoft.com/office/officeart/2005/8/layout/vList4"/>
    <dgm:cxn modelId="{6BAEE508-49D6-416A-A479-C9663510C2F7}" type="presParOf" srcId="{6C414CDC-6168-4232-AF58-665F2954BFCF}" destId="{8AE181DF-6F56-4034-B142-84BD9BE336DC}" srcOrd="2" destOrd="0" presId="urn:microsoft.com/office/officeart/2005/8/layout/vList4"/>
    <dgm:cxn modelId="{E9D0DA58-FE92-4730-ABC4-5ECE8C5966EF}" type="presParOf" srcId="{62065D62-F9E6-4242-84B7-6D467C2043CB}" destId="{05A4436E-D397-4A1A-AC83-6D5F9F444D46}" srcOrd="5" destOrd="0" presId="urn:microsoft.com/office/officeart/2005/8/layout/vList4"/>
    <dgm:cxn modelId="{69837298-96F3-4A57-876D-075838F305D5}" type="presParOf" srcId="{62065D62-F9E6-4242-84B7-6D467C2043CB}" destId="{CB1FA246-6312-4E65-A759-03EA17133BFC}" srcOrd="6" destOrd="0" presId="urn:microsoft.com/office/officeart/2005/8/layout/vList4"/>
    <dgm:cxn modelId="{68D0A8F8-807C-4232-A3A4-140F76F2C35D}" type="presParOf" srcId="{CB1FA246-6312-4E65-A759-03EA17133BFC}" destId="{65D3534C-198F-4C60-A92D-B1DA624B7633}" srcOrd="0" destOrd="0" presId="urn:microsoft.com/office/officeart/2005/8/layout/vList4"/>
    <dgm:cxn modelId="{D6AA5644-1323-4D38-A4D9-924E398705C5}" type="presParOf" srcId="{CB1FA246-6312-4E65-A759-03EA17133BFC}" destId="{BB745097-4329-4545-A1CB-B685D68111EE}" srcOrd="1" destOrd="0" presId="urn:microsoft.com/office/officeart/2005/8/layout/vList4"/>
    <dgm:cxn modelId="{61CA5E7C-CDC5-4739-86E9-009FFF8C7C10}" type="presParOf" srcId="{CB1FA246-6312-4E65-A759-03EA17133BFC}" destId="{FE30D3FB-C8EE-4492-ADF3-2C90AF891946}" srcOrd="2" destOrd="0" presId="urn:microsoft.com/office/officeart/2005/8/layout/vList4"/>
    <dgm:cxn modelId="{F24C9EAD-88D2-4681-AA61-F02528995AC0}" type="presParOf" srcId="{62065D62-F9E6-4242-84B7-6D467C2043CB}" destId="{BC09FADB-4F91-414B-97D5-73FBEC7D05F8}" srcOrd="7" destOrd="0" presId="urn:microsoft.com/office/officeart/2005/8/layout/vList4"/>
    <dgm:cxn modelId="{0AE0BD15-DB00-4117-B1BC-25D54DF8E555}" type="presParOf" srcId="{62065D62-F9E6-4242-84B7-6D467C2043CB}" destId="{BE1B41DE-B796-4D1C-A40B-04FF2F05473C}" srcOrd="8" destOrd="0" presId="urn:microsoft.com/office/officeart/2005/8/layout/vList4"/>
    <dgm:cxn modelId="{D17F7C1B-3125-4745-BE96-123D2495E7CB}" type="presParOf" srcId="{BE1B41DE-B796-4D1C-A40B-04FF2F05473C}" destId="{9630360B-1242-4AFF-9F42-27589FD1497C}" srcOrd="0" destOrd="0" presId="urn:microsoft.com/office/officeart/2005/8/layout/vList4"/>
    <dgm:cxn modelId="{B4D77592-BD00-4C79-819B-9EFA02250F10}" type="presParOf" srcId="{BE1B41DE-B796-4D1C-A40B-04FF2F05473C}" destId="{EA50DBFC-138A-47F8-9C6A-A495DB229E8D}" srcOrd="1" destOrd="0" presId="urn:microsoft.com/office/officeart/2005/8/layout/vList4"/>
    <dgm:cxn modelId="{7CE8056D-F1DF-4771-BF46-F5855E4811B6}" type="presParOf" srcId="{BE1B41DE-B796-4D1C-A40B-04FF2F05473C}" destId="{DB5239FF-BD1E-4CCF-9CA5-521D0EC6795E}" srcOrd="2" destOrd="0" presId="urn:microsoft.com/office/officeart/2005/8/layout/vList4"/>
    <dgm:cxn modelId="{67320363-2C61-4FDA-92F4-CE2E27592AD6}" type="presParOf" srcId="{62065D62-F9E6-4242-84B7-6D467C2043CB}" destId="{7037ADDC-4B4C-4372-B073-AE58851078A6}" srcOrd="9" destOrd="0" presId="urn:microsoft.com/office/officeart/2005/8/layout/vList4"/>
    <dgm:cxn modelId="{487E3A8D-24D1-4C88-AA49-8C0BB7DFBD54}" type="presParOf" srcId="{62065D62-F9E6-4242-84B7-6D467C2043CB}" destId="{6F6F6611-534C-4873-BE6D-642DA7D10A65}" srcOrd="10" destOrd="0" presId="urn:microsoft.com/office/officeart/2005/8/layout/vList4"/>
    <dgm:cxn modelId="{458CD178-8AB7-414D-8BCE-2F619145B48D}" type="presParOf" srcId="{6F6F6611-534C-4873-BE6D-642DA7D10A65}" destId="{30784EFF-593C-4241-81C4-D25221C65C78}" srcOrd="0" destOrd="0" presId="urn:microsoft.com/office/officeart/2005/8/layout/vList4"/>
    <dgm:cxn modelId="{A33D0CA6-A620-4B04-AA9A-FF1C600547F4}" type="presParOf" srcId="{6F6F6611-534C-4873-BE6D-642DA7D10A65}" destId="{7B2679E6-9099-42CF-9E63-6087D4B4F6B8}" srcOrd="1" destOrd="0" presId="urn:microsoft.com/office/officeart/2005/8/layout/vList4"/>
    <dgm:cxn modelId="{1DB606AD-6DF1-4C88-9AF4-CEDB5E64AB55}" type="presParOf" srcId="{6F6F6611-534C-4873-BE6D-642DA7D10A65}" destId="{6F8043A1-9A8C-4E7E-8714-0B4BB1C832A7}" srcOrd="2" destOrd="0" presId="urn:microsoft.com/office/officeart/2005/8/layout/vList4"/>
    <dgm:cxn modelId="{3DD4EA03-B77E-498A-AE1D-8B7E5E7606E4}" type="presParOf" srcId="{62065D62-F9E6-4242-84B7-6D467C2043CB}" destId="{7114210C-5209-4AF7-8F01-2907B3B7927A}" srcOrd="11" destOrd="0" presId="urn:microsoft.com/office/officeart/2005/8/layout/vList4"/>
    <dgm:cxn modelId="{AE2EA3FA-2A2E-4769-87CA-4A64C8CF9937}" type="presParOf" srcId="{62065D62-F9E6-4242-84B7-6D467C2043CB}" destId="{BA7B2AED-9BE2-470D-BB7E-7127EE04C740}" srcOrd="12" destOrd="0" presId="urn:microsoft.com/office/officeart/2005/8/layout/vList4"/>
    <dgm:cxn modelId="{C5E9D642-D485-452F-9A23-81214D967971}" type="presParOf" srcId="{BA7B2AED-9BE2-470D-BB7E-7127EE04C740}" destId="{B7C37D2A-AC40-4674-BB56-B27FE01AB03B}" srcOrd="0" destOrd="0" presId="urn:microsoft.com/office/officeart/2005/8/layout/vList4"/>
    <dgm:cxn modelId="{8DA3FD52-F805-4A4D-BB9B-0A0DE9FA5B3A}" type="presParOf" srcId="{BA7B2AED-9BE2-470D-BB7E-7127EE04C740}" destId="{2ACEC173-ABD1-4DF7-B67B-64B1C9724098}" srcOrd="1" destOrd="0" presId="urn:microsoft.com/office/officeart/2005/8/layout/vList4"/>
    <dgm:cxn modelId="{D6FB1717-1B42-4312-9C16-E1CF6D8E51E8}" type="presParOf" srcId="{BA7B2AED-9BE2-470D-BB7E-7127EE04C740}" destId="{4D099F50-6C4D-4D46-B960-7C56446C8671}" srcOrd="2" destOrd="0" presId="urn:microsoft.com/office/officeart/2005/8/layout/vList4"/>
    <dgm:cxn modelId="{F50D69E3-FFA8-40D5-8237-4B5B887E30A3}" type="presParOf" srcId="{62065D62-F9E6-4242-84B7-6D467C2043CB}" destId="{0842C4D4-1BCB-4678-9703-02508F07FDC2}" srcOrd="13" destOrd="0" presId="urn:microsoft.com/office/officeart/2005/8/layout/vList4"/>
    <dgm:cxn modelId="{2D614207-8A94-413B-B93A-26B340348F4B}" type="presParOf" srcId="{62065D62-F9E6-4242-84B7-6D467C2043CB}" destId="{CB0C43C3-37C3-42A9-920B-95E8E2172FD9}" srcOrd="14" destOrd="0" presId="urn:microsoft.com/office/officeart/2005/8/layout/vList4"/>
    <dgm:cxn modelId="{801B944A-84A3-4E5C-8AB3-C5BAA933317B}" type="presParOf" srcId="{CB0C43C3-37C3-42A9-920B-95E8E2172FD9}" destId="{ED097E3B-7B07-4448-997F-AAA45C6B1B70}" srcOrd="0" destOrd="0" presId="urn:microsoft.com/office/officeart/2005/8/layout/vList4"/>
    <dgm:cxn modelId="{35BAE9B3-E0E3-4953-ADEB-9D562278A37F}" type="presParOf" srcId="{CB0C43C3-37C3-42A9-920B-95E8E2172FD9}" destId="{5EE0753D-4A02-404E-889F-B438576CB431}" srcOrd="1" destOrd="0" presId="urn:microsoft.com/office/officeart/2005/8/layout/vList4"/>
    <dgm:cxn modelId="{9483E878-F3E2-49E0-952E-C0A17F8DD279}" type="presParOf" srcId="{CB0C43C3-37C3-42A9-920B-95E8E2172FD9}" destId="{473BF240-1CD7-4B25-8039-D11B25167731}" srcOrd="2" destOrd="0" presId="urn:microsoft.com/office/officeart/2005/8/layout/vList4"/>
    <dgm:cxn modelId="{FAA5F2CC-1411-414C-852B-EA2B7221FB14}" type="presParOf" srcId="{62065D62-F9E6-4242-84B7-6D467C2043CB}" destId="{9714F6DB-2935-4ED1-87DB-CF3FD082EACD}" srcOrd="15" destOrd="0" presId="urn:microsoft.com/office/officeart/2005/8/layout/vList4"/>
    <dgm:cxn modelId="{5ECFE563-CB1A-411D-AE45-368456FC3DBA}" type="presParOf" srcId="{62065D62-F9E6-4242-84B7-6D467C2043CB}" destId="{E7AE816A-EFF8-4658-9CDF-4C3205BDF2E9}" srcOrd="16" destOrd="0" presId="urn:microsoft.com/office/officeart/2005/8/layout/vList4"/>
    <dgm:cxn modelId="{146BE096-9AAB-4778-B981-29ED26439388}" type="presParOf" srcId="{E7AE816A-EFF8-4658-9CDF-4C3205BDF2E9}" destId="{A7714950-1155-4A36-AB57-AB7BB15664EB}" srcOrd="0" destOrd="0" presId="urn:microsoft.com/office/officeart/2005/8/layout/vList4"/>
    <dgm:cxn modelId="{A50D3BC6-BF6F-4F7E-8B31-7C7378A79E11}" type="presParOf" srcId="{E7AE816A-EFF8-4658-9CDF-4C3205BDF2E9}" destId="{01F0C6BE-EFD4-4EAD-9643-7146EF78C672}" srcOrd="1" destOrd="0" presId="urn:microsoft.com/office/officeart/2005/8/layout/vList4"/>
    <dgm:cxn modelId="{C981A17D-6F0A-4457-92E4-08A5D85F29D9}" type="presParOf" srcId="{E7AE816A-EFF8-4658-9CDF-4C3205BDF2E9}" destId="{1F2E64EB-D89B-4094-B9D9-D318AA308828}" srcOrd="2" destOrd="0" presId="urn:microsoft.com/office/officeart/2005/8/layout/vList4"/>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7C70FC3-3D9C-4A7F-98D5-F1D50833E1AC}" type="doc">
      <dgm:prSet loTypeId="urn:microsoft.com/office/officeart/2005/8/layout/chevron2" loCatId="list" qsTypeId="urn:microsoft.com/office/officeart/2005/8/quickstyle/simple1" qsCatId="simple" csTypeId="urn:microsoft.com/office/officeart/2005/8/colors/accent1_2" csCatId="accent1" phldr="1"/>
      <dgm:spPr/>
    </dgm:pt>
    <dgm:pt modelId="{B1360868-E4CF-4EB0-9398-1DE6D4F0604D}">
      <dgm:prSet phldrT="[Text]" custT="1"/>
      <dgm:spPr/>
      <dgm:t>
        <a:bodyPr/>
        <a:lstStyle/>
        <a:p>
          <a:r>
            <a:rPr lang="es-CL" sz="2400" noProof="0" dirty="0" smtClean="0">
              <a:latin typeface="DIN" pitchFamily="2" charset="0"/>
            </a:rPr>
            <a:t>1</a:t>
          </a:r>
        </a:p>
      </dgm:t>
    </dgm:pt>
    <dgm:pt modelId="{AEF351C3-B01D-447D-8683-B02198676D6D}" type="parTrans" cxnId="{55490699-F674-42C2-8DA7-2CDD0BCADFF2}">
      <dgm:prSet/>
      <dgm:spPr/>
      <dgm:t>
        <a:bodyPr/>
        <a:lstStyle/>
        <a:p>
          <a:endParaRPr lang="en-US"/>
        </a:p>
      </dgm:t>
    </dgm:pt>
    <dgm:pt modelId="{0AEEF257-193D-434A-A9F5-BF1D0D4A7232}" type="sibTrans" cxnId="{55490699-F674-42C2-8DA7-2CDD0BCADFF2}">
      <dgm:prSet/>
      <dgm:spPr/>
      <dgm:t>
        <a:bodyPr/>
        <a:lstStyle/>
        <a:p>
          <a:endParaRPr lang="en-US"/>
        </a:p>
      </dgm:t>
    </dgm:pt>
    <dgm:pt modelId="{3DE559CB-1973-4852-9023-579F2D2EF8B2}">
      <dgm:prSet phldrT="[Text]" custT="1"/>
      <dgm:spPr/>
      <dgm:t>
        <a:bodyPr/>
        <a:lstStyle/>
        <a:p>
          <a:r>
            <a:rPr lang="es-CL" sz="2400" noProof="0" dirty="0" smtClean="0">
              <a:latin typeface="DIN" pitchFamily="2" charset="0"/>
            </a:rPr>
            <a:t>2</a:t>
          </a:r>
          <a:endParaRPr lang="es-CL" sz="2400" noProof="0" dirty="0">
            <a:latin typeface="DIN" pitchFamily="2" charset="0"/>
          </a:endParaRPr>
        </a:p>
      </dgm:t>
    </dgm:pt>
    <dgm:pt modelId="{347CDFAB-AFB3-4256-8757-7013B2BFD165}" type="parTrans" cxnId="{68FA2C5C-7724-4B3C-839D-FF7DF3347F0B}">
      <dgm:prSet/>
      <dgm:spPr/>
      <dgm:t>
        <a:bodyPr/>
        <a:lstStyle/>
        <a:p>
          <a:endParaRPr lang="en-US"/>
        </a:p>
      </dgm:t>
    </dgm:pt>
    <dgm:pt modelId="{529659CE-24C8-4D79-A5FE-7EABF5DE1BA0}" type="sibTrans" cxnId="{68FA2C5C-7724-4B3C-839D-FF7DF3347F0B}">
      <dgm:prSet/>
      <dgm:spPr/>
      <dgm:t>
        <a:bodyPr/>
        <a:lstStyle/>
        <a:p>
          <a:endParaRPr lang="en-US"/>
        </a:p>
      </dgm:t>
    </dgm:pt>
    <dgm:pt modelId="{F2411CC7-ABE4-48A5-A01F-D62B0E73F585}">
      <dgm:prSet phldrT="[Text]" custT="1"/>
      <dgm:spPr/>
      <dgm:t>
        <a:bodyPr/>
        <a:lstStyle/>
        <a:p>
          <a:r>
            <a:rPr lang="en-US" sz="2400" dirty="0" smtClean="0">
              <a:latin typeface="DIN" pitchFamily="2" charset="0"/>
            </a:rPr>
            <a:t>3</a:t>
          </a:r>
          <a:endParaRPr lang="en-US" sz="2400" dirty="0">
            <a:latin typeface="DIN" pitchFamily="2" charset="0"/>
          </a:endParaRPr>
        </a:p>
      </dgm:t>
    </dgm:pt>
    <dgm:pt modelId="{F8ED9E18-FD7C-4050-B1CE-48A38E5CA9F3}" type="parTrans" cxnId="{879930E4-E90C-4F58-84B6-46F771751BE3}">
      <dgm:prSet/>
      <dgm:spPr/>
      <dgm:t>
        <a:bodyPr/>
        <a:lstStyle/>
        <a:p>
          <a:endParaRPr lang="en-US"/>
        </a:p>
      </dgm:t>
    </dgm:pt>
    <dgm:pt modelId="{EEE02EF5-3E6D-4A25-AC8C-2D81483062F3}" type="sibTrans" cxnId="{879930E4-E90C-4F58-84B6-46F771751BE3}">
      <dgm:prSet/>
      <dgm:spPr/>
      <dgm:t>
        <a:bodyPr/>
        <a:lstStyle/>
        <a:p>
          <a:endParaRPr lang="en-US"/>
        </a:p>
      </dgm:t>
    </dgm:pt>
    <dgm:pt modelId="{4B88FE6F-2493-4F44-84A0-F692B502A3F3}">
      <dgm:prSet custT="1"/>
      <dgm:spPr/>
      <dgm:t>
        <a:bodyPr/>
        <a:lstStyle/>
        <a:p>
          <a:r>
            <a:rPr lang="es-CL" sz="2400" noProof="0" dirty="0" smtClean="0">
              <a:latin typeface="DIN" pitchFamily="2" charset="0"/>
            </a:rPr>
            <a:t>4</a:t>
          </a:r>
          <a:endParaRPr lang="es-CL" sz="2400" noProof="0" dirty="0">
            <a:latin typeface="DIN" pitchFamily="2" charset="0"/>
          </a:endParaRPr>
        </a:p>
      </dgm:t>
    </dgm:pt>
    <dgm:pt modelId="{7BA9D66B-9D7E-41C8-A99B-66D6006F1259}" type="parTrans" cxnId="{767F26F4-775C-44EE-83F6-B9749A51E2F3}">
      <dgm:prSet/>
      <dgm:spPr/>
      <dgm:t>
        <a:bodyPr/>
        <a:lstStyle/>
        <a:p>
          <a:endParaRPr lang="en-US"/>
        </a:p>
      </dgm:t>
    </dgm:pt>
    <dgm:pt modelId="{D0E11A56-90E9-4504-B683-BBF53272C45F}" type="sibTrans" cxnId="{767F26F4-775C-44EE-83F6-B9749A51E2F3}">
      <dgm:prSet/>
      <dgm:spPr/>
      <dgm:t>
        <a:bodyPr/>
        <a:lstStyle/>
        <a:p>
          <a:endParaRPr lang="en-US"/>
        </a:p>
      </dgm:t>
    </dgm:pt>
    <dgm:pt modelId="{4237B3E1-B45D-4FBA-9D9F-EC0262142B68}">
      <dgm:prSet custT="1"/>
      <dgm:spPr/>
      <dgm:t>
        <a:bodyPr/>
        <a:lstStyle/>
        <a:p>
          <a:r>
            <a:rPr lang="es-CL" sz="2200" noProof="0" dirty="0" smtClean="0">
              <a:latin typeface="DIN" pitchFamily="2" charset="0"/>
            </a:rPr>
            <a:t>Ajuste de las preferencias locales del </a:t>
          </a:r>
          <a:r>
            <a:rPr lang="es-CL" sz="2400" noProof="0" dirty="0" smtClean="0">
              <a:solidFill>
                <a:schemeClr val="bg2">
                  <a:lumMod val="50000"/>
                </a:schemeClr>
              </a:solidFill>
              <a:latin typeface="DIN" pitchFamily="2" charset="0"/>
            </a:rPr>
            <a:t>CONSUMIDOR</a:t>
          </a:r>
          <a:r>
            <a:rPr lang="es-CL" sz="2200" noProof="0" dirty="0" smtClean="0">
              <a:latin typeface="DIN" pitchFamily="2" charset="0"/>
            </a:rPr>
            <a:t> </a:t>
          </a:r>
          <a:endParaRPr lang="es-CL" sz="2200" noProof="0" dirty="0">
            <a:latin typeface="DIN" pitchFamily="2" charset="0"/>
          </a:endParaRPr>
        </a:p>
      </dgm:t>
    </dgm:pt>
    <dgm:pt modelId="{F1093A8A-7DF7-4569-BD10-8AC71F6444C9}" type="parTrans" cxnId="{76C3CEEE-CEC9-4631-9775-AF7DA8B38400}">
      <dgm:prSet/>
      <dgm:spPr/>
      <dgm:t>
        <a:bodyPr/>
        <a:lstStyle/>
        <a:p>
          <a:endParaRPr lang="en-US"/>
        </a:p>
      </dgm:t>
    </dgm:pt>
    <dgm:pt modelId="{F4428798-2435-43BA-A56C-5E0D68A72C15}" type="sibTrans" cxnId="{76C3CEEE-CEC9-4631-9775-AF7DA8B38400}">
      <dgm:prSet/>
      <dgm:spPr/>
      <dgm:t>
        <a:bodyPr/>
        <a:lstStyle/>
        <a:p>
          <a:endParaRPr lang="en-US"/>
        </a:p>
      </dgm:t>
    </dgm:pt>
    <dgm:pt modelId="{6FC61726-4360-4DC3-A005-95209D1D0C52}">
      <dgm:prSet custT="1"/>
      <dgm:spPr/>
      <dgm:t>
        <a:bodyPr/>
        <a:lstStyle/>
        <a:p>
          <a:r>
            <a:rPr lang="es-CL" sz="2200" dirty="0" smtClean="0">
              <a:latin typeface="DIN" pitchFamily="2" charset="0"/>
            </a:rPr>
            <a:t>Calculo de la influencia de la </a:t>
          </a:r>
          <a:r>
            <a:rPr lang="es-CL" sz="2400" b="1" dirty="0" smtClean="0">
              <a:solidFill>
                <a:schemeClr val="bg2">
                  <a:lumMod val="50000"/>
                </a:schemeClr>
              </a:solidFill>
              <a:latin typeface="DIN" pitchFamily="2" charset="0"/>
            </a:rPr>
            <a:t>MARCA</a:t>
          </a:r>
          <a:r>
            <a:rPr lang="es-CL" sz="2400" dirty="0" smtClean="0">
              <a:latin typeface="DIN" pitchFamily="2" charset="0"/>
            </a:rPr>
            <a:t> </a:t>
          </a:r>
          <a:endParaRPr lang="es-CL" sz="2400" dirty="0">
            <a:latin typeface="DIN" pitchFamily="2" charset="0"/>
          </a:endParaRPr>
        </a:p>
      </dgm:t>
    </dgm:pt>
    <dgm:pt modelId="{C88464D5-D37F-4BC3-9925-63D2B7B8C3C3}" type="parTrans" cxnId="{4246D3FB-8D40-40ED-9644-F9A0009B9A25}">
      <dgm:prSet/>
      <dgm:spPr/>
      <dgm:t>
        <a:bodyPr/>
        <a:lstStyle/>
        <a:p>
          <a:endParaRPr lang="en-US"/>
        </a:p>
      </dgm:t>
    </dgm:pt>
    <dgm:pt modelId="{2195FDB5-BE29-4BC2-9FE3-2DB166E48EF2}" type="sibTrans" cxnId="{4246D3FB-8D40-40ED-9644-F9A0009B9A25}">
      <dgm:prSet/>
      <dgm:spPr/>
      <dgm:t>
        <a:bodyPr/>
        <a:lstStyle/>
        <a:p>
          <a:endParaRPr lang="en-US"/>
        </a:p>
      </dgm:t>
    </dgm:pt>
    <dgm:pt modelId="{785B3A67-AD96-4E47-82A2-BD3346594893}">
      <dgm:prSet custT="1"/>
      <dgm:spPr/>
      <dgm:t>
        <a:bodyPr/>
        <a:lstStyle/>
        <a:p>
          <a:r>
            <a:rPr lang="es-CL" sz="2200" noProof="0" dirty="0" smtClean="0">
              <a:latin typeface="DIN" pitchFamily="2" charset="0"/>
            </a:rPr>
            <a:t>Identificación patrones de desempeño del </a:t>
          </a:r>
          <a:r>
            <a:rPr lang="es-CL" sz="2400" noProof="0" dirty="0" smtClean="0">
              <a:solidFill>
                <a:schemeClr val="bg2">
                  <a:lumMod val="50000"/>
                </a:schemeClr>
              </a:solidFill>
              <a:latin typeface="DIN" pitchFamily="2" charset="0"/>
            </a:rPr>
            <a:t>ÁREA LOCAL</a:t>
          </a:r>
          <a:endParaRPr lang="es-CL" sz="2400" noProof="0" dirty="0">
            <a:solidFill>
              <a:schemeClr val="bg2">
                <a:lumMod val="50000"/>
              </a:schemeClr>
            </a:solidFill>
            <a:latin typeface="DIN" pitchFamily="2" charset="0"/>
          </a:endParaRPr>
        </a:p>
      </dgm:t>
    </dgm:pt>
    <dgm:pt modelId="{2AD24B5F-23D1-4D2B-B82F-AB539F6E0A5C}" type="parTrans" cxnId="{3A86ED83-7895-4543-AB5E-98BA144D7849}">
      <dgm:prSet/>
      <dgm:spPr/>
      <dgm:t>
        <a:bodyPr/>
        <a:lstStyle/>
        <a:p>
          <a:endParaRPr lang="en-US"/>
        </a:p>
      </dgm:t>
    </dgm:pt>
    <dgm:pt modelId="{1BDC21D5-4E0A-488F-B24D-EDC23E498698}" type="sibTrans" cxnId="{3A86ED83-7895-4543-AB5E-98BA144D7849}">
      <dgm:prSet/>
      <dgm:spPr/>
      <dgm:t>
        <a:bodyPr/>
        <a:lstStyle/>
        <a:p>
          <a:endParaRPr lang="en-US"/>
        </a:p>
      </dgm:t>
    </dgm:pt>
    <dgm:pt modelId="{9F6CEE86-2278-4870-93EB-8D39A60AB983}">
      <dgm:prSet custT="1"/>
      <dgm:spPr/>
      <dgm:t>
        <a:bodyPr/>
        <a:lstStyle/>
        <a:p>
          <a:r>
            <a:rPr lang="es-CL" sz="2200" noProof="0" dirty="0" smtClean="0">
              <a:latin typeface="DIN" pitchFamily="2" charset="0"/>
            </a:rPr>
            <a:t>Cuantificación la contribución de la </a:t>
          </a:r>
          <a:r>
            <a:rPr lang="es-CL" sz="2400" cap="all" baseline="0" noProof="0" dirty="0" smtClean="0">
              <a:solidFill>
                <a:schemeClr val="bg2">
                  <a:lumMod val="50000"/>
                </a:schemeClr>
              </a:solidFill>
              <a:latin typeface="DIN" pitchFamily="2" charset="0"/>
            </a:rPr>
            <a:t>operación</a:t>
          </a:r>
          <a:endParaRPr lang="es-CL" sz="2400" cap="all" baseline="0" noProof="0" dirty="0">
            <a:solidFill>
              <a:schemeClr val="bg2">
                <a:lumMod val="50000"/>
              </a:schemeClr>
            </a:solidFill>
            <a:latin typeface="DIN" pitchFamily="2" charset="0"/>
          </a:endParaRPr>
        </a:p>
      </dgm:t>
    </dgm:pt>
    <dgm:pt modelId="{CCC6B540-5EF6-4D57-9B86-DCAFC9227613}" type="parTrans" cxnId="{4438BBE4-EC24-4A46-8D71-B4CC89CF1B81}">
      <dgm:prSet/>
      <dgm:spPr/>
      <dgm:t>
        <a:bodyPr/>
        <a:lstStyle/>
        <a:p>
          <a:endParaRPr lang="en-US"/>
        </a:p>
      </dgm:t>
    </dgm:pt>
    <dgm:pt modelId="{5F562CC6-F91B-4BDE-9F63-1DF0DC823001}" type="sibTrans" cxnId="{4438BBE4-EC24-4A46-8D71-B4CC89CF1B81}">
      <dgm:prSet/>
      <dgm:spPr/>
      <dgm:t>
        <a:bodyPr/>
        <a:lstStyle/>
        <a:p>
          <a:endParaRPr lang="en-US"/>
        </a:p>
      </dgm:t>
    </dgm:pt>
    <dgm:pt modelId="{E7B4EA86-8829-4AD7-8A7E-7F5895843CAE}" type="pres">
      <dgm:prSet presAssocID="{D7C70FC3-3D9C-4A7F-98D5-F1D50833E1AC}" presName="linearFlow" presStyleCnt="0">
        <dgm:presLayoutVars>
          <dgm:dir/>
          <dgm:animLvl val="lvl"/>
          <dgm:resizeHandles val="exact"/>
        </dgm:presLayoutVars>
      </dgm:prSet>
      <dgm:spPr/>
    </dgm:pt>
    <dgm:pt modelId="{C469198E-FFAD-43A6-B105-ADCC2E89703C}" type="pres">
      <dgm:prSet presAssocID="{B1360868-E4CF-4EB0-9398-1DE6D4F0604D}" presName="composite" presStyleCnt="0"/>
      <dgm:spPr/>
    </dgm:pt>
    <dgm:pt modelId="{A6D33C2F-055F-44A0-A84D-8BC81A28436F}" type="pres">
      <dgm:prSet presAssocID="{B1360868-E4CF-4EB0-9398-1DE6D4F0604D}" presName="parentText" presStyleLbl="alignNode1" presStyleIdx="0" presStyleCnt="4">
        <dgm:presLayoutVars>
          <dgm:chMax val="1"/>
          <dgm:bulletEnabled val="1"/>
        </dgm:presLayoutVars>
      </dgm:prSet>
      <dgm:spPr/>
      <dgm:t>
        <a:bodyPr/>
        <a:lstStyle/>
        <a:p>
          <a:endParaRPr lang="en-US"/>
        </a:p>
      </dgm:t>
    </dgm:pt>
    <dgm:pt modelId="{514A468F-A458-4E8F-ABD7-BBB89571C371}" type="pres">
      <dgm:prSet presAssocID="{B1360868-E4CF-4EB0-9398-1DE6D4F0604D}" presName="descendantText" presStyleLbl="alignAcc1" presStyleIdx="0" presStyleCnt="4">
        <dgm:presLayoutVars>
          <dgm:bulletEnabled val="1"/>
        </dgm:presLayoutVars>
      </dgm:prSet>
      <dgm:spPr/>
      <dgm:t>
        <a:bodyPr/>
        <a:lstStyle/>
        <a:p>
          <a:endParaRPr lang="en-US"/>
        </a:p>
      </dgm:t>
    </dgm:pt>
    <dgm:pt modelId="{923CB83C-43C9-49A4-BB19-AEFBB4B567D6}" type="pres">
      <dgm:prSet presAssocID="{0AEEF257-193D-434A-A9F5-BF1D0D4A7232}" presName="sp" presStyleCnt="0"/>
      <dgm:spPr/>
    </dgm:pt>
    <dgm:pt modelId="{D009E18C-BB11-4580-A7CB-4E62D3AC2AAD}" type="pres">
      <dgm:prSet presAssocID="{3DE559CB-1973-4852-9023-579F2D2EF8B2}" presName="composite" presStyleCnt="0"/>
      <dgm:spPr/>
    </dgm:pt>
    <dgm:pt modelId="{2D2F5351-4DD2-47D6-A209-79AB09118EA0}" type="pres">
      <dgm:prSet presAssocID="{3DE559CB-1973-4852-9023-579F2D2EF8B2}" presName="parentText" presStyleLbl="alignNode1" presStyleIdx="1" presStyleCnt="4">
        <dgm:presLayoutVars>
          <dgm:chMax val="1"/>
          <dgm:bulletEnabled val="1"/>
        </dgm:presLayoutVars>
      </dgm:prSet>
      <dgm:spPr/>
      <dgm:t>
        <a:bodyPr/>
        <a:lstStyle/>
        <a:p>
          <a:endParaRPr lang="en-US"/>
        </a:p>
      </dgm:t>
    </dgm:pt>
    <dgm:pt modelId="{21051F4B-ACA1-4A40-8950-F443B7DC246F}" type="pres">
      <dgm:prSet presAssocID="{3DE559CB-1973-4852-9023-579F2D2EF8B2}" presName="descendantText" presStyleLbl="alignAcc1" presStyleIdx="1" presStyleCnt="4">
        <dgm:presLayoutVars>
          <dgm:bulletEnabled val="1"/>
        </dgm:presLayoutVars>
      </dgm:prSet>
      <dgm:spPr/>
      <dgm:t>
        <a:bodyPr/>
        <a:lstStyle/>
        <a:p>
          <a:endParaRPr lang="en-US"/>
        </a:p>
      </dgm:t>
    </dgm:pt>
    <dgm:pt modelId="{822C6273-0A8F-4EB6-9999-26F76ED0F44C}" type="pres">
      <dgm:prSet presAssocID="{529659CE-24C8-4D79-A5FE-7EABF5DE1BA0}" presName="sp" presStyleCnt="0"/>
      <dgm:spPr/>
    </dgm:pt>
    <dgm:pt modelId="{A6251428-30DC-4B01-94D9-7FBE467B34AC}" type="pres">
      <dgm:prSet presAssocID="{F2411CC7-ABE4-48A5-A01F-D62B0E73F585}" presName="composite" presStyleCnt="0"/>
      <dgm:spPr/>
    </dgm:pt>
    <dgm:pt modelId="{128C7258-940F-47E3-9A32-F83B611445CA}" type="pres">
      <dgm:prSet presAssocID="{F2411CC7-ABE4-48A5-A01F-D62B0E73F585}" presName="parentText" presStyleLbl="alignNode1" presStyleIdx="2" presStyleCnt="4">
        <dgm:presLayoutVars>
          <dgm:chMax val="1"/>
          <dgm:bulletEnabled val="1"/>
        </dgm:presLayoutVars>
      </dgm:prSet>
      <dgm:spPr/>
      <dgm:t>
        <a:bodyPr/>
        <a:lstStyle/>
        <a:p>
          <a:endParaRPr lang="en-US"/>
        </a:p>
      </dgm:t>
    </dgm:pt>
    <dgm:pt modelId="{E37EF8DF-004B-48CF-A396-CB5C5A481539}" type="pres">
      <dgm:prSet presAssocID="{F2411CC7-ABE4-48A5-A01F-D62B0E73F585}" presName="descendantText" presStyleLbl="alignAcc1" presStyleIdx="2" presStyleCnt="4">
        <dgm:presLayoutVars>
          <dgm:bulletEnabled val="1"/>
        </dgm:presLayoutVars>
      </dgm:prSet>
      <dgm:spPr/>
      <dgm:t>
        <a:bodyPr/>
        <a:lstStyle/>
        <a:p>
          <a:endParaRPr lang="en-US"/>
        </a:p>
      </dgm:t>
    </dgm:pt>
    <dgm:pt modelId="{8317FC59-F1F8-4BFE-A329-29E1AFD17ECD}" type="pres">
      <dgm:prSet presAssocID="{EEE02EF5-3E6D-4A25-AC8C-2D81483062F3}" presName="sp" presStyleCnt="0"/>
      <dgm:spPr/>
    </dgm:pt>
    <dgm:pt modelId="{24E1D341-523A-4B94-BE7D-3377063F3394}" type="pres">
      <dgm:prSet presAssocID="{4B88FE6F-2493-4F44-84A0-F692B502A3F3}" presName="composite" presStyleCnt="0"/>
      <dgm:spPr/>
    </dgm:pt>
    <dgm:pt modelId="{F8BFCD2A-7C97-40CF-9A9D-C074BEC5FC7E}" type="pres">
      <dgm:prSet presAssocID="{4B88FE6F-2493-4F44-84A0-F692B502A3F3}" presName="parentText" presStyleLbl="alignNode1" presStyleIdx="3" presStyleCnt="4">
        <dgm:presLayoutVars>
          <dgm:chMax val="1"/>
          <dgm:bulletEnabled val="1"/>
        </dgm:presLayoutVars>
      </dgm:prSet>
      <dgm:spPr/>
      <dgm:t>
        <a:bodyPr/>
        <a:lstStyle/>
        <a:p>
          <a:endParaRPr lang="en-US"/>
        </a:p>
      </dgm:t>
    </dgm:pt>
    <dgm:pt modelId="{2FB79B61-B504-4013-870F-E965FF455760}" type="pres">
      <dgm:prSet presAssocID="{4B88FE6F-2493-4F44-84A0-F692B502A3F3}" presName="descendantText" presStyleLbl="alignAcc1" presStyleIdx="3" presStyleCnt="4">
        <dgm:presLayoutVars>
          <dgm:bulletEnabled val="1"/>
        </dgm:presLayoutVars>
      </dgm:prSet>
      <dgm:spPr/>
      <dgm:t>
        <a:bodyPr/>
        <a:lstStyle/>
        <a:p>
          <a:endParaRPr lang="en-US"/>
        </a:p>
      </dgm:t>
    </dgm:pt>
  </dgm:ptLst>
  <dgm:cxnLst>
    <dgm:cxn modelId="{767F26F4-775C-44EE-83F6-B9749A51E2F3}" srcId="{D7C70FC3-3D9C-4A7F-98D5-F1D50833E1AC}" destId="{4B88FE6F-2493-4F44-84A0-F692B502A3F3}" srcOrd="3" destOrd="0" parTransId="{7BA9D66B-9D7E-41C8-A99B-66D6006F1259}" sibTransId="{D0E11A56-90E9-4504-B683-BBF53272C45F}"/>
    <dgm:cxn modelId="{4246D3FB-8D40-40ED-9644-F9A0009B9A25}" srcId="{3DE559CB-1973-4852-9023-579F2D2EF8B2}" destId="{6FC61726-4360-4DC3-A005-95209D1D0C52}" srcOrd="0" destOrd="0" parTransId="{C88464D5-D37F-4BC3-9925-63D2B7B8C3C3}" sibTransId="{2195FDB5-BE29-4BC2-9FE3-2DB166E48EF2}"/>
    <dgm:cxn modelId="{0B1B39A6-4B5D-4F42-BFC3-8F402645A563}" type="presOf" srcId="{6FC61726-4360-4DC3-A005-95209D1D0C52}" destId="{21051F4B-ACA1-4A40-8950-F443B7DC246F}" srcOrd="0" destOrd="0" presId="urn:microsoft.com/office/officeart/2005/8/layout/chevron2"/>
    <dgm:cxn modelId="{A51D7ED7-532A-49EF-8DB0-50472D733F84}" type="presOf" srcId="{4237B3E1-B45D-4FBA-9D9F-EC0262142B68}" destId="{514A468F-A458-4E8F-ABD7-BBB89571C371}" srcOrd="0" destOrd="0" presId="urn:microsoft.com/office/officeart/2005/8/layout/chevron2"/>
    <dgm:cxn modelId="{879930E4-E90C-4F58-84B6-46F771751BE3}" srcId="{D7C70FC3-3D9C-4A7F-98D5-F1D50833E1AC}" destId="{F2411CC7-ABE4-48A5-A01F-D62B0E73F585}" srcOrd="2" destOrd="0" parTransId="{F8ED9E18-FD7C-4050-B1CE-48A38E5CA9F3}" sibTransId="{EEE02EF5-3E6D-4A25-AC8C-2D81483062F3}"/>
    <dgm:cxn modelId="{F6158048-A06A-4CC5-940C-B1E132CBB5AD}" type="presOf" srcId="{785B3A67-AD96-4E47-82A2-BD3346594893}" destId="{E37EF8DF-004B-48CF-A396-CB5C5A481539}" srcOrd="0" destOrd="0" presId="urn:microsoft.com/office/officeart/2005/8/layout/chevron2"/>
    <dgm:cxn modelId="{4438BBE4-EC24-4A46-8D71-B4CC89CF1B81}" srcId="{4B88FE6F-2493-4F44-84A0-F692B502A3F3}" destId="{9F6CEE86-2278-4870-93EB-8D39A60AB983}" srcOrd="0" destOrd="0" parTransId="{CCC6B540-5EF6-4D57-9B86-DCAFC9227613}" sibTransId="{5F562CC6-F91B-4BDE-9F63-1DF0DC823001}"/>
    <dgm:cxn modelId="{622A2C9F-AAD8-426F-B577-0D6CD075FE4C}" type="presOf" srcId="{B1360868-E4CF-4EB0-9398-1DE6D4F0604D}" destId="{A6D33C2F-055F-44A0-A84D-8BC81A28436F}" srcOrd="0" destOrd="0" presId="urn:microsoft.com/office/officeart/2005/8/layout/chevron2"/>
    <dgm:cxn modelId="{68FA2C5C-7724-4B3C-839D-FF7DF3347F0B}" srcId="{D7C70FC3-3D9C-4A7F-98D5-F1D50833E1AC}" destId="{3DE559CB-1973-4852-9023-579F2D2EF8B2}" srcOrd="1" destOrd="0" parTransId="{347CDFAB-AFB3-4256-8757-7013B2BFD165}" sibTransId="{529659CE-24C8-4D79-A5FE-7EABF5DE1BA0}"/>
    <dgm:cxn modelId="{55490699-F674-42C2-8DA7-2CDD0BCADFF2}" srcId="{D7C70FC3-3D9C-4A7F-98D5-F1D50833E1AC}" destId="{B1360868-E4CF-4EB0-9398-1DE6D4F0604D}" srcOrd="0" destOrd="0" parTransId="{AEF351C3-B01D-447D-8683-B02198676D6D}" sibTransId="{0AEEF257-193D-434A-A9F5-BF1D0D4A7232}"/>
    <dgm:cxn modelId="{D427D5BE-F9D8-47EA-8601-4CD5F8F66DB1}" type="presOf" srcId="{3DE559CB-1973-4852-9023-579F2D2EF8B2}" destId="{2D2F5351-4DD2-47D6-A209-79AB09118EA0}" srcOrd="0" destOrd="0" presId="urn:microsoft.com/office/officeart/2005/8/layout/chevron2"/>
    <dgm:cxn modelId="{79A3A41B-9719-49A2-8097-B87DCC20DF06}" type="presOf" srcId="{F2411CC7-ABE4-48A5-A01F-D62B0E73F585}" destId="{128C7258-940F-47E3-9A32-F83B611445CA}" srcOrd="0" destOrd="0" presId="urn:microsoft.com/office/officeart/2005/8/layout/chevron2"/>
    <dgm:cxn modelId="{3A86ED83-7895-4543-AB5E-98BA144D7849}" srcId="{F2411CC7-ABE4-48A5-A01F-D62B0E73F585}" destId="{785B3A67-AD96-4E47-82A2-BD3346594893}" srcOrd="0" destOrd="0" parTransId="{2AD24B5F-23D1-4D2B-B82F-AB539F6E0A5C}" sibTransId="{1BDC21D5-4E0A-488F-B24D-EDC23E498698}"/>
    <dgm:cxn modelId="{F4B61F9E-6A2D-46D3-B296-61DDF1B45540}" type="presOf" srcId="{9F6CEE86-2278-4870-93EB-8D39A60AB983}" destId="{2FB79B61-B504-4013-870F-E965FF455760}" srcOrd="0" destOrd="0" presId="urn:microsoft.com/office/officeart/2005/8/layout/chevron2"/>
    <dgm:cxn modelId="{76C3CEEE-CEC9-4631-9775-AF7DA8B38400}" srcId="{B1360868-E4CF-4EB0-9398-1DE6D4F0604D}" destId="{4237B3E1-B45D-4FBA-9D9F-EC0262142B68}" srcOrd="0" destOrd="0" parTransId="{F1093A8A-7DF7-4569-BD10-8AC71F6444C9}" sibTransId="{F4428798-2435-43BA-A56C-5E0D68A72C15}"/>
    <dgm:cxn modelId="{3D871A62-EF31-45DB-A583-3BADB1A3D05D}" type="presOf" srcId="{4B88FE6F-2493-4F44-84A0-F692B502A3F3}" destId="{F8BFCD2A-7C97-40CF-9A9D-C074BEC5FC7E}" srcOrd="0" destOrd="0" presId="urn:microsoft.com/office/officeart/2005/8/layout/chevron2"/>
    <dgm:cxn modelId="{569B3EA9-B774-4436-AEF7-1001AF4922E1}" type="presOf" srcId="{D7C70FC3-3D9C-4A7F-98D5-F1D50833E1AC}" destId="{E7B4EA86-8829-4AD7-8A7E-7F5895843CAE}" srcOrd="0" destOrd="0" presId="urn:microsoft.com/office/officeart/2005/8/layout/chevron2"/>
    <dgm:cxn modelId="{AEC29FF3-D003-4A61-86C7-904E8A4FF00B}" type="presParOf" srcId="{E7B4EA86-8829-4AD7-8A7E-7F5895843CAE}" destId="{C469198E-FFAD-43A6-B105-ADCC2E89703C}" srcOrd="0" destOrd="0" presId="urn:microsoft.com/office/officeart/2005/8/layout/chevron2"/>
    <dgm:cxn modelId="{7D6895CA-0736-49BC-894F-47DDAB8A8280}" type="presParOf" srcId="{C469198E-FFAD-43A6-B105-ADCC2E89703C}" destId="{A6D33C2F-055F-44A0-A84D-8BC81A28436F}" srcOrd="0" destOrd="0" presId="urn:microsoft.com/office/officeart/2005/8/layout/chevron2"/>
    <dgm:cxn modelId="{2CCA6B40-9D24-4D43-A0C7-E14AFF315527}" type="presParOf" srcId="{C469198E-FFAD-43A6-B105-ADCC2E89703C}" destId="{514A468F-A458-4E8F-ABD7-BBB89571C371}" srcOrd="1" destOrd="0" presId="urn:microsoft.com/office/officeart/2005/8/layout/chevron2"/>
    <dgm:cxn modelId="{C7D77F1A-45EE-4E3F-A959-4D1042F3901E}" type="presParOf" srcId="{E7B4EA86-8829-4AD7-8A7E-7F5895843CAE}" destId="{923CB83C-43C9-49A4-BB19-AEFBB4B567D6}" srcOrd="1" destOrd="0" presId="urn:microsoft.com/office/officeart/2005/8/layout/chevron2"/>
    <dgm:cxn modelId="{5C735392-DF2E-475F-89D9-1771E3ED9D31}" type="presParOf" srcId="{E7B4EA86-8829-4AD7-8A7E-7F5895843CAE}" destId="{D009E18C-BB11-4580-A7CB-4E62D3AC2AAD}" srcOrd="2" destOrd="0" presId="urn:microsoft.com/office/officeart/2005/8/layout/chevron2"/>
    <dgm:cxn modelId="{5BD44B33-5AAD-4E7A-956C-A612088FDFA8}" type="presParOf" srcId="{D009E18C-BB11-4580-A7CB-4E62D3AC2AAD}" destId="{2D2F5351-4DD2-47D6-A209-79AB09118EA0}" srcOrd="0" destOrd="0" presId="urn:microsoft.com/office/officeart/2005/8/layout/chevron2"/>
    <dgm:cxn modelId="{EAF3B7A1-F7FC-43D3-98BF-61851CCB7DFB}" type="presParOf" srcId="{D009E18C-BB11-4580-A7CB-4E62D3AC2AAD}" destId="{21051F4B-ACA1-4A40-8950-F443B7DC246F}" srcOrd="1" destOrd="0" presId="urn:microsoft.com/office/officeart/2005/8/layout/chevron2"/>
    <dgm:cxn modelId="{BF410941-8885-4F28-9911-F5B3FC92F8DC}" type="presParOf" srcId="{E7B4EA86-8829-4AD7-8A7E-7F5895843CAE}" destId="{822C6273-0A8F-4EB6-9999-26F76ED0F44C}" srcOrd="3" destOrd="0" presId="urn:microsoft.com/office/officeart/2005/8/layout/chevron2"/>
    <dgm:cxn modelId="{744F6766-02B6-4654-B151-5877CBC01857}" type="presParOf" srcId="{E7B4EA86-8829-4AD7-8A7E-7F5895843CAE}" destId="{A6251428-30DC-4B01-94D9-7FBE467B34AC}" srcOrd="4" destOrd="0" presId="urn:microsoft.com/office/officeart/2005/8/layout/chevron2"/>
    <dgm:cxn modelId="{26C037DB-F397-4A1F-98A1-E47A45A4E994}" type="presParOf" srcId="{A6251428-30DC-4B01-94D9-7FBE467B34AC}" destId="{128C7258-940F-47E3-9A32-F83B611445CA}" srcOrd="0" destOrd="0" presId="urn:microsoft.com/office/officeart/2005/8/layout/chevron2"/>
    <dgm:cxn modelId="{246D4051-F096-41A6-BF99-1687471F8EF8}" type="presParOf" srcId="{A6251428-30DC-4B01-94D9-7FBE467B34AC}" destId="{E37EF8DF-004B-48CF-A396-CB5C5A481539}" srcOrd="1" destOrd="0" presId="urn:microsoft.com/office/officeart/2005/8/layout/chevron2"/>
    <dgm:cxn modelId="{3FDD1FCA-C373-4EF1-8AB9-A52531AA0D28}" type="presParOf" srcId="{E7B4EA86-8829-4AD7-8A7E-7F5895843CAE}" destId="{8317FC59-F1F8-4BFE-A329-29E1AFD17ECD}" srcOrd="5" destOrd="0" presId="urn:microsoft.com/office/officeart/2005/8/layout/chevron2"/>
    <dgm:cxn modelId="{495654CC-65DD-4CFB-9486-994FC6336C1E}" type="presParOf" srcId="{E7B4EA86-8829-4AD7-8A7E-7F5895843CAE}" destId="{24E1D341-523A-4B94-BE7D-3377063F3394}" srcOrd="6" destOrd="0" presId="urn:microsoft.com/office/officeart/2005/8/layout/chevron2"/>
    <dgm:cxn modelId="{BDF71230-D0D3-49A5-A6F6-C04FFD5A5B1B}" type="presParOf" srcId="{24E1D341-523A-4B94-BE7D-3377063F3394}" destId="{F8BFCD2A-7C97-40CF-9A9D-C074BEC5FC7E}" srcOrd="0" destOrd="0" presId="urn:microsoft.com/office/officeart/2005/8/layout/chevron2"/>
    <dgm:cxn modelId="{92B6061C-0662-462A-8131-22374E3689CA}" type="presParOf" srcId="{24E1D341-523A-4B94-BE7D-3377063F3394}" destId="{2FB79B61-B504-4013-870F-E965FF455760}" srcOrd="1" destOrd="0" presId="urn:microsoft.com/office/officeart/2005/8/layout/chevron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9E14261-BEC8-44A6-8FEE-E022F4CCF552}">
      <dsp:nvSpPr>
        <dsp:cNvPr id="0" name=""/>
        <dsp:cNvSpPr/>
      </dsp:nvSpPr>
      <dsp:spPr>
        <a:xfrm>
          <a:off x="590549" y="190500"/>
          <a:ext cx="1181099" cy="1181099"/>
        </a:xfrm>
        <a:prstGeom prst="triangl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endParaRPr lang="en-US" sz="900" kern="1200" dirty="0" smtClean="0">
            <a:latin typeface="DIN" pitchFamily="2" charset="0"/>
          </a:endParaRPr>
        </a:p>
        <a:p>
          <a:pPr lvl="0" algn="ctr" defTabSz="400050">
            <a:lnSpc>
              <a:spcPct val="90000"/>
            </a:lnSpc>
            <a:spcBef>
              <a:spcPct val="0"/>
            </a:spcBef>
            <a:spcAft>
              <a:spcPct val="35000"/>
            </a:spcAft>
          </a:pPr>
          <a:endParaRPr lang="en-US" sz="900" kern="1200" dirty="0" smtClean="0">
            <a:latin typeface="DIN" pitchFamily="2" charset="0"/>
          </a:endParaRPr>
        </a:p>
        <a:p>
          <a:pPr lvl="0" algn="ctr" defTabSz="400050">
            <a:lnSpc>
              <a:spcPct val="90000"/>
            </a:lnSpc>
            <a:spcBef>
              <a:spcPct val="0"/>
            </a:spcBef>
            <a:spcAft>
              <a:spcPct val="35000"/>
            </a:spcAft>
          </a:pPr>
          <a:r>
            <a:rPr lang="en-US" sz="700" kern="1200" dirty="0" err="1" smtClean="0">
              <a:latin typeface="DIN" pitchFamily="2" charset="0"/>
            </a:rPr>
            <a:t>Planificación</a:t>
          </a:r>
          <a:r>
            <a:rPr lang="en-US" sz="700" kern="1200" dirty="0" smtClean="0">
              <a:latin typeface="DIN" pitchFamily="2" charset="0"/>
            </a:rPr>
            <a:t> </a:t>
          </a:r>
          <a:endParaRPr lang="en-US" sz="700" kern="1200" dirty="0">
            <a:latin typeface="DIN" pitchFamily="2" charset="0"/>
          </a:endParaRPr>
        </a:p>
      </dsp:txBody>
      <dsp:txXfrm>
        <a:off x="590549" y="190500"/>
        <a:ext cx="1181099" cy="1181099"/>
      </dsp:txXfrm>
    </dsp:sp>
    <dsp:sp modelId="{B426CFBA-63C5-424B-BA5A-139133F77F62}">
      <dsp:nvSpPr>
        <dsp:cNvPr id="0" name=""/>
        <dsp:cNvSpPr/>
      </dsp:nvSpPr>
      <dsp:spPr>
        <a:xfrm>
          <a:off x="0" y="1371600"/>
          <a:ext cx="1181099" cy="1181099"/>
        </a:xfrm>
        <a:prstGeom prst="triangle">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88950">
            <a:lnSpc>
              <a:spcPct val="90000"/>
            </a:lnSpc>
            <a:spcBef>
              <a:spcPct val="0"/>
            </a:spcBef>
            <a:spcAft>
              <a:spcPct val="35000"/>
            </a:spcAft>
          </a:pPr>
          <a:r>
            <a:rPr lang="en-US" sz="1100" kern="1200" dirty="0" err="1" smtClean="0">
              <a:latin typeface="DIN" pitchFamily="2" charset="0"/>
            </a:rPr>
            <a:t>Banco</a:t>
          </a:r>
          <a:r>
            <a:rPr lang="en-US" sz="1100" kern="1200" dirty="0" smtClean="0"/>
            <a:t> de  </a:t>
          </a:r>
          <a:r>
            <a:rPr lang="en-US" sz="1100" kern="1200" dirty="0" err="1" smtClean="0"/>
            <a:t>Datos</a:t>
          </a:r>
          <a:endParaRPr lang="en-US" sz="1100" kern="1200" dirty="0"/>
        </a:p>
      </dsp:txBody>
      <dsp:txXfrm>
        <a:off x="0" y="1371600"/>
        <a:ext cx="1181099" cy="1181099"/>
      </dsp:txXfrm>
    </dsp:sp>
    <dsp:sp modelId="{ABA7CC1E-997B-47E8-94A7-AAA66AD75A30}">
      <dsp:nvSpPr>
        <dsp:cNvPr id="0" name=""/>
        <dsp:cNvSpPr/>
      </dsp:nvSpPr>
      <dsp:spPr>
        <a:xfrm rot="10800000">
          <a:off x="590549" y="1371600"/>
          <a:ext cx="1181099" cy="1181099"/>
        </a:xfrm>
        <a:prstGeom prst="triangle">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66725">
            <a:lnSpc>
              <a:spcPct val="90000"/>
            </a:lnSpc>
            <a:spcBef>
              <a:spcPct val="0"/>
            </a:spcBef>
            <a:spcAft>
              <a:spcPct val="35000"/>
            </a:spcAft>
          </a:pPr>
          <a:r>
            <a:rPr lang="en-US" sz="1050" kern="1200" dirty="0" err="1" smtClean="0"/>
            <a:t>Modelo</a:t>
          </a:r>
          <a:r>
            <a:rPr lang="en-US" sz="1050" kern="1200" dirty="0" smtClean="0"/>
            <a:t> </a:t>
          </a:r>
        </a:p>
        <a:p>
          <a:pPr lvl="0" algn="ctr" defTabSz="466725">
            <a:lnSpc>
              <a:spcPct val="90000"/>
            </a:lnSpc>
            <a:spcBef>
              <a:spcPct val="0"/>
            </a:spcBef>
            <a:spcAft>
              <a:spcPct val="35000"/>
            </a:spcAft>
          </a:pPr>
          <a:r>
            <a:rPr lang="en-US" sz="1050" kern="1200" dirty="0" err="1" smtClean="0"/>
            <a:t>Tácticas</a:t>
          </a:r>
          <a:endParaRPr lang="en-US" sz="600" kern="1200" dirty="0">
            <a:latin typeface="DIN" pitchFamily="2" charset="0"/>
          </a:endParaRPr>
        </a:p>
      </dsp:txBody>
      <dsp:txXfrm rot="10800000">
        <a:off x="590549" y="1371600"/>
        <a:ext cx="1181099" cy="1181099"/>
      </dsp:txXfrm>
    </dsp:sp>
    <dsp:sp modelId="{05F3022E-26EE-4997-A6CB-C577F4290D51}">
      <dsp:nvSpPr>
        <dsp:cNvPr id="0" name=""/>
        <dsp:cNvSpPr/>
      </dsp:nvSpPr>
      <dsp:spPr>
        <a:xfrm>
          <a:off x="1181099" y="1371600"/>
          <a:ext cx="1181099" cy="1181099"/>
        </a:xfrm>
        <a:prstGeom prst="triangle">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dirty="0" smtClean="0"/>
            <a:t>SIG</a:t>
          </a:r>
          <a:endParaRPr lang="en-US" sz="1200" kern="1200" dirty="0"/>
        </a:p>
      </dsp:txBody>
      <dsp:txXfrm>
        <a:off x="1181099" y="1371600"/>
        <a:ext cx="1181099" cy="1181099"/>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763AD2A2-515F-4296-930F-32AA2D92F3B4}">
      <dsp:nvSpPr>
        <dsp:cNvPr id="0" name=""/>
        <dsp:cNvSpPr/>
      </dsp:nvSpPr>
      <dsp:spPr>
        <a:xfrm>
          <a:off x="0" y="29490"/>
          <a:ext cx="8413750" cy="61183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es-ES" sz="1800" b="1" u="sng" kern="1200" dirty="0" smtClean="0"/>
            <a:t>Variable</a:t>
          </a:r>
          <a:r>
            <a:rPr lang="es-ES" sz="1800" b="1" kern="1200" dirty="0" smtClean="0"/>
            <a:t>		       </a:t>
          </a:r>
          <a:r>
            <a:rPr lang="es-ES" sz="1800" b="1" u="sng" kern="1200" dirty="0" smtClean="0"/>
            <a:t>Representa</a:t>
          </a:r>
          <a:endParaRPr lang="en-US" sz="1800" kern="1200" dirty="0"/>
        </a:p>
      </dsp:txBody>
      <dsp:txXfrm>
        <a:off x="1743933" y="29490"/>
        <a:ext cx="6669816" cy="611836"/>
      </dsp:txXfrm>
    </dsp:sp>
    <dsp:sp modelId="{DB435AC0-46CC-41ED-B8E4-0B217355DB11}">
      <dsp:nvSpPr>
        <dsp:cNvPr id="0" name=""/>
        <dsp:cNvSpPr/>
      </dsp:nvSpPr>
      <dsp:spPr>
        <a:xfrm>
          <a:off x="8368029" y="530941"/>
          <a:ext cx="45720" cy="489469"/>
        </a:xfrm>
        <a:prstGeom prst="roundRect">
          <a:avLst>
            <a:gd name="adj" fmla="val 10000"/>
          </a:avLst>
        </a:prstGeom>
        <a:no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D867994-15CF-4096-B0EC-6AB35946D0EB}">
      <dsp:nvSpPr>
        <dsp:cNvPr id="0" name=""/>
        <dsp:cNvSpPr/>
      </dsp:nvSpPr>
      <dsp:spPr>
        <a:xfrm>
          <a:off x="0" y="673020"/>
          <a:ext cx="8413750" cy="61183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es-ES" sz="1800" b="1" kern="1200" dirty="0" smtClean="0"/>
            <a:t>Demanda	Soporte   residencial del área local</a:t>
          </a:r>
          <a:endParaRPr lang="en-US" sz="1800" kern="1200" dirty="0"/>
        </a:p>
      </dsp:txBody>
      <dsp:txXfrm>
        <a:off x="1743933" y="673020"/>
        <a:ext cx="6669816" cy="611836"/>
      </dsp:txXfrm>
    </dsp:sp>
    <dsp:sp modelId="{EB85168A-8D0F-43D1-A516-12F7F8BF306B}">
      <dsp:nvSpPr>
        <dsp:cNvPr id="0" name=""/>
        <dsp:cNvSpPr/>
      </dsp:nvSpPr>
      <dsp:spPr>
        <a:xfrm>
          <a:off x="578166" y="734203"/>
          <a:ext cx="648784" cy="489469"/>
        </a:xfrm>
        <a:prstGeom prst="roundRect">
          <a:avLst>
            <a:gd name="adj" fmla="val 10000"/>
          </a:avLst>
        </a:prstGeom>
        <a:blipFill rotWithShape="0">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B251834-EFBB-4AF8-8602-705C03904F92}">
      <dsp:nvSpPr>
        <dsp:cNvPr id="0" name=""/>
        <dsp:cNvSpPr/>
      </dsp:nvSpPr>
      <dsp:spPr>
        <a:xfrm>
          <a:off x="0" y="1356851"/>
          <a:ext cx="8413750" cy="61183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es-ES" sz="1800" b="1" kern="1200" dirty="0" smtClean="0"/>
            <a:t>Flujos		Flujo vehicular y condiciones del tráfico</a:t>
          </a:r>
          <a:endParaRPr lang="en-US" sz="1800" kern="1200" dirty="0"/>
        </a:p>
      </dsp:txBody>
      <dsp:txXfrm>
        <a:off x="1743933" y="1356851"/>
        <a:ext cx="6669816" cy="611836"/>
      </dsp:txXfrm>
    </dsp:sp>
    <dsp:sp modelId="{F8F98620-F95C-43F9-BEAA-88BD2FDE1289}">
      <dsp:nvSpPr>
        <dsp:cNvPr id="0" name=""/>
        <dsp:cNvSpPr/>
      </dsp:nvSpPr>
      <dsp:spPr>
        <a:xfrm>
          <a:off x="607656" y="1407224"/>
          <a:ext cx="589803" cy="489469"/>
        </a:xfrm>
        <a:prstGeom prst="roundRect">
          <a:avLst>
            <a:gd name="adj" fmla="val 10000"/>
          </a:avLst>
        </a:prstGeom>
        <a:blipFill rotWithShape="0">
          <a:blip xmlns:r="http://schemas.openxmlformats.org/officeDocument/2006/relationships" r:embed="rId2"/>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5D3534C-198F-4C60-A92D-B1DA624B7633}">
      <dsp:nvSpPr>
        <dsp:cNvPr id="0" name=""/>
        <dsp:cNvSpPr/>
      </dsp:nvSpPr>
      <dsp:spPr>
        <a:xfrm>
          <a:off x="0" y="2019060"/>
          <a:ext cx="8413750" cy="61183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es-ES" sz="1800" b="1" kern="1200" dirty="0" smtClean="0"/>
            <a:t>Inversión	Características física de las  EDS</a:t>
          </a:r>
          <a:endParaRPr lang="es-ES" sz="1800" b="1" kern="1200" dirty="0"/>
        </a:p>
      </dsp:txBody>
      <dsp:txXfrm>
        <a:off x="1743933" y="2019060"/>
        <a:ext cx="6669816" cy="611836"/>
      </dsp:txXfrm>
    </dsp:sp>
    <dsp:sp modelId="{BB745097-4329-4545-A1CB-B685D68111EE}">
      <dsp:nvSpPr>
        <dsp:cNvPr id="0" name=""/>
        <dsp:cNvSpPr/>
      </dsp:nvSpPr>
      <dsp:spPr>
        <a:xfrm>
          <a:off x="552857" y="2079519"/>
          <a:ext cx="699401" cy="490918"/>
        </a:xfrm>
        <a:prstGeom prst="roundRect">
          <a:avLst>
            <a:gd name="adj" fmla="val 10000"/>
          </a:avLst>
        </a:prstGeom>
        <a:blipFill rotWithShape="0">
          <a:blip xmlns:r="http://schemas.openxmlformats.org/officeDocument/2006/relationships" r:embed="rId3"/>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630360B-1242-4AFF-9F42-27589FD1497C}">
      <dsp:nvSpPr>
        <dsp:cNvPr id="0" name=""/>
        <dsp:cNvSpPr/>
      </dsp:nvSpPr>
      <dsp:spPr>
        <a:xfrm>
          <a:off x="0" y="2692080"/>
          <a:ext cx="8413750" cy="61183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es-ES" sz="1800" b="1" kern="1200" dirty="0" smtClean="0"/>
            <a:t>Marca	                 Contribución de la Marca</a:t>
          </a:r>
          <a:endParaRPr lang="es-ES" sz="1800" b="1" kern="1200" dirty="0"/>
        </a:p>
      </dsp:txBody>
      <dsp:txXfrm>
        <a:off x="1743933" y="2692080"/>
        <a:ext cx="6669816" cy="611836"/>
      </dsp:txXfrm>
    </dsp:sp>
    <dsp:sp modelId="{EA50DBFC-138A-47F8-9C6A-A495DB229E8D}">
      <dsp:nvSpPr>
        <dsp:cNvPr id="0" name=""/>
        <dsp:cNvSpPr/>
      </dsp:nvSpPr>
      <dsp:spPr>
        <a:xfrm>
          <a:off x="629061" y="2765315"/>
          <a:ext cx="546994" cy="465367"/>
        </a:xfrm>
        <a:prstGeom prst="roundRect">
          <a:avLst>
            <a:gd name="adj" fmla="val 10000"/>
          </a:avLst>
        </a:prstGeom>
        <a:blipFill rotWithShape="0">
          <a:blip xmlns:r="http://schemas.openxmlformats.org/officeDocument/2006/relationships" r:embed="rId4"/>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0784EFF-593C-4241-81C4-D25221C65C78}">
      <dsp:nvSpPr>
        <dsp:cNvPr id="0" name=""/>
        <dsp:cNvSpPr/>
      </dsp:nvSpPr>
      <dsp:spPr>
        <a:xfrm>
          <a:off x="0" y="3379834"/>
          <a:ext cx="8413750" cy="61183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es-ES" sz="1800" b="1" kern="1200" dirty="0" smtClean="0"/>
            <a:t>P. Comerciales	Divulgación de servicios  y p. comerciales tangibles</a:t>
          </a:r>
          <a:endParaRPr lang="en-US" sz="1800" kern="1200" dirty="0"/>
        </a:p>
      </dsp:txBody>
      <dsp:txXfrm>
        <a:off x="1743933" y="3379834"/>
        <a:ext cx="6669816" cy="611836"/>
      </dsp:txXfrm>
    </dsp:sp>
    <dsp:sp modelId="{7B2679E6-9099-42CF-9E63-6087D4B4F6B8}">
      <dsp:nvSpPr>
        <dsp:cNvPr id="0" name=""/>
        <dsp:cNvSpPr/>
      </dsp:nvSpPr>
      <dsp:spPr>
        <a:xfrm>
          <a:off x="508618" y="3418972"/>
          <a:ext cx="787880" cy="504094"/>
        </a:xfrm>
        <a:prstGeom prst="roundRect">
          <a:avLst>
            <a:gd name="adj" fmla="val 10000"/>
          </a:avLst>
        </a:prstGeom>
        <a:blipFill rotWithShape="0">
          <a:blip xmlns:r="http://schemas.openxmlformats.org/officeDocument/2006/relationships" r:embed="rId5"/>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7C37D2A-AC40-4674-BB56-B27FE01AB03B}">
      <dsp:nvSpPr>
        <dsp:cNvPr id="0" name=""/>
        <dsp:cNvSpPr/>
      </dsp:nvSpPr>
      <dsp:spPr>
        <a:xfrm>
          <a:off x="0" y="4038121"/>
          <a:ext cx="8413750" cy="61183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es-ES" sz="1800" b="1" kern="1200" dirty="0" smtClean="0"/>
            <a:t>Precio		Precio de venta a público</a:t>
          </a:r>
          <a:endParaRPr lang="en-US" sz="1800" kern="1200" dirty="0"/>
        </a:p>
      </dsp:txBody>
      <dsp:txXfrm>
        <a:off x="1743933" y="4038121"/>
        <a:ext cx="6669816" cy="611836"/>
      </dsp:txXfrm>
    </dsp:sp>
    <dsp:sp modelId="{2ACEC173-ABD1-4DF7-B67B-64B1C9724098}">
      <dsp:nvSpPr>
        <dsp:cNvPr id="0" name=""/>
        <dsp:cNvSpPr/>
      </dsp:nvSpPr>
      <dsp:spPr>
        <a:xfrm>
          <a:off x="529585" y="4041055"/>
          <a:ext cx="745946" cy="605967"/>
        </a:xfrm>
        <a:prstGeom prst="roundRect">
          <a:avLst>
            <a:gd name="adj" fmla="val 10000"/>
          </a:avLst>
        </a:prstGeom>
        <a:blipFill rotWithShape="0">
          <a:blip xmlns:r="http://schemas.openxmlformats.org/officeDocument/2006/relationships" r:embed="rId6"/>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D097E3B-7B07-4448-997F-AAA45C6B1B70}">
      <dsp:nvSpPr>
        <dsp:cNvPr id="0" name=""/>
        <dsp:cNvSpPr/>
      </dsp:nvSpPr>
      <dsp:spPr>
        <a:xfrm>
          <a:off x="0" y="4711141"/>
          <a:ext cx="8413750" cy="61183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es-ES" sz="1800" b="1" kern="1200" dirty="0" smtClean="0"/>
            <a:t>Entorno		Patrones de consumo del área local</a:t>
          </a:r>
          <a:endParaRPr lang="en-US" sz="1800" kern="1200" dirty="0"/>
        </a:p>
      </dsp:txBody>
      <dsp:txXfrm>
        <a:off x="1743933" y="4711141"/>
        <a:ext cx="6669816" cy="611836"/>
      </dsp:txXfrm>
    </dsp:sp>
    <dsp:sp modelId="{5EE0753D-4A02-404E-889F-B438576CB431}">
      <dsp:nvSpPr>
        <dsp:cNvPr id="0" name=""/>
        <dsp:cNvSpPr/>
      </dsp:nvSpPr>
      <dsp:spPr>
        <a:xfrm>
          <a:off x="479119" y="4763725"/>
          <a:ext cx="846877" cy="506669"/>
        </a:xfrm>
        <a:prstGeom prst="roundRect">
          <a:avLst>
            <a:gd name="adj" fmla="val 10000"/>
          </a:avLst>
        </a:prstGeom>
        <a:blipFill rotWithShape="0">
          <a:blip xmlns:r="http://schemas.openxmlformats.org/officeDocument/2006/relationships" r:embed="rId7"/>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7714950-1155-4A36-AB57-AB7BB15664EB}">
      <dsp:nvSpPr>
        <dsp:cNvPr id="0" name=""/>
        <dsp:cNvSpPr/>
      </dsp:nvSpPr>
      <dsp:spPr>
        <a:xfrm>
          <a:off x="0" y="5390756"/>
          <a:ext cx="8413750" cy="61183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es-ES" sz="1800" b="1" kern="1200" dirty="0" smtClean="0"/>
            <a:t>Operación	Aspectos intangibles de las prácticas comerciales</a:t>
          </a:r>
          <a:endParaRPr lang="en-US" sz="1800" kern="1200" dirty="0"/>
        </a:p>
      </dsp:txBody>
      <dsp:txXfrm>
        <a:off x="1743933" y="5390756"/>
        <a:ext cx="6669816" cy="611836"/>
      </dsp:txXfrm>
    </dsp:sp>
    <dsp:sp modelId="{01F0C6BE-EFD4-4EAD-9643-7146EF78C672}">
      <dsp:nvSpPr>
        <dsp:cNvPr id="0" name=""/>
        <dsp:cNvSpPr/>
      </dsp:nvSpPr>
      <dsp:spPr>
        <a:xfrm>
          <a:off x="464370" y="5427403"/>
          <a:ext cx="876376" cy="525352"/>
        </a:xfrm>
        <a:prstGeom prst="roundRect">
          <a:avLst>
            <a:gd name="adj" fmla="val 10000"/>
          </a:avLst>
        </a:prstGeom>
        <a:blipFill rotWithShape="0">
          <a:blip xmlns:r="http://schemas.openxmlformats.org/officeDocument/2006/relationships" r:embed="rId8"/>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6D33C2F-055F-44A0-A84D-8BC81A28436F}">
      <dsp:nvSpPr>
        <dsp:cNvPr id="0" name=""/>
        <dsp:cNvSpPr/>
      </dsp:nvSpPr>
      <dsp:spPr>
        <a:xfrm rot="5400000">
          <a:off x="-185966" y="189497"/>
          <a:ext cx="1239777" cy="867844"/>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s-CL" sz="2400" kern="1200" noProof="0" dirty="0" smtClean="0">
              <a:latin typeface="DIN" pitchFamily="2" charset="0"/>
            </a:rPr>
            <a:t>1</a:t>
          </a:r>
        </a:p>
      </dsp:txBody>
      <dsp:txXfrm rot="5400000">
        <a:off x="-185966" y="189497"/>
        <a:ext cx="1239777" cy="867844"/>
      </dsp:txXfrm>
    </dsp:sp>
    <dsp:sp modelId="{514A468F-A458-4E8F-ABD7-BBB89571C371}">
      <dsp:nvSpPr>
        <dsp:cNvPr id="0" name=""/>
        <dsp:cNvSpPr/>
      </dsp:nvSpPr>
      <dsp:spPr>
        <a:xfrm rot="5400000">
          <a:off x="4249032" y="-3377657"/>
          <a:ext cx="805855" cy="7568231"/>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6464" tIns="13970" rIns="13970" bIns="13970" numCol="1" spcCol="1270" anchor="ctr" anchorCtr="0">
          <a:noAutofit/>
        </a:bodyPr>
        <a:lstStyle/>
        <a:p>
          <a:pPr marL="228600" lvl="1" indent="-228600" algn="l" defTabSz="977900">
            <a:lnSpc>
              <a:spcPct val="90000"/>
            </a:lnSpc>
            <a:spcBef>
              <a:spcPct val="0"/>
            </a:spcBef>
            <a:spcAft>
              <a:spcPct val="15000"/>
            </a:spcAft>
            <a:buChar char="••"/>
          </a:pPr>
          <a:r>
            <a:rPr lang="es-CL" sz="2200" kern="1200" noProof="0" dirty="0" smtClean="0">
              <a:latin typeface="DIN" pitchFamily="2" charset="0"/>
            </a:rPr>
            <a:t>Ajuste de las preferencias locales del </a:t>
          </a:r>
          <a:r>
            <a:rPr lang="es-CL" sz="2400" kern="1200" noProof="0" dirty="0" smtClean="0">
              <a:solidFill>
                <a:schemeClr val="bg2">
                  <a:lumMod val="50000"/>
                </a:schemeClr>
              </a:solidFill>
              <a:latin typeface="DIN" pitchFamily="2" charset="0"/>
            </a:rPr>
            <a:t>CONSUMIDOR</a:t>
          </a:r>
          <a:r>
            <a:rPr lang="es-CL" sz="2200" kern="1200" noProof="0" dirty="0" smtClean="0">
              <a:latin typeface="DIN" pitchFamily="2" charset="0"/>
            </a:rPr>
            <a:t> </a:t>
          </a:r>
          <a:endParaRPr lang="es-CL" sz="2200" kern="1200" noProof="0" dirty="0">
            <a:latin typeface="DIN" pitchFamily="2" charset="0"/>
          </a:endParaRPr>
        </a:p>
      </dsp:txBody>
      <dsp:txXfrm rot="5400000">
        <a:off x="4249032" y="-3377657"/>
        <a:ext cx="805855" cy="7568231"/>
      </dsp:txXfrm>
    </dsp:sp>
    <dsp:sp modelId="{2D2F5351-4DD2-47D6-A209-79AB09118EA0}">
      <dsp:nvSpPr>
        <dsp:cNvPr id="0" name=""/>
        <dsp:cNvSpPr/>
      </dsp:nvSpPr>
      <dsp:spPr>
        <a:xfrm rot="5400000">
          <a:off x="-185966" y="1282538"/>
          <a:ext cx="1239777" cy="867844"/>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s-CL" sz="2400" kern="1200" noProof="0" dirty="0" smtClean="0">
              <a:latin typeface="DIN" pitchFamily="2" charset="0"/>
            </a:rPr>
            <a:t>2</a:t>
          </a:r>
          <a:endParaRPr lang="es-CL" sz="2400" kern="1200" noProof="0" dirty="0">
            <a:latin typeface="DIN" pitchFamily="2" charset="0"/>
          </a:endParaRPr>
        </a:p>
      </dsp:txBody>
      <dsp:txXfrm rot="5400000">
        <a:off x="-185966" y="1282538"/>
        <a:ext cx="1239777" cy="867844"/>
      </dsp:txXfrm>
    </dsp:sp>
    <dsp:sp modelId="{21051F4B-ACA1-4A40-8950-F443B7DC246F}">
      <dsp:nvSpPr>
        <dsp:cNvPr id="0" name=""/>
        <dsp:cNvSpPr/>
      </dsp:nvSpPr>
      <dsp:spPr>
        <a:xfrm rot="5400000">
          <a:off x="4249032" y="-2284616"/>
          <a:ext cx="805855" cy="7568231"/>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6464" tIns="13970" rIns="13970" bIns="13970" numCol="1" spcCol="1270" anchor="ctr" anchorCtr="0">
          <a:noAutofit/>
        </a:bodyPr>
        <a:lstStyle/>
        <a:p>
          <a:pPr marL="228600" lvl="1" indent="-228600" algn="l" defTabSz="977900">
            <a:lnSpc>
              <a:spcPct val="90000"/>
            </a:lnSpc>
            <a:spcBef>
              <a:spcPct val="0"/>
            </a:spcBef>
            <a:spcAft>
              <a:spcPct val="15000"/>
            </a:spcAft>
            <a:buChar char="••"/>
          </a:pPr>
          <a:r>
            <a:rPr lang="es-CL" sz="2200" kern="1200" dirty="0" smtClean="0">
              <a:latin typeface="DIN" pitchFamily="2" charset="0"/>
            </a:rPr>
            <a:t>Calculo de la influencia de la </a:t>
          </a:r>
          <a:r>
            <a:rPr lang="es-CL" sz="2400" b="1" kern="1200" dirty="0" smtClean="0">
              <a:solidFill>
                <a:schemeClr val="bg2">
                  <a:lumMod val="50000"/>
                </a:schemeClr>
              </a:solidFill>
              <a:latin typeface="DIN" pitchFamily="2" charset="0"/>
            </a:rPr>
            <a:t>MARCA</a:t>
          </a:r>
          <a:r>
            <a:rPr lang="es-CL" sz="2400" kern="1200" dirty="0" smtClean="0">
              <a:latin typeface="DIN" pitchFamily="2" charset="0"/>
            </a:rPr>
            <a:t> </a:t>
          </a:r>
          <a:endParaRPr lang="es-CL" sz="2400" kern="1200" dirty="0">
            <a:latin typeface="DIN" pitchFamily="2" charset="0"/>
          </a:endParaRPr>
        </a:p>
      </dsp:txBody>
      <dsp:txXfrm rot="5400000">
        <a:off x="4249032" y="-2284616"/>
        <a:ext cx="805855" cy="7568231"/>
      </dsp:txXfrm>
    </dsp:sp>
    <dsp:sp modelId="{128C7258-940F-47E3-9A32-F83B611445CA}">
      <dsp:nvSpPr>
        <dsp:cNvPr id="0" name=""/>
        <dsp:cNvSpPr/>
      </dsp:nvSpPr>
      <dsp:spPr>
        <a:xfrm rot="5400000">
          <a:off x="-185966" y="2375579"/>
          <a:ext cx="1239777" cy="867844"/>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sz="2400" kern="1200" dirty="0" smtClean="0">
              <a:latin typeface="DIN" pitchFamily="2" charset="0"/>
            </a:rPr>
            <a:t>3</a:t>
          </a:r>
          <a:endParaRPr lang="en-US" sz="2400" kern="1200" dirty="0">
            <a:latin typeface="DIN" pitchFamily="2" charset="0"/>
          </a:endParaRPr>
        </a:p>
      </dsp:txBody>
      <dsp:txXfrm rot="5400000">
        <a:off x="-185966" y="2375579"/>
        <a:ext cx="1239777" cy="867844"/>
      </dsp:txXfrm>
    </dsp:sp>
    <dsp:sp modelId="{E37EF8DF-004B-48CF-A396-CB5C5A481539}">
      <dsp:nvSpPr>
        <dsp:cNvPr id="0" name=""/>
        <dsp:cNvSpPr/>
      </dsp:nvSpPr>
      <dsp:spPr>
        <a:xfrm rot="5400000">
          <a:off x="4249032" y="-1191574"/>
          <a:ext cx="805855" cy="7568231"/>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6464" tIns="13970" rIns="13970" bIns="13970" numCol="1" spcCol="1270" anchor="ctr" anchorCtr="0">
          <a:noAutofit/>
        </a:bodyPr>
        <a:lstStyle/>
        <a:p>
          <a:pPr marL="228600" lvl="1" indent="-228600" algn="l" defTabSz="977900">
            <a:lnSpc>
              <a:spcPct val="90000"/>
            </a:lnSpc>
            <a:spcBef>
              <a:spcPct val="0"/>
            </a:spcBef>
            <a:spcAft>
              <a:spcPct val="15000"/>
            </a:spcAft>
            <a:buChar char="••"/>
          </a:pPr>
          <a:r>
            <a:rPr lang="es-CL" sz="2200" kern="1200" noProof="0" dirty="0" smtClean="0">
              <a:latin typeface="DIN" pitchFamily="2" charset="0"/>
            </a:rPr>
            <a:t>Identificación patrones de desempeño del </a:t>
          </a:r>
          <a:r>
            <a:rPr lang="es-CL" sz="2400" kern="1200" noProof="0" dirty="0" smtClean="0">
              <a:solidFill>
                <a:schemeClr val="bg2">
                  <a:lumMod val="50000"/>
                </a:schemeClr>
              </a:solidFill>
              <a:latin typeface="DIN" pitchFamily="2" charset="0"/>
            </a:rPr>
            <a:t>ÁREA LOCAL</a:t>
          </a:r>
          <a:endParaRPr lang="es-CL" sz="2400" kern="1200" noProof="0" dirty="0">
            <a:solidFill>
              <a:schemeClr val="bg2">
                <a:lumMod val="50000"/>
              </a:schemeClr>
            </a:solidFill>
            <a:latin typeface="DIN" pitchFamily="2" charset="0"/>
          </a:endParaRPr>
        </a:p>
      </dsp:txBody>
      <dsp:txXfrm rot="5400000">
        <a:off x="4249032" y="-1191574"/>
        <a:ext cx="805855" cy="7568231"/>
      </dsp:txXfrm>
    </dsp:sp>
    <dsp:sp modelId="{F8BFCD2A-7C97-40CF-9A9D-C074BEC5FC7E}">
      <dsp:nvSpPr>
        <dsp:cNvPr id="0" name=""/>
        <dsp:cNvSpPr/>
      </dsp:nvSpPr>
      <dsp:spPr>
        <a:xfrm rot="5400000">
          <a:off x="-185966" y="3468621"/>
          <a:ext cx="1239777" cy="867844"/>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s-CL" sz="2400" kern="1200" noProof="0" dirty="0" smtClean="0">
              <a:latin typeface="DIN" pitchFamily="2" charset="0"/>
            </a:rPr>
            <a:t>4</a:t>
          </a:r>
          <a:endParaRPr lang="es-CL" sz="2400" kern="1200" noProof="0" dirty="0">
            <a:latin typeface="DIN" pitchFamily="2" charset="0"/>
          </a:endParaRPr>
        </a:p>
      </dsp:txBody>
      <dsp:txXfrm rot="5400000">
        <a:off x="-185966" y="3468621"/>
        <a:ext cx="1239777" cy="867844"/>
      </dsp:txXfrm>
    </dsp:sp>
    <dsp:sp modelId="{2FB79B61-B504-4013-870F-E965FF455760}">
      <dsp:nvSpPr>
        <dsp:cNvPr id="0" name=""/>
        <dsp:cNvSpPr/>
      </dsp:nvSpPr>
      <dsp:spPr>
        <a:xfrm rot="5400000">
          <a:off x="4249032" y="-98533"/>
          <a:ext cx="805855" cy="7568231"/>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6464" tIns="13970" rIns="13970" bIns="13970" numCol="1" spcCol="1270" anchor="ctr" anchorCtr="0">
          <a:noAutofit/>
        </a:bodyPr>
        <a:lstStyle/>
        <a:p>
          <a:pPr marL="228600" lvl="1" indent="-228600" algn="l" defTabSz="977900">
            <a:lnSpc>
              <a:spcPct val="90000"/>
            </a:lnSpc>
            <a:spcBef>
              <a:spcPct val="0"/>
            </a:spcBef>
            <a:spcAft>
              <a:spcPct val="15000"/>
            </a:spcAft>
            <a:buChar char="••"/>
          </a:pPr>
          <a:r>
            <a:rPr lang="es-CL" sz="2200" kern="1200" noProof="0" dirty="0" smtClean="0">
              <a:latin typeface="DIN" pitchFamily="2" charset="0"/>
            </a:rPr>
            <a:t>Cuantificación la contribución de la </a:t>
          </a:r>
          <a:r>
            <a:rPr lang="es-CL" sz="2400" kern="1200" cap="all" baseline="0" noProof="0" dirty="0" smtClean="0">
              <a:solidFill>
                <a:schemeClr val="bg2">
                  <a:lumMod val="50000"/>
                </a:schemeClr>
              </a:solidFill>
              <a:latin typeface="DIN" pitchFamily="2" charset="0"/>
            </a:rPr>
            <a:t>operación</a:t>
          </a:r>
          <a:endParaRPr lang="es-CL" sz="2400" kern="1200" cap="all" baseline="0" noProof="0" dirty="0">
            <a:solidFill>
              <a:schemeClr val="bg2">
                <a:lumMod val="50000"/>
              </a:schemeClr>
            </a:solidFill>
            <a:latin typeface="DIN" pitchFamily="2" charset="0"/>
          </a:endParaRPr>
        </a:p>
      </dsp:txBody>
      <dsp:txXfrm rot="5400000">
        <a:off x="4249032" y="-98533"/>
        <a:ext cx="805855" cy="7568231"/>
      </dsp:txXfrm>
    </dsp:sp>
  </dsp:spTree>
</dsp:drawing>
</file>

<file path=ppt/diagrams/layout1.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layout2.xml><?xml version="1.0" encoding="utf-8"?>
<dgm:layoutDef xmlns:dgm="http://schemas.openxmlformats.org/drawingml/2006/diagram" xmlns:a="http://schemas.openxmlformats.org/drawingml/2006/main" uniqueId="urn:microsoft.com/office/officeart/2005/8/layout/vList4">
  <dgm:title val=""/>
  <dgm:desc val=""/>
  <dgm:catLst>
    <dgm:cat type="list"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idx="1"/>
          </p:nvPr>
        </p:nvSpPr>
        <p:spPr>
          <a:xfrm>
            <a:off x="4143587" y="0"/>
            <a:ext cx="3169920" cy="480060"/>
          </a:xfrm>
          <a:prstGeom prst="rect">
            <a:avLst/>
          </a:prstGeom>
        </p:spPr>
        <p:txBody>
          <a:bodyPr vert="horz" lIns="96661" tIns="48331" rIns="96661" bIns="48331" rtlCol="0"/>
          <a:lstStyle>
            <a:lvl1pPr algn="r">
              <a:defRPr sz="1300"/>
            </a:lvl1pPr>
          </a:lstStyle>
          <a:p>
            <a:fld id="{4E7B423C-4C70-4E31-8181-5F5608698232}" type="datetimeFigureOut">
              <a:rPr lang="en-US" smtClean="0"/>
              <a:pPr/>
              <a:t>10/10/2011</a:t>
            </a:fld>
            <a:endParaRPr lang="en-US"/>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endParaRPr lang="en-US"/>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61" tIns="48331" rIns="96661" bIns="48331"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300"/>
            </a:lvl1pPr>
          </a:lstStyle>
          <a:p>
            <a:endParaRPr lang="en-US"/>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300"/>
            </a:lvl1pPr>
          </a:lstStyle>
          <a:p>
            <a:fld id="{79A2A12D-CCF7-4364-BE10-4640A33E81DE}"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5"/>
          <p:cNvSpPr>
            <a:spLocks noGrp="1" noChangeArrowheads="1"/>
          </p:cNvSpPr>
          <p:nvPr>
            <p:ph type="sldNum" sz="quarter" idx="5"/>
          </p:nvPr>
        </p:nvSpPr>
        <p:spPr>
          <a:noFill/>
        </p:spPr>
        <p:txBody>
          <a:bodyPr/>
          <a:lstStyle/>
          <a:p>
            <a:fld id="{CABFE66F-B997-477B-BDAD-0859FAC438E5}" type="slidenum">
              <a:rPr lang="en-US" smtClean="0"/>
              <a:pPr/>
              <a:t>3</a:t>
            </a:fld>
            <a:endParaRPr lang="en-US" smtClean="0"/>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a:ln/>
        </p:spPr>
        <p:txBody>
          <a:bodyPr/>
          <a:lstStyle/>
          <a:p>
            <a:endParaRPr lang="es-E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a:ln/>
        </p:spPr>
        <p:txBody>
          <a:bodyPr/>
          <a:lstStyle/>
          <a:p>
            <a:fld id="{FE566183-98F1-48F7-936F-6EE434CFA81E}" type="slidenum">
              <a:rPr lang="en-US"/>
              <a:pPr/>
              <a:t>17</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027"/>
          <p:cNvSpPr>
            <a:spLocks noGrp="1" noChangeArrowheads="1"/>
          </p:cNvSpPr>
          <p:nvPr>
            <p:ph type="dt" idx="1"/>
          </p:nvPr>
        </p:nvSpPr>
        <p:spPr>
          <a:ln/>
        </p:spPr>
        <p:txBody>
          <a:bodyPr/>
          <a:lstStyle/>
          <a:p>
            <a:endParaRPr lang="en-US"/>
          </a:p>
        </p:txBody>
      </p:sp>
      <p:sp>
        <p:nvSpPr>
          <p:cNvPr id="678914" name="Rectangle 2"/>
          <p:cNvSpPr>
            <a:spLocks noGrp="1" noRot="1" noChangeAspect="1" noChangeArrowheads="1" noTextEdit="1"/>
          </p:cNvSpPr>
          <p:nvPr>
            <p:ph type="sldImg"/>
          </p:nvPr>
        </p:nvSpPr>
        <p:spPr>
          <a:xfrm>
            <a:off x="1247775" y="706438"/>
            <a:ext cx="4821238" cy="3614737"/>
          </a:xfrm>
          <a:ln/>
        </p:spPr>
      </p:sp>
      <p:sp>
        <p:nvSpPr>
          <p:cNvPr id="678915" name="Rectangle 3"/>
          <p:cNvSpPr>
            <a:spLocks noGrp="1" noChangeArrowheads="1"/>
          </p:cNvSpPr>
          <p:nvPr>
            <p:ph type="body" idx="1"/>
          </p:nvPr>
        </p:nvSpPr>
        <p:spPr>
          <a:xfrm>
            <a:off x="944003" y="4563815"/>
            <a:ext cx="5427194" cy="4335137"/>
          </a:xfrm>
        </p:spPr>
        <p:txBody>
          <a:bodyPr/>
          <a:lstStyle/>
          <a:p>
            <a:pPr defTabSz="783037"/>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184E07C9-4353-4CC9-9098-20ED4865C0A6}" type="slidenum">
              <a:rPr lang="en-US" smtClean="0"/>
              <a:pPr>
                <a:defRPr/>
              </a:pPr>
              <a:t>4</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184E07C9-4353-4CC9-9098-20ED4865C0A6}" type="slidenum">
              <a:rPr lang="en-US" smtClean="0"/>
              <a:pPr>
                <a:defRPr/>
              </a:pPr>
              <a:t>5</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184E07C9-4353-4CC9-9098-20ED4865C0A6}" type="slidenum">
              <a:rPr lang="en-US" smtClean="0"/>
              <a:pPr>
                <a:defRPr/>
              </a:pPr>
              <a:t>6</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184E07C9-4353-4CC9-9098-20ED4865C0A6}" type="slidenum">
              <a:rPr lang="en-US" smtClean="0"/>
              <a:pPr>
                <a:defRPr/>
              </a:pPr>
              <a:t>7</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306BAC67-905A-4848-BBC9-3F96A94A5BE6}" type="slidenum">
              <a:rPr lang="en-US"/>
              <a:pPr/>
              <a:t>8</a:t>
            </a:fld>
            <a:endParaRPr lang="en-US"/>
          </a:p>
        </p:txBody>
      </p:sp>
      <p:sp>
        <p:nvSpPr>
          <p:cNvPr id="399362" name="Rectangle 2"/>
          <p:cNvSpPr>
            <a:spLocks noGrp="1" noRot="1" noChangeAspect="1" noChangeArrowheads="1"/>
          </p:cNvSpPr>
          <p:nvPr>
            <p:ph type="sldImg"/>
          </p:nvPr>
        </p:nvSpPr>
        <p:spPr bwMode="auto">
          <a:xfrm>
            <a:off x="1273175" y="752475"/>
            <a:ext cx="4770438" cy="3576638"/>
          </a:xfrm>
          <a:prstGeom prst="rect">
            <a:avLst/>
          </a:prstGeom>
          <a:noFill/>
          <a:ln w="12700" cap="flat">
            <a:solidFill>
              <a:schemeClr val="tx1"/>
            </a:solidFill>
            <a:miter lim="800000"/>
            <a:headEnd/>
            <a:tailEnd/>
          </a:ln>
        </p:spPr>
      </p:sp>
      <p:sp>
        <p:nvSpPr>
          <p:cNvPr id="399363" name="Rectangle 3"/>
          <p:cNvSpPr>
            <a:spLocks noGrp="1" noChangeArrowheads="1"/>
          </p:cNvSpPr>
          <p:nvPr>
            <p:ph type="body" idx="1"/>
          </p:nvPr>
        </p:nvSpPr>
        <p:spPr bwMode="auto">
          <a:xfrm>
            <a:off x="979716" y="4555020"/>
            <a:ext cx="5353307" cy="4305165"/>
          </a:xfrm>
          <a:prstGeom prst="rect">
            <a:avLst/>
          </a:prstGeom>
          <a:noFill/>
          <a:ln>
            <a:miter lim="800000"/>
            <a:headEnd/>
            <a:tailEnd/>
          </a:ln>
        </p:spPr>
        <p:txBody>
          <a:bodyPr lIns="96756" tIns="48379" rIns="96756" bIns="48379"/>
          <a:lstStyle/>
          <a:p>
            <a:endParaRPr lang="es-E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184E07C9-4353-4CC9-9098-20ED4865C0A6}" type="slidenum">
              <a:rPr lang="en-US" smtClean="0"/>
              <a:pPr>
                <a:defRPr/>
              </a:pPr>
              <a:t>12</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5"/>
          <p:cNvSpPr>
            <a:spLocks noGrp="1" noChangeArrowheads="1"/>
          </p:cNvSpPr>
          <p:nvPr>
            <p:ph type="sldNum" sz="quarter" idx="5"/>
          </p:nvPr>
        </p:nvSpPr>
        <p:spPr>
          <a:noFill/>
        </p:spPr>
        <p:txBody>
          <a:bodyPr/>
          <a:lstStyle/>
          <a:p>
            <a:fld id="{2568DFE3-37E6-40CA-9188-1D8A56BB10FC}" type="slidenum">
              <a:rPr lang="en-US" smtClean="0"/>
              <a:pPr/>
              <a:t>15</a:t>
            </a:fld>
            <a:endParaRPr lang="en-US" smtClean="0"/>
          </a:p>
        </p:txBody>
      </p:sp>
      <p:sp>
        <p:nvSpPr>
          <p:cNvPr id="52227" name="Rectangle 2"/>
          <p:cNvSpPr>
            <a:spLocks noGrp="1" noRot="1" noChangeAspect="1" noChangeArrowheads="1" noTextEdit="1"/>
          </p:cNvSpPr>
          <p:nvPr>
            <p:ph type="sldImg"/>
          </p:nvPr>
        </p:nvSpPr>
        <p:spPr>
          <a:xfrm>
            <a:off x="1268413" y="727075"/>
            <a:ext cx="4781550" cy="3586163"/>
          </a:xfrm>
          <a:ln/>
        </p:spPr>
      </p:sp>
      <p:sp>
        <p:nvSpPr>
          <p:cNvPr id="52228" name="Rectangle 3"/>
          <p:cNvSpPr>
            <a:spLocks noGrp="1" noChangeArrowheads="1"/>
          </p:cNvSpPr>
          <p:nvPr>
            <p:ph type="body" idx="1"/>
          </p:nvPr>
        </p:nvSpPr>
        <p:spPr>
          <a:xfrm>
            <a:off x="974877" y="4560989"/>
            <a:ext cx="5365448" cy="4321373"/>
          </a:xfrm>
          <a:noFill/>
          <a:ln/>
        </p:spPr>
        <p:txBody>
          <a:bodyPr/>
          <a:lstStyle/>
          <a:p>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A49DD639-6E01-4A68-95B0-E0467C69AD4B}" type="slidenum">
              <a:rPr lang="en-US"/>
              <a:pPr/>
              <a:t>16</a:t>
            </a:fld>
            <a:endParaRPr lang="en-US"/>
          </a:p>
        </p:txBody>
      </p:sp>
      <p:sp>
        <p:nvSpPr>
          <p:cNvPr id="397314" name="Rectangle 2"/>
          <p:cNvSpPr>
            <a:spLocks noGrp="1" noRot="1" noChangeAspect="1" noChangeArrowheads="1"/>
          </p:cNvSpPr>
          <p:nvPr>
            <p:ph type="sldImg"/>
          </p:nvPr>
        </p:nvSpPr>
        <p:spPr bwMode="auto">
          <a:xfrm>
            <a:off x="1273175" y="752475"/>
            <a:ext cx="4770438" cy="3576638"/>
          </a:xfrm>
          <a:prstGeom prst="rect">
            <a:avLst/>
          </a:prstGeom>
          <a:noFill/>
          <a:ln w="12700" cap="flat">
            <a:solidFill>
              <a:schemeClr val="tx1"/>
            </a:solidFill>
            <a:miter lim="800000"/>
            <a:headEnd/>
            <a:tailEnd/>
          </a:ln>
        </p:spPr>
      </p:sp>
      <p:sp>
        <p:nvSpPr>
          <p:cNvPr id="397315" name="Rectangle 3"/>
          <p:cNvSpPr>
            <a:spLocks noGrp="1" noChangeArrowheads="1"/>
          </p:cNvSpPr>
          <p:nvPr>
            <p:ph type="body" idx="1"/>
          </p:nvPr>
        </p:nvSpPr>
        <p:spPr bwMode="auto">
          <a:xfrm>
            <a:off x="979716" y="4555020"/>
            <a:ext cx="5353307" cy="4305165"/>
          </a:xfrm>
          <a:prstGeom prst="rect">
            <a:avLst/>
          </a:prstGeom>
          <a:noFill/>
          <a:ln>
            <a:miter lim="800000"/>
            <a:headEnd/>
            <a:tailEnd/>
          </a:ln>
        </p:spPr>
        <p:txBody>
          <a:bodyPr lIns="96756" tIns="48379" rIns="96756" bIns="48379"/>
          <a:lstStyle/>
          <a:p>
            <a:endParaRPr lang="es-E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lvl1pPr>
              <a:defRPr>
                <a:solidFill>
                  <a:schemeClr val="bg1"/>
                </a:solidFill>
              </a:defRPr>
            </a:lvl1pPr>
          </a:lstStyle>
          <a:p>
            <a:r>
              <a:rPr lang="en-US" smtClean="0"/>
              <a:t>Click to edit Master title style</a:t>
            </a:r>
            <a:endParaRPr lang="es-CO" dirty="0"/>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s-CO" dirty="0"/>
          </a:p>
        </p:txBody>
      </p:sp>
      <p:sp>
        <p:nvSpPr>
          <p:cNvPr id="5" name="4 Marcador de pie de página"/>
          <p:cNvSpPr>
            <a:spLocks noGrp="1"/>
          </p:cNvSpPr>
          <p:nvPr>
            <p:ph type="ftr" sz="quarter" idx="11"/>
          </p:nvPr>
        </p:nvSpPr>
        <p:spPr/>
        <p:txBody>
          <a:bodyPr/>
          <a:lstStyle/>
          <a:p>
            <a:r>
              <a:rPr lang="en-US" smtClean="0"/>
              <a:t>‹#› </a:t>
            </a:r>
            <a:endParaRPr lang="en-US" dirty="0"/>
          </a:p>
        </p:txBody>
      </p:sp>
      <p:sp>
        <p:nvSpPr>
          <p:cNvPr id="6" name="5 Marcador de número de diapositiva"/>
          <p:cNvSpPr>
            <a:spLocks noGrp="1"/>
          </p:cNvSpPr>
          <p:nvPr>
            <p:ph type="sldNum" sz="quarter" idx="12"/>
          </p:nvPr>
        </p:nvSpPr>
        <p:spPr>
          <a:xfrm>
            <a:off x="8686800" y="6467936"/>
            <a:ext cx="423948" cy="365125"/>
          </a:xfrm>
        </p:spPr>
        <p:txBody>
          <a:bodyPr/>
          <a:lstStyle/>
          <a:p>
            <a:fld id="{BE43786B-D812-4D0D-B339-5F916E03F303}"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n-US" smtClean="0"/>
              <a:t>Click to edit Master title style</a:t>
            </a:r>
            <a:endParaRPr lang="es-CO" dirty="0"/>
          </a:p>
        </p:txBody>
      </p:sp>
      <p:sp>
        <p:nvSpPr>
          <p:cNvPr id="3" name="2 Marcador de texto vertical"/>
          <p:cNvSpPr>
            <a:spLocks noGrp="1"/>
          </p:cNvSpPr>
          <p:nvPr>
            <p:ph type="body" orient="vert" idx="1"/>
          </p:nvPr>
        </p:nvSpPr>
        <p:spPr/>
        <p:txBody>
          <a:bodyPr vert="eaVert"/>
          <a:lstStyle>
            <a:lvl1pPr>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O" dirty="0"/>
          </a:p>
        </p:txBody>
      </p:sp>
      <p:sp>
        <p:nvSpPr>
          <p:cNvPr id="4" name="3 Marcador de fecha"/>
          <p:cNvSpPr>
            <a:spLocks noGrp="1"/>
          </p:cNvSpPr>
          <p:nvPr>
            <p:ph type="dt" sz="half" idx="10"/>
          </p:nvPr>
        </p:nvSpPr>
        <p:spPr/>
        <p:txBody>
          <a:bodyPr/>
          <a:lstStyle/>
          <a:p>
            <a:fld id="{A0704994-546D-4F37-BBEF-C80075C44E03}" type="datetime5">
              <a:rPr lang="en-US" smtClean="0"/>
              <a:t>10-Oct-11</a:t>
            </a:fld>
            <a:endParaRPr lang="en-US"/>
          </a:p>
        </p:txBody>
      </p:sp>
      <p:sp>
        <p:nvSpPr>
          <p:cNvPr id="5" name="4 Marcador de pie de página"/>
          <p:cNvSpPr>
            <a:spLocks noGrp="1"/>
          </p:cNvSpPr>
          <p:nvPr>
            <p:ph type="ftr" sz="quarter" idx="11"/>
          </p:nvPr>
        </p:nvSpPr>
        <p:spPr/>
        <p:txBody>
          <a:bodyPr/>
          <a:lstStyle/>
          <a:p>
            <a:r>
              <a:rPr lang="en-US" smtClean="0"/>
              <a:t>‹#› </a:t>
            </a:r>
            <a:endParaRPr lang="en-US"/>
          </a:p>
        </p:txBody>
      </p:sp>
      <p:sp>
        <p:nvSpPr>
          <p:cNvPr id="6" name="5 Marcador de número de diapositiva"/>
          <p:cNvSpPr>
            <a:spLocks noGrp="1"/>
          </p:cNvSpPr>
          <p:nvPr>
            <p:ph type="sldNum" sz="quarter" idx="12"/>
          </p:nvPr>
        </p:nvSpPr>
        <p:spPr/>
        <p:txBody>
          <a:bodyPr/>
          <a:lstStyle/>
          <a:p>
            <a:fld id="{BE43786B-D812-4D0D-B339-5F916E03F303}"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lvl1pPr>
              <a:defRPr/>
            </a:lvl1pPr>
          </a:lstStyle>
          <a:p>
            <a:r>
              <a:rPr lang="en-US" smtClean="0"/>
              <a:t>Click to edit Master title style</a:t>
            </a:r>
            <a:endParaRPr lang="es-CO" dirty="0"/>
          </a:p>
        </p:txBody>
      </p:sp>
      <p:sp>
        <p:nvSpPr>
          <p:cNvPr id="3" name="2 Marcador de texto vertical"/>
          <p:cNvSpPr>
            <a:spLocks noGrp="1"/>
          </p:cNvSpPr>
          <p:nvPr>
            <p:ph type="body" orient="vert" idx="1"/>
          </p:nvPr>
        </p:nvSpPr>
        <p:spPr>
          <a:xfrm>
            <a:off x="457200" y="274638"/>
            <a:ext cx="6019800" cy="5851525"/>
          </a:xfrm>
        </p:spPr>
        <p:txBody>
          <a:bodyPr vert="eaVert"/>
          <a:lstStyle>
            <a:lvl1pPr>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O" dirty="0"/>
          </a:p>
        </p:txBody>
      </p:sp>
      <p:sp>
        <p:nvSpPr>
          <p:cNvPr id="4" name="3 Marcador de fecha"/>
          <p:cNvSpPr>
            <a:spLocks noGrp="1"/>
          </p:cNvSpPr>
          <p:nvPr>
            <p:ph type="dt" sz="half" idx="10"/>
          </p:nvPr>
        </p:nvSpPr>
        <p:spPr/>
        <p:txBody>
          <a:bodyPr/>
          <a:lstStyle/>
          <a:p>
            <a:fld id="{43AE4B90-D326-4DB4-9941-73DFAA275E7F}" type="datetime5">
              <a:rPr lang="en-US" smtClean="0"/>
              <a:t>10-Oct-11</a:t>
            </a:fld>
            <a:endParaRPr lang="en-US"/>
          </a:p>
        </p:txBody>
      </p:sp>
      <p:sp>
        <p:nvSpPr>
          <p:cNvPr id="5" name="4 Marcador de pie de página"/>
          <p:cNvSpPr>
            <a:spLocks noGrp="1"/>
          </p:cNvSpPr>
          <p:nvPr>
            <p:ph type="ftr" sz="quarter" idx="11"/>
          </p:nvPr>
        </p:nvSpPr>
        <p:spPr/>
        <p:txBody>
          <a:bodyPr/>
          <a:lstStyle/>
          <a:p>
            <a:r>
              <a:rPr lang="en-US" smtClean="0"/>
              <a:t>‹#› </a:t>
            </a:r>
            <a:endParaRPr lang="en-US"/>
          </a:p>
        </p:txBody>
      </p:sp>
      <p:sp>
        <p:nvSpPr>
          <p:cNvPr id="6" name="5 Marcador de número de diapositiva"/>
          <p:cNvSpPr>
            <a:spLocks noGrp="1"/>
          </p:cNvSpPr>
          <p:nvPr>
            <p:ph type="sldNum" sz="quarter" idx="12"/>
          </p:nvPr>
        </p:nvSpPr>
        <p:spPr/>
        <p:txBody>
          <a:bodyPr/>
          <a:lstStyle/>
          <a:p>
            <a:fld id="{BE43786B-D812-4D0D-B339-5F916E03F303}"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xOverObj">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228600" y="100013"/>
            <a:ext cx="8610600" cy="9906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304800" y="1219200"/>
            <a:ext cx="8305800" cy="2171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04800" y="3543300"/>
            <a:ext cx="8305800" cy="2171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solidFill>
                  <a:schemeClr val="tx2">
                    <a:lumMod val="50000"/>
                  </a:schemeClr>
                </a:solidFill>
                <a:latin typeface="DIN" pitchFamily="2" charset="0"/>
                <a:cs typeface="Arial" pitchFamily="34" charset="0"/>
              </a:defRPr>
            </a:lvl1pPr>
          </a:lstStyle>
          <a:p>
            <a:r>
              <a:rPr lang="en-US" smtClean="0"/>
              <a:t>Click to edit Master title style</a:t>
            </a:r>
            <a:endParaRPr lang="es-CO" dirty="0"/>
          </a:p>
        </p:txBody>
      </p:sp>
      <p:sp>
        <p:nvSpPr>
          <p:cNvPr id="3" name="2 Marcador de contenido"/>
          <p:cNvSpPr>
            <a:spLocks noGrp="1"/>
          </p:cNvSpPr>
          <p:nvPr>
            <p:ph idx="1" hasCustomPrompt="1"/>
          </p:nvPr>
        </p:nvSpPr>
        <p:spPr/>
        <p:txBody>
          <a:bodyPr/>
          <a:lstStyle>
            <a:lvl1pPr>
              <a:buClr>
                <a:schemeClr val="bg2">
                  <a:lumMod val="25000"/>
                </a:schemeClr>
              </a:buClr>
              <a:buFont typeface="Arial" pitchFamily="34" charset="0"/>
              <a:buChar char="•"/>
              <a:defRPr/>
            </a:lvl1pPr>
            <a:lvl2pPr>
              <a:buClr>
                <a:schemeClr val="bg2">
                  <a:lumMod val="25000"/>
                </a:schemeClr>
              </a:buClr>
              <a:buFont typeface="DIN" pitchFamily="2" charset="0"/>
              <a:buChar char="–"/>
              <a:defRPr/>
            </a:lvl2pPr>
            <a:lvl3pPr>
              <a:buClr>
                <a:schemeClr val="bg2">
                  <a:lumMod val="25000"/>
                </a:schemeClr>
              </a:buClr>
              <a:defRPr/>
            </a:lvl3pPr>
            <a:lvl4pPr>
              <a:buClr>
                <a:schemeClr val="bg2">
                  <a:lumMod val="25000"/>
                </a:schemeClr>
              </a:buClr>
              <a:defRPr/>
            </a:lvl4pPr>
          </a:lstStyle>
          <a:p>
            <a:pPr lvl="0"/>
            <a:r>
              <a:rPr lang="es-ES" dirty="0" smtClean="0"/>
              <a:t>Haga clic para modificar el estilo de texto del patrón</a:t>
            </a:r>
          </a:p>
          <a:p>
            <a:pPr lvl="1"/>
            <a:r>
              <a:rPr lang="es-ES" dirty="0" smtClean="0"/>
              <a:t>Segundo nivel</a:t>
            </a:r>
          </a:p>
          <a:p>
            <a:pPr lvl="2"/>
            <a:r>
              <a:rPr lang="es-ES" dirty="0" smtClean="0"/>
              <a:t>Tercer nivel</a:t>
            </a:r>
          </a:p>
          <a:p>
            <a:pPr lvl="3"/>
            <a:r>
              <a:rPr lang="es-ES" dirty="0" smtClean="0"/>
              <a:t>Cuarto nivel</a:t>
            </a:r>
          </a:p>
          <a:p>
            <a:pPr lvl="4"/>
            <a:r>
              <a:rPr lang="es-ES" dirty="0" smtClean="0"/>
              <a:t>Quinto nivel</a:t>
            </a:r>
            <a:endParaRPr lang="es-CO" dirty="0" smtClean="0"/>
          </a:p>
          <a:p>
            <a:pPr lvl="4"/>
            <a:endParaRPr lang="es-CO" dirty="0"/>
          </a:p>
        </p:txBody>
      </p:sp>
      <p:sp>
        <p:nvSpPr>
          <p:cNvPr id="4" name="3 Marcador de fecha"/>
          <p:cNvSpPr>
            <a:spLocks noGrp="1"/>
          </p:cNvSpPr>
          <p:nvPr>
            <p:ph type="dt" sz="half" idx="10"/>
          </p:nvPr>
        </p:nvSpPr>
        <p:spPr>
          <a:xfrm>
            <a:off x="3877902" y="6503322"/>
            <a:ext cx="1151298" cy="304800"/>
          </a:xfrm>
        </p:spPr>
        <p:txBody>
          <a:bodyPr/>
          <a:lstStyle/>
          <a:p>
            <a:fld id="{AB59D3FD-AACF-4038-95D1-2DE87719E421}" type="datetime5">
              <a:rPr lang="en-US" smtClean="0"/>
              <a:t>10-Oct-11</a:t>
            </a:fld>
            <a:endParaRPr lang="en-US" dirty="0"/>
          </a:p>
        </p:txBody>
      </p:sp>
      <p:sp>
        <p:nvSpPr>
          <p:cNvPr id="5" name="4 Marcador de pie de página"/>
          <p:cNvSpPr>
            <a:spLocks noGrp="1"/>
          </p:cNvSpPr>
          <p:nvPr>
            <p:ph type="ftr" sz="quarter" idx="11"/>
          </p:nvPr>
        </p:nvSpPr>
        <p:spPr>
          <a:xfrm>
            <a:off x="4800600" y="6492875"/>
            <a:ext cx="2895600" cy="365125"/>
          </a:xfrm>
        </p:spPr>
        <p:txBody>
          <a:bodyPr/>
          <a:lstStyle>
            <a:lvl1pPr>
              <a:defRPr>
                <a:solidFill>
                  <a:schemeClr val="tx2">
                    <a:lumMod val="50000"/>
                  </a:schemeClr>
                </a:solidFill>
              </a:defRPr>
            </a:lvl1pPr>
          </a:lstStyle>
          <a:p>
            <a:fld id="{BE43786B-D812-4D0D-B339-5F916E03F303}" type="slidenum">
              <a:rPr lang="en-US" smtClean="0"/>
              <a:pPr/>
              <a:t>‹#›</a:t>
            </a:fld>
            <a:endParaRPr lang="en-US" dirty="0" smtClean="0"/>
          </a:p>
          <a:p>
            <a:endParaRPr lang="en-US" dirty="0"/>
          </a:p>
        </p:txBody>
      </p:sp>
      <p:sp>
        <p:nvSpPr>
          <p:cNvPr id="6" name="5 Marcador de número de diapositiva"/>
          <p:cNvSpPr>
            <a:spLocks noGrp="1"/>
          </p:cNvSpPr>
          <p:nvPr>
            <p:ph type="sldNum" sz="quarter" idx="12"/>
          </p:nvPr>
        </p:nvSpPr>
        <p:spPr>
          <a:xfrm>
            <a:off x="8711739" y="6492875"/>
            <a:ext cx="432261" cy="365125"/>
          </a:xfrm>
        </p:spPr>
        <p:txBody>
          <a:bodyPr/>
          <a:lstStyle>
            <a:lvl1pPr>
              <a:defRPr>
                <a:solidFill>
                  <a:schemeClr val="tx2">
                    <a:lumMod val="50000"/>
                  </a:schemeClr>
                </a:solidFill>
              </a:defRPr>
            </a:lvl1pPr>
          </a:lstStyle>
          <a:p>
            <a:fld id="{BE43786B-D812-4D0D-B339-5F916E03F303}" type="slidenum">
              <a:rPr lang="en-US" smtClean="0"/>
              <a:pPr/>
              <a:t>‹#›</a:t>
            </a:fld>
            <a:endParaRPr lang="en-US" dirty="0"/>
          </a:p>
        </p:txBody>
      </p:sp>
      <p:pic>
        <p:nvPicPr>
          <p:cNvPr id="14338" name="Imagen 1" descr="cid:image001.jpg@01CBF85C.5B26F2F0"/>
          <p:cNvPicPr>
            <a:picLocks noChangeAspect="1" noChangeArrowheads="1"/>
          </p:cNvPicPr>
          <p:nvPr userDrawn="1"/>
        </p:nvPicPr>
        <p:blipFill>
          <a:blip r:embed="rId2" cstate="print"/>
          <a:srcRect/>
          <a:stretch>
            <a:fillRect/>
          </a:stretch>
        </p:blipFill>
        <p:spPr bwMode="auto">
          <a:xfrm>
            <a:off x="7772400" y="6452061"/>
            <a:ext cx="896471" cy="381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0" presetClass="entr" presetSubtype="0" fill="hold" nodeType="click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000"/>
                        <p:tgtEl>
                          <p:spTgt spid="3"/>
                        </p:tgtEl>
                      </p:cBhvr>
                    </p:animEffect>
                  </p:childTnLst>
                </p:cTn>
              </p:par>
            </p:tnLst>
          </p:tmpl>
          <p:tmpl lvl="2">
            <p:tnLst>
              <p:par>
                <p:cTn presetID="10" presetClass="entr" presetSubtype="0" fill="hold" nodeType="click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000"/>
                        <p:tgtEl>
                          <p:spTgt spid="3"/>
                        </p:tgtEl>
                      </p:cBhvr>
                    </p:animEffect>
                  </p:childTnLst>
                </p:cTn>
              </p:par>
            </p:tnLst>
          </p:tmpl>
          <p:tmpl lvl="3">
            <p:tnLst>
              <p:par>
                <p:cTn presetID="10" presetClass="entr" presetSubtype="0" fill="hold" nodeType="click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000"/>
                        <p:tgtEl>
                          <p:spTgt spid="3"/>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000"/>
                        <p:tgtEl>
                          <p:spTgt spid="3"/>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000"/>
                        <p:tgtEl>
                          <p:spTgt spid="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s-CO" dirty="0"/>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3 Marcador de fecha"/>
          <p:cNvSpPr>
            <a:spLocks noGrp="1"/>
          </p:cNvSpPr>
          <p:nvPr>
            <p:ph type="dt" sz="half" idx="10"/>
          </p:nvPr>
        </p:nvSpPr>
        <p:spPr/>
        <p:txBody>
          <a:bodyPr/>
          <a:lstStyle/>
          <a:p>
            <a:fld id="{ADCC21FE-8149-4CC9-9D72-C49ABDD4E1A6}" type="datetime5">
              <a:rPr lang="en-US" smtClean="0"/>
              <a:t>10-Oct-11</a:t>
            </a:fld>
            <a:endParaRPr lang="en-US"/>
          </a:p>
        </p:txBody>
      </p:sp>
      <p:sp>
        <p:nvSpPr>
          <p:cNvPr id="5" name="4 Marcador de pie de página"/>
          <p:cNvSpPr>
            <a:spLocks noGrp="1"/>
          </p:cNvSpPr>
          <p:nvPr>
            <p:ph type="ftr" sz="quarter" idx="11"/>
          </p:nvPr>
        </p:nvSpPr>
        <p:spPr/>
        <p:txBody>
          <a:bodyPr/>
          <a:lstStyle/>
          <a:p>
            <a:r>
              <a:rPr lang="en-US" smtClean="0"/>
              <a:t>‹#› </a:t>
            </a:r>
            <a:endParaRPr lang="en-US"/>
          </a:p>
        </p:txBody>
      </p:sp>
      <p:sp>
        <p:nvSpPr>
          <p:cNvPr id="6" name="5 Marcador de número de diapositiva"/>
          <p:cNvSpPr>
            <a:spLocks noGrp="1"/>
          </p:cNvSpPr>
          <p:nvPr>
            <p:ph type="sldNum" sz="quarter" idx="12"/>
          </p:nvPr>
        </p:nvSpPr>
        <p:spPr/>
        <p:txBody>
          <a:bodyPr/>
          <a:lstStyle/>
          <a:p>
            <a:fld id="{BE43786B-D812-4D0D-B339-5F916E03F303}"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lvl1pPr>
              <a:defRPr sz="3800">
                <a:solidFill>
                  <a:schemeClr val="bg2">
                    <a:lumMod val="50000"/>
                  </a:schemeClr>
                </a:solidFill>
              </a:defRPr>
            </a:lvl1pPr>
          </a:lstStyle>
          <a:p>
            <a:r>
              <a:rPr lang="en-US" smtClean="0"/>
              <a:t>Click to edit Master title style</a:t>
            </a:r>
            <a:endParaRPr lang="es-CO" dirty="0"/>
          </a:p>
        </p:txBody>
      </p:sp>
      <p:sp>
        <p:nvSpPr>
          <p:cNvPr id="3" name="2 Marcador de contenido"/>
          <p:cNvSpPr>
            <a:spLocks noGrp="1"/>
          </p:cNvSpPr>
          <p:nvPr>
            <p:ph sz="half" idx="1"/>
          </p:nvPr>
        </p:nvSpPr>
        <p:spPr>
          <a:xfrm>
            <a:off x="457200" y="1600200"/>
            <a:ext cx="4038600" cy="4525963"/>
          </a:xfrm>
        </p:spPr>
        <p:txBody>
          <a:bodyPr/>
          <a:lstStyle>
            <a:lvl1pPr>
              <a:buClr>
                <a:schemeClr val="bg2">
                  <a:lumMod val="25000"/>
                </a:schemeClr>
              </a:buClr>
              <a:buFont typeface="Wingdings" pitchFamily="2" charset="2"/>
              <a:buChar char="§"/>
              <a:defRPr sz="2800"/>
            </a:lvl1pPr>
            <a:lvl2pPr>
              <a:buClr>
                <a:schemeClr val="bg2">
                  <a:lumMod val="25000"/>
                </a:schemeClr>
              </a:buClr>
              <a:buFont typeface="DIN" pitchFamily="2" charset="0"/>
              <a:buChar cha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O" dirty="0"/>
          </a:p>
        </p:txBody>
      </p:sp>
      <p:sp>
        <p:nvSpPr>
          <p:cNvPr id="4" name="3 Marcador de contenido"/>
          <p:cNvSpPr>
            <a:spLocks noGrp="1"/>
          </p:cNvSpPr>
          <p:nvPr>
            <p:ph sz="half" idx="2"/>
          </p:nvPr>
        </p:nvSpPr>
        <p:spPr>
          <a:xfrm>
            <a:off x="4648200" y="1600200"/>
            <a:ext cx="4038600" cy="4525963"/>
          </a:xfrm>
        </p:spPr>
        <p:txBody>
          <a:bodyPr/>
          <a:lstStyle>
            <a:lvl1pPr>
              <a:buClr>
                <a:schemeClr val="bg2">
                  <a:lumMod val="25000"/>
                </a:schemeClr>
              </a:buClr>
              <a:buFont typeface="Wingdings" pitchFamily="2" charset="2"/>
              <a:buChar char="§"/>
              <a:defRPr sz="2800"/>
            </a:lvl1pPr>
            <a:lvl2pPr>
              <a:buClr>
                <a:schemeClr val="bg2">
                  <a:lumMod val="25000"/>
                </a:schemeClr>
              </a:buClr>
              <a:buFont typeface="DIN" pitchFamily="2" charset="0"/>
              <a:buChar cha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O" dirty="0"/>
          </a:p>
        </p:txBody>
      </p:sp>
      <p:sp>
        <p:nvSpPr>
          <p:cNvPr id="5" name="4 Marcador de fecha"/>
          <p:cNvSpPr>
            <a:spLocks noGrp="1"/>
          </p:cNvSpPr>
          <p:nvPr>
            <p:ph type="dt" sz="half" idx="10"/>
          </p:nvPr>
        </p:nvSpPr>
        <p:spPr/>
        <p:txBody>
          <a:bodyPr/>
          <a:lstStyle/>
          <a:p>
            <a:fld id="{98D8C72F-7E62-421A-AFA1-EFAE08D0B32D}" type="datetime5">
              <a:rPr lang="en-US" smtClean="0"/>
              <a:t>10-Oct-11</a:t>
            </a:fld>
            <a:endParaRPr lang="en-US"/>
          </a:p>
        </p:txBody>
      </p:sp>
      <p:sp>
        <p:nvSpPr>
          <p:cNvPr id="6" name="5 Marcador de pie de página"/>
          <p:cNvSpPr>
            <a:spLocks noGrp="1"/>
          </p:cNvSpPr>
          <p:nvPr>
            <p:ph type="ftr" sz="quarter" idx="11"/>
          </p:nvPr>
        </p:nvSpPr>
        <p:spPr/>
        <p:txBody>
          <a:bodyPr/>
          <a:lstStyle/>
          <a:p>
            <a:r>
              <a:rPr lang="en-US" smtClean="0"/>
              <a:t>‹#› </a:t>
            </a:r>
            <a:endParaRPr lang="en-US"/>
          </a:p>
        </p:txBody>
      </p:sp>
      <p:sp>
        <p:nvSpPr>
          <p:cNvPr id="7" name="6 Marcador de número de diapositiva"/>
          <p:cNvSpPr>
            <a:spLocks noGrp="1"/>
          </p:cNvSpPr>
          <p:nvPr>
            <p:ph type="sldNum" sz="quarter" idx="12"/>
          </p:nvPr>
        </p:nvSpPr>
        <p:spPr/>
        <p:txBody>
          <a:bodyPr/>
          <a:lstStyle/>
          <a:p>
            <a:fld id="{BE43786B-D812-4D0D-B339-5F916E03F303}"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n-US" smtClean="0"/>
              <a:t>Click to edit Master title style</a:t>
            </a:r>
            <a:endParaRPr lang="es-CO" dirty="0"/>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O" dirty="0"/>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O" dirty="0"/>
          </a:p>
        </p:txBody>
      </p:sp>
      <p:sp>
        <p:nvSpPr>
          <p:cNvPr id="7" name="6 Marcador de fecha"/>
          <p:cNvSpPr>
            <a:spLocks noGrp="1"/>
          </p:cNvSpPr>
          <p:nvPr>
            <p:ph type="dt" sz="half" idx="10"/>
          </p:nvPr>
        </p:nvSpPr>
        <p:spPr/>
        <p:txBody>
          <a:bodyPr/>
          <a:lstStyle/>
          <a:p>
            <a:fld id="{72EFF753-903C-4E7B-8912-AC44E1E68A90}" type="datetime5">
              <a:rPr lang="en-US" smtClean="0"/>
              <a:t>10-Oct-11</a:t>
            </a:fld>
            <a:endParaRPr lang="en-US"/>
          </a:p>
        </p:txBody>
      </p:sp>
      <p:sp>
        <p:nvSpPr>
          <p:cNvPr id="8" name="7 Marcador de pie de página"/>
          <p:cNvSpPr>
            <a:spLocks noGrp="1"/>
          </p:cNvSpPr>
          <p:nvPr>
            <p:ph type="ftr" sz="quarter" idx="11"/>
          </p:nvPr>
        </p:nvSpPr>
        <p:spPr/>
        <p:txBody>
          <a:bodyPr/>
          <a:lstStyle/>
          <a:p>
            <a:r>
              <a:rPr lang="en-US" smtClean="0"/>
              <a:t>‹#› </a:t>
            </a:r>
            <a:endParaRPr lang="en-US"/>
          </a:p>
        </p:txBody>
      </p:sp>
      <p:sp>
        <p:nvSpPr>
          <p:cNvPr id="9" name="8 Marcador de número de diapositiva"/>
          <p:cNvSpPr>
            <a:spLocks noGrp="1"/>
          </p:cNvSpPr>
          <p:nvPr>
            <p:ph type="sldNum" sz="quarter" idx="12"/>
          </p:nvPr>
        </p:nvSpPr>
        <p:spPr/>
        <p:txBody>
          <a:bodyPr/>
          <a:lstStyle/>
          <a:p>
            <a:fld id="{BE43786B-D812-4D0D-B339-5F916E03F303}"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lvl1pPr>
              <a:defRPr sz="3800">
                <a:solidFill>
                  <a:schemeClr val="bg2">
                    <a:lumMod val="50000"/>
                  </a:schemeClr>
                </a:solidFill>
              </a:defRPr>
            </a:lvl1pPr>
          </a:lstStyle>
          <a:p>
            <a:r>
              <a:rPr lang="en-US" smtClean="0"/>
              <a:t>Click to edit Master title style</a:t>
            </a:r>
            <a:endParaRPr lang="es-CO" dirty="0"/>
          </a:p>
        </p:txBody>
      </p:sp>
      <p:sp>
        <p:nvSpPr>
          <p:cNvPr id="3" name="2 Marcador de fecha"/>
          <p:cNvSpPr>
            <a:spLocks noGrp="1"/>
          </p:cNvSpPr>
          <p:nvPr>
            <p:ph type="dt" sz="half" idx="10"/>
          </p:nvPr>
        </p:nvSpPr>
        <p:spPr/>
        <p:txBody>
          <a:bodyPr/>
          <a:lstStyle/>
          <a:p>
            <a:fld id="{98BAECB4-CBF5-469C-82C1-E1D850B9391C}" type="datetime5">
              <a:rPr lang="en-US" smtClean="0"/>
              <a:t>10-Oct-11</a:t>
            </a:fld>
            <a:endParaRPr lang="en-US"/>
          </a:p>
        </p:txBody>
      </p:sp>
      <p:sp>
        <p:nvSpPr>
          <p:cNvPr id="4" name="3 Marcador de pie de página"/>
          <p:cNvSpPr>
            <a:spLocks noGrp="1"/>
          </p:cNvSpPr>
          <p:nvPr>
            <p:ph type="ftr" sz="quarter" idx="11"/>
          </p:nvPr>
        </p:nvSpPr>
        <p:spPr/>
        <p:txBody>
          <a:bodyPr/>
          <a:lstStyle/>
          <a:p>
            <a:r>
              <a:rPr lang="en-US" smtClean="0"/>
              <a:t>‹#› </a:t>
            </a:r>
            <a:endParaRPr lang="en-US"/>
          </a:p>
        </p:txBody>
      </p:sp>
      <p:sp>
        <p:nvSpPr>
          <p:cNvPr id="5" name="4 Marcador de número de diapositiva"/>
          <p:cNvSpPr>
            <a:spLocks noGrp="1"/>
          </p:cNvSpPr>
          <p:nvPr>
            <p:ph type="sldNum" sz="quarter" idx="12"/>
          </p:nvPr>
        </p:nvSpPr>
        <p:spPr/>
        <p:txBody>
          <a:bodyPr/>
          <a:lstStyle/>
          <a:p>
            <a:fld id="{BE43786B-D812-4D0D-B339-5F916E03F303}"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52C114F3-4A7A-488F-8EF0-BAA51787F3CA}" type="datetime5">
              <a:rPr lang="en-US" smtClean="0"/>
              <a:t>10-Oct-11</a:t>
            </a:fld>
            <a:endParaRPr lang="en-US"/>
          </a:p>
        </p:txBody>
      </p:sp>
      <p:sp>
        <p:nvSpPr>
          <p:cNvPr id="3" name="2 Marcador de pie de página"/>
          <p:cNvSpPr>
            <a:spLocks noGrp="1"/>
          </p:cNvSpPr>
          <p:nvPr>
            <p:ph type="ftr" sz="quarter" idx="11"/>
          </p:nvPr>
        </p:nvSpPr>
        <p:spPr/>
        <p:txBody>
          <a:bodyPr/>
          <a:lstStyle/>
          <a:p>
            <a:r>
              <a:rPr lang="en-US" smtClean="0"/>
              <a:t>‹#› </a:t>
            </a:r>
            <a:endParaRPr lang="en-US"/>
          </a:p>
        </p:txBody>
      </p:sp>
      <p:sp>
        <p:nvSpPr>
          <p:cNvPr id="4" name="3 Marcador de número de diapositiva"/>
          <p:cNvSpPr>
            <a:spLocks noGrp="1"/>
          </p:cNvSpPr>
          <p:nvPr>
            <p:ph type="sldNum" sz="quarter" idx="12"/>
          </p:nvPr>
        </p:nvSpPr>
        <p:spPr/>
        <p:txBody>
          <a:bodyPr/>
          <a:lstStyle/>
          <a:p>
            <a:fld id="{BE43786B-D812-4D0D-B339-5F916E03F303}"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s-CO" dirty="0"/>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O" dirty="0"/>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4 Marcador de fecha"/>
          <p:cNvSpPr>
            <a:spLocks noGrp="1"/>
          </p:cNvSpPr>
          <p:nvPr>
            <p:ph type="dt" sz="half" idx="10"/>
          </p:nvPr>
        </p:nvSpPr>
        <p:spPr/>
        <p:txBody>
          <a:bodyPr/>
          <a:lstStyle/>
          <a:p>
            <a:fld id="{8F97C208-8858-4AE7-8992-54557D60E3B8}" type="datetime5">
              <a:rPr lang="en-US" smtClean="0"/>
              <a:t>10-Oct-11</a:t>
            </a:fld>
            <a:endParaRPr lang="en-US"/>
          </a:p>
        </p:txBody>
      </p:sp>
      <p:sp>
        <p:nvSpPr>
          <p:cNvPr id="6" name="5 Marcador de pie de página"/>
          <p:cNvSpPr>
            <a:spLocks noGrp="1"/>
          </p:cNvSpPr>
          <p:nvPr>
            <p:ph type="ftr" sz="quarter" idx="11"/>
          </p:nvPr>
        </p:nvSpPr>
        <p:spPr/>
        <p:txBody>
          <a:bodyPr/>
          <a:lstStyle/>
          <a:p>
            <a:r>
              <a:rPr lang="en-US" smtClean="0"/>
              <a:t>‹#› </a:t>
            </a:r>
            <a:endParaRPr lang="en-US"/>
          </a:p>
        </p:txBody>
      </p:sp>
      <p:sp>
        <p:nvSpPr>
          <p:cNvPr id="7" name="6 Marcador de número de diapositiva"/>
          <p:cNvSpPr>
            <a:spLocks noGrp="1"/>
          </p:cNvSpPr>
          <p:nvPr>
            <p:ph type="sldNum" sz="quarter" idx="12"/>
          </p:nvPr>
        </p:nvSpPr>
        <p:spPr/>
        <p:txBody>
          <a:bodyPr/>
          <a:lstStyle/>
          <a:p>
            <a:fld id="{BE43786B-D812-4D0D-B339-5F916E03F303}"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s-CO" dirty="0"/>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s-CO" dirty="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4 Marcador de fecha"/>
          <p:cNvSpPr>
            <a:spLocks noGrp="1"/>
          </p:cNvSpPr>
          <p:nvPr>
            <p:ph type="dt" sz="half" idx="10"/>
          </p:nvPr>
        </p:nvSpPr>
        <p:spPr/>
        <p:txBody>
          <a:bodyPr/>
          <a:lstStyle/>
          <a:p>
            <a:fld id="{2CD6D96C-E737-4088-BBAB-5FFB09C823F4}" type="datetime5">
              <a:rPr lang="en-US" smtClean="0"/>
              <a:t>10-Oct-11</a:t>
            </a:fld>
            <a:endParaRPr lang="en-US"/>
          </a:p>
        </p:txBody>
      </p:sp>
      <p:sp>
        <p:nvSpPr>
          <p:cNvPr id="6" name="5 Marcador de pie de página"/>
          <p:cNvSpPr>
            <a:spLocks noGrp="1"/>
          </p:cNvSpPr>
          <p:nvPr>
            <p:ph type="ftr" sz="quarter" idx="11"/>
          </p:nvPr>
        </p:nvSpPr>
        <p:spPr/>
        <p:txBody>
          <a:bodyPr/>
          <a:lstStyle/>
          <a:p>
            <a:r>
              <a:rPr lang="en-US" smtClean="0"/>
              <a:t>‹#› </a:t>
            </a:r>
            <a:endParaRPr lang="en-US"/>
          </a:p>
        </p:txBody>
      </p:sp>
      <p:sp>
        <p:nvSpPr>
          <p:cNvPr id="7" name="6 Marcador de número de diapositiva"/>
          <p:cNvSpPr>
            <a:spLocks noGrp="1"/>
          </p:cNvSpPr>
          <p:nvPr>
            <p:ph type="sldNum" sz="quarter" idx="12"/>
          </p:nvPr>
        </p:nvSpPr>
        <p:spPr/>
        <p:txBody>
          <a:bodyPr/>
          <a:lstStyle/>
          <a:p>
            <a:fld id="{BE43786B-D812-4D0D-B339-5F916E03F303}" type="slidenum">
              <a:rPr lang="en-US" smtClean="0"/>
              <a:pPr/>
              <a:t>‹#›</a:t>
            </a:fld>
            <a:endParaRPr 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A9A684"/>
        </a:solidFill>
        <a:effectLst/>
      </p:bgPr>
    </p:bg>
    <p:spTree>
      <p:nvGrpSpPr>
        <p:cNvPr id="1" name=""/>
        <p:cNvGrpSpPr/>
        <p:nvPr/>
      </p:nvGrpSpPr>
      <p:grpSpPr>
        <a:xfrm>
          <a:off x="0" y="0"/>
          <a:ext cx="0" cy="0"/>
          <a:chOff x="0" y="0"/>
          <a:chExt cx="0" cy="0"/>
        </a:xfrm>
      </p:grpSpPr>
      <p:sp>
        <p:nvSpPr>
          <p:cNvPr id="7" name="3 Rectángulo"/>
          <p:cNvSpPr/>
          <p:nvPr/>
        </p:nvSpPr>
        <p:spPr>
          <a:xfrm rot="10800000">
            <a:off x="-65" y="0"/>
            <a:ext cx="9144000" cy="6430297"/>
          </a:xfrm>
          <a:prstGeom prst="rect">
            <a:avLst/>
          </a:prstGeom>
          <a:solidFill>
            <a:schemeClr val="bg1"/>
          </a:solidFill>
          <a:ln>
            <a:noFill/>
          </a:ln>
        </p:spPr>
        <p:style>
          <a:lnRef idx="3">
            <a:schemeClr val="lt1"/>
          </a:lnRef>
          <a:fillRef idx="1">
            <a:schemeClr val="accent5"/>
          </a:fillRef>
          <a:effectRef idx="1">
            <a:schemeClr val="accent5"/>
          </a:effectRef>
          <a:fontRef idx="minor">
            <a:schemeClr val="lt1"/>
          </a:fontRef>
        </p:style>
        <p:txBody>
          <a:bodyPr rtlCol="0" anchor="ctr"/>
          <a:lstStyle/>
          <a:p>
            <a:pPr algn="ctr"/>
            <a:endParaRPr lang="es-CO" dirty="0">
              <a:solidFill>
                <a:schemeClr val="tx2">
                  <a:lumMod val="75000"/>
                </a:schemeClr>
              </a:solidFill>
              <a:latin typeface="DIN" pitchFamily="2" charset="0"/>
            </a:endParaRPr>
          </a:p>
        </p:txBody>
      </p:sp>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Autofit/>
          </a:bodyPr>
          <a:lstStyle/>
          <a:p>
            <a:r>
              <a:rPr lang="es-ES" dirty="0" smtClean="0"/>
              <a:t>Haga </a:t>
            </a:r>
            <a:r>
              <a:rPr lang="es-ES" noProof="0" dirty="0" smtClean="0"/>
              <a:t>clic</a:t>
            </a:r>
            <a:r>
              <a:rPr lang="es-ES" dirty="0" smtClean="0"/>
              <a:t> para modificar el estilo de título del patrón</a:t>
            </a:r>
            <a:endParaRPr lang="es-CO" dirty="0"/>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dirty="0" smtClean="0"/>
              <a:t>Haga clic para modificar el estilo de texto del patrón</a:t>
            </a:r>
          </a:p>
          <a:p>
            <a:pPr lvl="1"/>
            <a:r>
              <a:rPr lang="es-ES" dirty="0" smtClean="0"/>
              <a:t>Segundo nivel</a:t>
            </a:r>
          </a:p>
          <a:p>
            <a:pPr lvl="2"/>
            <a:r>
              <a:rPr lang="es-ES" dirty="0" smtClean="0"/>
              <a:t>Tercer nivel</a:t>
            </a:r>
          </a:p>
          <a:p>
            <a:pPr lvl="3"/>
            <a:r>
              <a:rPr lang="es-ES" dirty="0" smtClean="0"/>
              <a:t>Cuarto nivel</a:t>
            </a:r>
          </a:p>
          <a:p>
            <a:pPr lvl="4"/>
            <a:r>
              <a:rPr lang="es-ES" dirty="0" smtClean="0"/>
              <a:t>Quinto nivel</a:t>
            </a:r>
            <a:endParaRPr lang="es-CO" dirty="0"/>
          </a:p>
        </p:txBody>
      </p:sp>
      <p:sp>
        <p:nvSpPr>
          <p:cNvPr id="4" name="3 Marcador de fecha"/>
          <p:cNvSpPr>
            <a:spLocks noGrp="1"/>
          </p:cNvSpPr>
          <p:nvPr>
            <p:ph type="dt" sz="half" idx="2"/>
          </p:nvPr>
        </p:nvSpPr>
        <p:spPr>
          <a:xfrm>
            <a:off x="3981912" y="6453151"/>
            <a:ext cx="2133600" cy="365125"/>
          </a:xfrm>
          <a:prstGeom prst="rect">
            <a:avLst/>
          </a:prstGeom>
        </p:spPr>
        <p:txBody>
          <a:bodyPr vert="horz" lIns="91440" tIns="45720" rIns="91440" bIns="45720" rtlCol="0" anchor="ctr"/>
          <a:lstStyle>
            <a:lvl1pPr algn="l">
              <a:defRPr sz="1200">
                <a:solidFill>
                  <a:schemeClr val="tx2">
                    <a:lumMod val="50000"/>
                  </a:schemeClr>
                </a:solidFill>
                <a:latin typeface="DIN" pitchFamily="2" charset="0"/>
              </a:defRPr>
            </a:lvl1pPr>
          </a:lstStyle>
          <a:p>
            <a:fld id="{3BF5999F-95A3-4EC1-99E9-4CBF29B5CE9B}" type="datetime5">
              <a:rPr lang="en-US" smtClean="0"/>
              <a:t>10-Oct-11</a:t>
            </a:fld>
            <a:endParaRPr lang="en-US" dirty="0"/>
          </a:p>
        </p:txBody>
      </p:sp>
      <p:sp>
        <p:nvSpPr>
          <p:cNvPr id="5" name="4 Marcador de pie de página"/>
          <p:cNvSpPr>
            <a:spLocks noGrp="1"/>
          </p:cNvSpPr>
          <p:nvPr>
            <p:ph type="ftr" sz="quarter" idx="3"/>
          </p:nvPr>
        </p:nvSpPr>
        <p:spPr>
          <a:xfrm>
            <a:off x="3124200" y="6444838"/>
            <a:ext cx="2895600" cy="365125"/>
          </a:xfrm>
          <a:prstGeom prst="rect">
            <a:avLst/>
          </a:prstGeom>
        </p:spPr>
        <p:txBody>
          <a:bodyPr vert="horz" lIns="91440" tIns="45720" rIns="91440" bIns="45720" rtlCol="0" anchor="ctr"/>
          <a:lstStyle>
            <a:lvl1pPr algn="ctr">
              <a:defRPr sz="1200">
                <a:solidFill>
                  <a:schemeClr val="tx1">
                    <a:tint val="75000"/>
                  </a:schemeClr>
                </a:solidFill>
                <a:latin typeface="DIN" pitchFamily="2" charset="0"/>
              </a:defRPr>
            </a:lvl1pPr>
          </a:lstStyle>
          <a:p>
            <a:r>
              <a:rPr lang="en-US" smtClean="0"/>
              <a:t>‹#› </a:t>
            </a:r>
            <a:endParaRPr lang="en-US" dirty="0"/>
          </a:p>
        </p:txBody>
      </p:sp>
      <p:sp>
        <p:nvSpPr>
          <p:cNvPr id="6" name="5 Marcador de número de diapositiva"/>
          <p:cNvSpPr>
            <a:spLocks noGrp="1"/>
          </p:cNvSpPr>
          <p:nvPr>
            <p:ph type="sldNum" sz="quarter" idx="4"/>
          </p:nvPr>
        </p:nvSpPr>
        <p:spPr>
          <a:xfrm>
            <a:off x="8686800" y="6459586"/>
            <a:ext cx="415650" cy="365125"/>
          </a:xfrm>
          <a:prstGeom prst="rect">
            <a:avLst/>
          </a:prstGeom>
        </p:spPr>
        <p:txBody>
          <a:bodyPr vert="horz" lIns="91440" tIns="45720" rIns="91440" bIns="45720" rtlCol="0" anchor="ctr"/>
          <a:lstStyle>
            <a:lvl1pPr algn="r">
              <a:defRPr sz="1200">
                <a:solidFill>
                  <a:schemeClr val="tx2">
                    <a:lumMod val="50000"/>
                  </a:schemeClr>
                </a:solidFill>
                <a:latin typeface="DIN" pitchFamily="2" charset="0"/>
              </a:defRPr>
            </a:lvl1pPr>
          </a:lstStyle>
          <a:p>
            <a:fld id="{BE43786B-D812-4D0D-B339-5F916E03F303}" type="slidenum">
              <a:rPr lang="en-US" smtClean="0"/>
              <a:pPr/>
              <a:t>‹#›</a:t>
            </a:fld>
            <a:endParaRPr lang="en-US" dirty="0"/>
          </a:p>
        </p:txBody>
      </p:sp>
      <p:pic>
        <p:nvPicPr>
          <p:cNvPr id="10" name="Imagen 1" descr="cid:image001.jpg@01CBF85C.5B26F2F0"/>
          <p:cNvPicPr>
            <a:picLocks noChangeAspect="1" noChangeArrowheads="1"/>
          </p:cNvPicPr>
          <p:nvPr userDrawn="1"/>
        </p:nvPicPr>
        <p:blipFill>
          <a:blip r:embed="rId14" cstate="print"/>
          <a:srcRect/>
          <a:stretch>
            <a:fillRect/>
          </a:stretch>
        </p:blipFill>
        <p:spPr bwMode="auto">
          <a:xfrm>
            <a:off x="7772400" y="6452061"/>
            <a:ext cx="896471" cy="381000"/>
          </a:xfrm>
          <a:prstGeom prst="rect">
            <a:avLst/>
          </a:prstGeom>
          <a:noFill/>
          <a:ln w="9525">
            <a:noFill/>
            <a:miter lim="800000"/>
            <a:headEnd/>
            <a:tailEnd/>
          </a:ln>
        </p:spPr>
      </p:pic>
      <p:pic>
        <p:nvPicPr>
          <p:cNvPr id="11" name="Picture 10" descr="Clipboard03.jpg"/>
          <p:cNvPicPr>
            <a:picLocks noChangeAspect="1"/>
          </p:cNvPicPr>
          <p:nvPr userDrawn="1"/>
        </p:nvPicPr>
        <p:blipFill>
          <a:blip r:embed="rId15" cstate="print"/>
          <a:stretch>
            <a:fillRect/>
          </a:stretch>
        </p:blipFill>
        <p:spPr>
          <a:xfrm>
            <a:off x="457200" y="6479292"/>
            <a:ext cx="457200" cy="342900"/>
          </a:xfrm>
          <a:prstGeom prst="rect">
            <a:avLst/>
          </a:prstGeom>
          <a:ln>
            <a:solidFill>
              <a:schemeClr val="bg1"/>
            </a:solidFill>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ransition>
    <p:blinds dir="vert"/>
  </p:transition>
  <p:timing>
    <p:tnLst>
      <p:par>
        <p:cTn id="1" dur="indefinite" restart="never" nodeType="tmRoot"/>
      </p:par>
    </p:tnLst>
  </p:timing>
  <p:hf hdr="0" ftr="0"/>
  <p:txStyles>
    <p:titleStyle>
      <a:lvl1pPr algn="ctr" defTabSz="914400" rtl="0" eaLnBrk="1" latinLnBrk="0" hangingPunct="1">
        <a:spcBef>
          <a:spcPct val="0"/>
        </a:spcBef>
        <a:buNone/>
        <a:defRPr sz="3800" kern="1200" cap="all" baseline="0">
          <a:solidFill>
            <a:schemeClr val="tx2">
              <a:lumMod val="50000"/>
            </a:schemeClr>
          </a:solidFill>
          <a:latin typeface="DIN" pitchFamily="2" charset="0"/>
          <a:ea typeface="+mj-ea"/>
          <a:cs typeface="Arial" pitchFamily="34" charset="0"/>
        </a:defRPr>
      </a:lvl1pPr>
    </p:titleStyle>
    <p:bodyStyle>
      <a:lvl1pPr marL="342900" indent="-342900" algn="l" defTabSz="914400" rtl="0" eaLnBrk="1" latinLnBrk="0" hangingPunct="1">
        <a:spcBef>
          <a:spcPct val="20000"/>
        </a:spcBef>
        <a:buClr>
          <a:schemeClr val="bg2">
            <a:lumMod val="25000"/>
          </a:schemeClr>
        </a:buClr>
        <a:buFont typeface="Arial" pitchFamily="34" charset="0"/>
        <a:buChar char="•"/>
        <a:defRPr sz="3200" kern="1200">
          <a:solidFill>
            <a:schemeClr val="tx2">
              <a:lumMod val="50000"/>
            </a:schemeClr>
          </a:solidFill>
          <a:latin typeface="DIN" pitchFamily="2" charset="0"/>
          <a:ea typeface="+mn-ea"/>
          <a:cs typeface="Arial" pitchFamily="34" charset="0"/>
        </a:defRPr>
      </a:lvl1pPr>
      <a:lvl2pPr marL="742950" indent="-285750" algn="l" defTabSz="914400" rtl="0" eaLnBrk="1" latinLnBrk="0" hangingPunct="1">
        <a:spcBef>
          <a:spcPct val="20000"/>
        </a:spcBef>
        <a:buClr>
          <a:schemeClr val="bg2">
            <a:lumMod val="25000"/>
          </a:schemeClr>
        </a:buClr>
        <a:buFont typeface="DIN" pitchFamily="2" charset="0"/>
        <a:buChar char="–"/>
        <a:defRPr sz="2800" kern="1200">
          <a:solidFill>
            <a:srgbClr val="A9A684"/>
          </a:solidFill>
          <a:latin typeface="DIN" pitchFamily="2" charset="0"/>
          <a:ea typeface="+mn-ea"/>
          <a:cs typeface="+mn-cs"/>
        </a:defRPr>
      </a:lvl2pPr>
      <a:lvl3pPr marL="1143000" indent="-228600" algn="l" defTabSz="914400" rtl="0" eaLnBrk="1" latinLnBrk="0" hangingPunct="1">
        <a:spcBef>
          <a:spcPct val="20000"/>
        </a:spcBef>
        <a:buClr>
          <a:schemeClr val="bg2">
            <a:lumMod val="25000"/>
          </a:schemeClr>
        </a:buClr>
        <a:buFont typeface="DIN" pitchFamily="2" charset="0"/>
        <a:buChar char="»"/>
        <a:defRPr sz="2400" kern="1200">
          <a:solidFill>
            <a:srgbClr val="A9A684"/>
          </a:solidFill>
          <a:latin typeface="DIN" pitchFamily="2" charset="0"/>
          <a:ea typeface="+mn-ea"/>
          <a:cs typeface="+mn-cs"/>
        </a:defRPr>
      </a:lvl3pPr>
      <a:lvl4pPr marL="1600200" indent="-228600" algn="l" defTabSz="914400" rtl="0" eaLnBrk="1" latinLnBrk="0" hangingPunct="1">
        <a:spcBef>
          <a:spcPct val="20000"/>
        </a:spcBef>
        <a:buClr>
          <a:schemeClr val="bg2">
            <a:lumMod val="25000"/>
          </a:schemeClr>
        </a:buClr>
        <a:buFont typeface="Wingdings" pitchFamily="2" charset="2"/>
        <a:buChar char="Ø"/>
        <a:defRPr sz="2000" kern="1200">
          <a:solidFill>
            <a:srgbClr val="A9A684"/>
          </a:solidFill>
          <a:latin typeface="DIN" pitchFamily="2"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rgbClr val="A9A684"/>
          </a:solidFill>
          <a:latin typeface="DIN" pitchFamily="2"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3.xml"/><Relationship Id="rId7" Type="http://schemas.openxmlformats.org/officeDocument/2006/relationships/image" Target="../media/image2.jpeg"/><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2.jpeg"/></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6.xml"/><Relationship Id="rId5" Type="http://schemas.openxmlformats.org/officeDocument/2006/relationships/image" Target="../media/image10.png"/><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smtClean="0">
                <a:solidFill>
                  <a:schemeClr val="tx2">
                    <a:lumMod val="75000"/>
                  </a:schemeClr>
                </a:solidFill>
              </a:rPr>
              <a:t>Special project:</a:t>
            </a:r>
            <a:br>
              <a:rPr lang="en-US" b="1" dirty="0" smtClean="0">
                <a:solidFill>
                  <a:schemeClr val="tx2">
                    <a:lumMod val="75000"/>
                  </a:schemeClr>
                </a:solidFill>
              </a:rPr>
            </a:br>
            <a:r>
              <a:rPr lang="en-US" b="1" dirty="0" smtClean="0">
                <a:solidFill>
                  <a:schemeClr val="tx2">
                    <a:lumMod val="75000"/>
                  </a:schemeClr>
                </a:solidFill>
              </a:rPr>
              <a:t>Price </a:t>
            </a:r>
            <a:r>
              <a:rPr lang="en-US" b="1" dirty="0" smtClean="0">
                <a:solidFill>
                  <a:schemeClr val="tx2">
                    <a:lumMod val="75000"/>
                  </a:schemeClr>
                </a:solidFill>
              </a:rPr>
              <a:t>Tactics</a:t>
            </a:r>
            <a:endParaRPr lang="en-US" b="1" dirty="0">
              <a:solidFill>
                <a:schemeClr val="tx2">
                  <a:lumMod val="75000"/>
                </a:schemeClr>
              </a:solidFill>
            </a:endParaRPr>
          </a:p>
        </p:txBody>
      </p:sp>
      <p:sp>
        <p:nvSpPr>
          <p:cNvPr id="3" name="Subtitle 2"/>
          <p:cNvSpPr>
            <a:spLocks noGrp="1"/>
          </p:cNvSpPr>
          <p:nvPr>
            <p:ph type="subTitle" idx="1"/>
          </p:nvPr>
        </p:nvSpPr>
        <p:spPr/>
        <p:txBody>
          <a:bodyPr/>
          <a:lstStyle/>
          <a:p>
            <a:r>
              <a:rPr lang="en-US" dirty="0" smtClean="0">
                <a:solidFill>
                  <a:schemeClr val="bg2">
                    <a:lumMod val="50000"/>
                  </a:schemeClr>
                </a:solidFill>
              </a:rPr>
              <a:t>Santiago </a:t>
            </a:r>
            <a:r>
              <a:rPr lang="en-US" dirty="0" err="1" smtClean="0">
                <a:solidFill>
                  <a:schemeClr val="bg2">
                    <a:lumMod val="50000"/>
                  </a:schemeClr>
                </a:solidFill>
              </a:rPr>
              <a:t>Octubre</a:t>
            </a:r>
            <a:r>
              <a:rPr lang="en-US" dirty="0" smtClean="0">
                <a:solidFill>
                  <a:schemeClr val="bg2">
                    <a:lumMod val="50000"/>
                  </a:schemeClr>
                </a:solidFill>
              </a:rPr>
              <a:t> 2011</a:t>
            </a:r>
          </a:p>
          <a:p>
            <a:r>
              <a:rPr lang="en-US" dirty="0" smtClean="0">
                <a:solidFill>
                  <a:schemeClr val="bg2">
                    <a:lumMod val="50000"/>
                  </a:schemeClr>
                </a:solidFill>
              </a:rPr>
              <a:t>Para Terpel Chile</a:t>
            </a:r>
            <a:endParaRPr lang="en-US" dirty="0">
              <a:solidFill>
                <a:schemeClr val="bg2">
                  <a:lumMod val="50000"/>
                </a:schemeClr>
              </a:solidFill>
            </a:endParaRPr>
          </a:p>
        </p:txBody>
      </p:sp>
      <p:pic>
        <p:nvPicPr>
          <p:cNvPr id="4" name="Picture 3" descr="BCGBravoConsultingG.jpg"/>
          <p:cNvPicPr>
            <a:picLocks noChangeAspect="1"/>
          </p:cNvPicPr>
          <p:nvPr/>
        </p:nvPicPr>
        <p:blipFill>
          <a:blip r:embed="rId2" cstate="screen"/>
          <a:stretch>
            <a:fillRect/>
          </a:stretch>
        </p:blipFill>
        <p:spPr>
          <a:xfrm>
            <a:off x="3887583" y="760617"/>
            <a:ext cx="1371600" cy="1371600"/>
          </a:xfrm>
          <a:prstGeom prst="rect">
            <a:avLst/>
          </a:prstGeom>
          <a:ln>
            <a:solidFill>
              <a:schemeClr val="bg2">
                <a:lumMod val="50000"/>
              </a:schemeClr>
            </a:solidFill>
          </a:ln>
        </p:spPr>
      </p:pic>
      <p:sp>
        <p:nvSpPr>
          <p:cNvPr id="5" name="Slide Number Placeholder 4"/>
          <p:cNvSpPr>
            <a:spLocks noGrp="1"/>
          </p:cNvSpPr>
          <p:nvPr>
            <p:ph type="sldNum" sz="quarter" idx="12"/>
          </p:nvPr>
        </p:nvSpPr>
        <p:spPr/>
        <p:txBody>
          <a:bodyPr/>
          <a:lstStyle/>
          <a:p>
            <a:fld id="{BE43786B-D812-4D0D-B339-5F916E03F303}" type="slidenum">
              <a:rPr lang="en-US" smtClean="0"/>
              <a:pPr/>
              <a:t>1</a:t>
            </a:fld>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CL" dirty="0" smtClean="0"/>
              <a:t>Tipo de estaciones</a:t>
            </a:r>
            <a:endParaRPr lang="en-US" dirty="0"/>
          </a:p>
        </p:txBody>
      </p:sp>
      <p:sp>
        <p:nvSpPr>
          <p:cNvPr id="3" name="Content Placeholder 2"/>
          <p:cNvSpPr>
            <a:spLocks noGrp="1"/>
          </p:cNvSpPr>
          <p:nvPr>
            <p:ph idx="1"/>
          </p:nvPr>
        </p:nvSpPr>
        <p:spPr/>
        <p:txBody>
          <a:bodyPr>
            <a:normAutofit/>
          </a:bodyPr>
          <a:lstStyle/>
          <a:p>
            <a:r>
              <a:rPr lang="es-CL" sz="2000" dirty="0" smtClean="0">
                <a:solidFill>
                  <a:schemeClr val="tx2">
                    <a:lumMod val="50000"/>
                  </a:schemeClr>
                </a:solidFill>
              </a:rPr>
              <a:t>Urbanas</a:t>
            </a:r>
          </a:p>
          <a:p>
            <a:pPr lvl="1"/>
            <a:r>
              <a:rPr lang="es-CL" sz="1600" dirty="0" smtClean="0">
                <a:solidFill>
                  <a:schemeClr val="bg2">
                    <a:lumMod val="50000"/>
                  </a:schemeClr>
                </a:solidFill>
              </a:rPr>
              <a:t>Estaciones que se encuentran en centros urbanos de alta densidad poblacional y con una alta presencia de estaciones competitivas.</a:t>
            </a:r>
            <a:endParaRPr lang="es-CL" sz="1600" dirty="0" smtClean="0">
              <a:solidFill>
                <a:schemeClr val="bg2">
                  <a:lumMod val="50000"/>
                </a:schemeClr>
              </a:solidFill>
            </a:endParaRPr>
          </a:p>
          <a:p>
            <a:r>
              <a:rPr lang="es-CL" sz="2000" dirty="0" smtClean="0">
                <a:solidFill>
                  <a:schemeClr val="tx2">
                    <a:lumMod val="50000"/>
                  </a:schemeClr>
                </a:solidFill>
              </a:rPr>
              <a:t>Rurales</a:t>
            </a:r>
          </a:p>
          <a:p>
            <a:pPr lvl="1" algn="just"/>
            <a:r>
              <a:rPr lang="es-CL" sz="1600" dirty="0" smtClean="0">
                <a:solidFill>
                  <a:schemeClr val="bg2">
                    <a:lumMod val="50000"/>
                  </a:schemeClr>
                </a:solidFill>
              </a:rPr>
              <a:t>Estaciones que se encuentran en aéreas rurales.  Típicamente los consumidores en esta área están acostumbrados a desplazarse grandes distancias para satisfacer las necesidades básicas de consumo.   El numero de estaciones competitivas tiende a ser menor que en áreas urbana.</a:t>
            </a:r>
            <a:endParaRPr lang="es-CL" sz="1600" dirty="0" smtClean="0">
              <a:solidFill>
                <a:schemeClr val="bg2">
                  <a:lumMod val="50000"/>
                </a:schemeClr>
              </a:solidFill>
            </a:endParaRPr>
          </a:p>
          <a:p>
            <a:r>
              <a:rPr lang="es-CL" sz="2000" dirty="0" smtClean="0">
                <a:solidFill>
                  <a:schemeClr val="tx2">
                    <a:lumMod val="50000"/>
                  </a:schemeClr>
                </a:solidFill>
              </a:rPr>
              <a:t>Carreteras</a:t>
            </a:r>
          </a:p>
          <a:p>
            <a:pPr lvl="1" algn="just"/>
            <a:r>
              <a:rPr lang="es-CL" sz="1600" dirty="0" smtClean="0">
                <a:solidFill>
                  <a:schemeClr val="bg2">
                    <a:lumMod val="50000"/>
                  </a:schemeClr>
                </a:solidFill>
              </a:rPr>
              <a:t>Las estaciones ubicadas en carretera pasan a competir en distancias significativamente mayores que las áreas descritas anteriores.  Las distancias asociadas al área de influencia de este tipo de estaciones depende de la disponibilidad de estaciones en carretera.  En chile dada la separación de centros poblados y respectiva presencia de estaciones podemos observar distancias entre 8 y 12 Km.</a:t>
            </a:r>
          </a:p>
        </p:txBody>
      </p:sp>
      <p:sp>
        <p:nvSpPr>
          <p:cNvPr id="4" name="Date Placeholder 3"/>
          <p:cNvSpPr>
            <a:spLocks noGrp="1"/>
          </p:cNvSpPr>
          <p:nvPr>
            <p:ph type="dt" sz="half" idx="10"/>
          </p:nvPr>
        </p:nvSpPr>
        <p:spPr/>
        <p:txBody>
          <a:bodyPr/>
          <a:lstStyle/>
          <a:p>
            <a:fld id="{AB59D3FD-AACF-4038-95D1-2DE87719E421}" type="datetime5">
              <a:rPr lang="en-US" smtClean="0"/>
              <a:t>10-Oct-11</a:t>
            </a:fld>
            <a:endParaRPr lang="en-US" dirty="0"/>
          </a:p>
        </p:txBody>
      </p:sp>
      <p:sp>
        <p:nvSpPr>
          <p:cNvPr id="5" name="Slide Number Placeholder 4"/>
          <p:cNvSpPr>
            <a:spLocks noGrp="1"/>
          </p:cNvSpPr>
          <p:nvPr>
            <p:ph type="sldNum" sz="quarter" idx="12"/>
          </p:nvPr>
        </p:nvSpPr>
        <p:spPr/>
        <p:txBody>
          <a:bodyPr/>
          <a:lstStyle/>
          <a:p>
            <a:fld id="{BE43786B-D812-4D0D-B339-5F916E03F303}" type="slidenum">
              <a:rPr lang="en-US" smtClean="0"/>
              <a:pPr/>
              <a:t>10</a:t>
            </a:fld>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CL" sz="3200" dirty="0" smtClean="0">
                <a:solidFill>
                  <a:schemeClr val="tx2">
                    <a:lumMod val="50000"/>
                  </a:schemeClr>
                </a:solidFill>
              </a:rPr>
              <a:t>Creación y calibración del modelo</a:t>
            </a:r>
            <a:endParaRPr lang="es-CL" sz="3200" dirty="0">
              <a:solidFill>
                <a:schemeClr val="tx2">
                  <a:lumMod val="50000"/>
                </a:schemeClr>
              </a:solidFill>
            </a:endParaRPr>
          </a:p>
        </p:txBody>
      </p:sp>
      <p:graphicFrame>
        <p:nvGraphicFramePr>
          <p:cNvPr id="4" name="Content Placeholder 3"/>
          <p:cNvGraphicFramePr>
            <a:graphicFrameLocks noGrp="1"/>
          </p:cNvGraphicFramePr>
          <p:nvPr>
            <p:ph idx="1"/>
          </p:nvPr>
        </p:nvGraphicFramePr>
        <p:xfrm>
          <a:off x="412956" y="1600200"/>
          <a:ext cx="8436076"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Picture 4" descr="Clipboard03.jpg"/>
          <p:cNvPicPr>
            <a:picLocks noChangeAspect="1"/>
          </p:cNvPicPr>
          <p:nvPr/>
        </p:nvPicPr>
        <p:blipFill>
          <a:blip r:embed="rId7" cstate="print"/>
          <a:stretch>
            <a:fillRect/>
          </a:stretch>
        </p:blipFill>
        <p:spPr>
          <a:xfrm>
            <a:off x="8254784" y="6474543"/>
            <a:ext cx="432620" cy="324465"/>
          </a:xfrm>
          <a:prstGeom prst="rect">
            <a:avLst/>
          </a:prstGeom>
          <a:ln>
            <a:solidFill>
              <a:schemeClr val="bg1"/>
            </a:solidFill>
          </a:ln>
        </p:spPr>
      </p:pic>
      <p:sp>
        <p:nvSpPr>
          <p:cNvPr id="6" name="Date Placeholder 5"/>
          <p:cNvSpPr>
            <a:spLocks noGrp="1"/>
          </p:cNvSpPr>
          <p:nvPr>
            <p:ph type="dt" sz="half" idx="10"/>
          </p:nvPr>
        </p:nvSpPr>
        <p:spPr/>
        <p:txBody>
          <a:bodyPr/>
          <a:lstStyle/>
          <a:p>
            <a:fld id="{EFA9B55A-1FB4-44D0-83B3-151DD762B779}" type="datetime5">
              <a:rPr lang="en-US" smtClean="0"/>
              <a:t>10-Oct-11</a:t>
            </a:fld>
            <a:endParaRPr lang="en-US"/>
          </a:p>
        </p:txBody>
      </p:sp>
      <p:sp>
        <p:nvSpPr>
          <p:cNvPr id="7" name="Slide Number Placeholder 6"/>
          <p:cNvSpPr>
            <a:spLocks noGrp="1"/>
          </p:cNvSpPr>
          <p:nvPr>
            <p:ph type="sldNum" sz="quarter" idx="12"/>
          </p:nvPr>
        </p:nvSpPr>
        <p:spPr/>
        <p:txBody>
          <a:bodyPr/>
          <a:lstStyle/>
          <a:p>
            <a:fld id="{BE43786B-D812-4D0D-B339-5F916E03F303}" type="slidenum">
              <a:rPr lang="en-US" smtClean="0"/>
              <a:pPr/>
              <a:t>11</a:t>
            </a:fld>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graphicEl>
                                              <a:dgm id="{A6D33C2F-055F-44A0-A84D-8BC81A28436F}"/>
                                            </p:graphicEl>
                                          </p:spTgt>
                                        </p:tgtEl>
                                        <p:attrNameLst>
                                          <p:attrName>style.visibility</p:attrName>
                                        </p:attrNameLst>
                                      </p:cBhvr>
                                      <p:to>
                                        <p:strVal val="visible"/>
                                      </p:to>
                                    </p:set>
                                    <p:animEffect transition="in" filter="fade">
                                      <p:cBhvr>
                                        <p:cTn id="7" dur="2000"/>
                                        <p:tgtEl>
                                          <p:spTgt spid="4">
                                            <p:graphicEl>
                                              <a:dgm id="{A6D33C2F-055F-44A0-A84D-8BC81A28436F}"/>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graphicEl>
                                              <a:dgm id="{514A468F-A458-4E8F-ABD7-BBB89571C371}"/>
                                            </p:graphicEl>
                                          </p:spTgt>
                                        </p:tgtEl>
                                        <p:attrNameLst>
                                          <p:attrName>style.visibility</p:attrName>
                                        </p:attrNameLst>
                                      </p:cBhvr>
                                      <p:to>
                                        <p:strVal val="visible"/>
                                      </p:to>
                                    </p:set>
                                    <p:animEffect transition="in" filter="fade">
                                      <p:cBhvr>
                                        <p:cTn id="12" dur="2000"/>
                                        <p:tgtEl>
                                          <p:spTgt spid="4">
                                            <p:graphicEl>
                                              <a:dgm id="{514A468F-A458-4E8F-ABD7-BBB89571C371}"/>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graphicEl>
                                              <a:dgm id="{2D2F5351-4DD2-47D6-A209-79AB09118EA0}"/>
                                            </p:graphicEl>
                                          </p:spTgt>
                                        </p:tgtEl>
                                        <p:attrNameLst>
                                          <p:attrName>style.visibility</p:attrName>
                                        </p:attrNameLst>
                                      </p:cBhvr>
                                      <p:to>
                                        <p:strVal val="visible"/>
                                      </p:to>
                                    </p:set>
                                    <p:animEffect transition="in" filter="fade">
                                      <p:cBhvr>
                                        <p:cTn id="17" dur="2000"/>
                                        <p:tgtEl>
                                          <p:spTgt spid="4">
                                            <p:graphicEl>
                                              <a:dgm id="{2D2F5351-4DD2-47D6-A209-79AB09118EA0}"/>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graphicEl>
                                              <a:dgm id="{21051F4B-ACA1-4A40-8950-F443B7DC246F}"/>
                                            </p:graphicEl>
                                          </p:spTgt>
                                        </p:tgtEl>
                                        <p:attrNameLst>
                                          <p:attrName>style.visibility</p:attrName>
                                        </p:attrNameLst>
                                      </p:cBhvr>
                                      <p:to>
                                        <p:strVal val="visible"/>
                                      </p:to>
                                    </p:set>
                                    <p:animEffect transition="in" filter="fade">
                                      <p:cBhvr>
                                        <p:cTn id="22" dur="2000"/>
                                        <p:tgtEl>
                                          <p:spTgt spid="4">
                                            <p:graphicEl>
                                              <a:dgm id="{21051F4B-ACA1-4A40-8950-F443B7DC246F}"/>
                                            </p:graphic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
                                            <p:graphicEl>
                                              <a:dgm id="{128C7258-940F-47E3-9A32-F83B611445CA}"/>
                                            </p:graphicEl>
                                          </p:spTgt>
                                        </p:tgtEl>
                                        <p:attrNameLst>
                                          <p:attrName>style.visibility</p:attrName>
                                        </p:attrNameLst>
                                      </p:cBhvr>
                                      <p:to>
                                        <p:strVal val="visible"/>
                                      </p:to>
                                    </p:set>
                                    <p:animEffect transition="in" filter="fade">
                                      <p:cBhvr>
                                        <p:cTn id="27" dur="2000"/>
                                        <p:tgtEl>
                                          <p:spTgt spid="4">
                                            <p:graphicEl>
                                              <a:dgm id="{128C7258-940F-47E3-9A32-F83B611445CA}"/>
                                            </p:graphic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
                                            <p:graphicEl>
                                              <a:dgm id="{E37EF8DF-004B-48CF-A396-CB5C5A481539}"/>
                                            </p:graphicEl>
                                          </p:spTgt>
                                        </p:tgtEl>
                                        <p:attrNameLst>
                                          <p:attrName>style.visibility</p:attrName>
                                        </p:attrNameLst>
                                      </p:cBhvr>
                                      <p:to>
                                        <p:strVal val="visible"/>
                                      </p:to>
                                    </p:set>
                                    <p:animEffect transition="in" filter="fade">
                                      <p:cBhvr>
                                        <p:cTn id="32" dur="2000"/>
                                        <p:tgtEl>
                                          <p:spTgt spid="4">
                                            <p:graphicEl>
                                              <a:dgm id="{E37EF8DF-004B-48CF-A396-CB5C5A481539}"/>
                                            </p:graphic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4">
                                            <p:graphicEl>
                                              <a:dgm id="{F8BFCD2A-7C97-40CF-9A9D-C074BEC5FC7E}"/>
                                            </p:graphicEl>
                                          </p:spTgt>
                                        </p:tgtEl>
                                        <p:attrNameLst>
                                          <p:attrName>style.visibility</p:attrName>
                                        </p:attrNameLst>
                                      </p:cBhvr>
                                      <p:to>
                                        <p:strVal val="visible"/>
                                      </p:to>
                                    </p:set>
                                    <p:animEffect transition="in" filter="fade">
                                      <p:cBhvr>
                                        <p:cTn id="37" dur="2000"/>
                                        <p:tgtEl>
                                          <p:spTgt spid="4">
                                            <p:graphicEl>
                                              <a:dgm id="{F8BFCD2A-7C97-40CF-9A9D-C074BEC5FC7E}"/>
                                            </p:graphic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4">
                                            <p:graphicEl>
                                              <a:dgm id="{2FB79B61-B504-4013-870F-E965FF455760}"/>
                                            </p:graphicEl>
                                          </p:spTgt>
                                        </p:tgtEl>
                                        <p:attrNameLst>
                                          <p:attrName>style.visibility</p:attrName>
                                        </p:attrNameLst>
                                      </p:cBhvr>
                                      <p:to>
                                        <p:strVal val="visible"/>
                                      </p:to>
                                    </p:set>
                                    <p:animEffect transition="in" filter="fade">
                                      <p:cBhvr>
                                        <p:cTn id="42" dur="2000"/>
                                        <p:tgtEl>
                                          <p:spTgt spid="4">
                                            <p:graphicEl>
                                              <a:dgm id="{2FB79B61-B504-4013-870F-E965FF455760}"/>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normAutofit fontScale="90000"/>
          </a:bodyPr>
          <a:lstStyle/>
          <a:p>
            <a:r>
              <a:rPr lang="en-US" sz="3200" dirty="0" err="1" smtClean="0">
                <a:solidFill>
                  <a:schemeClr val="tx2">
                    <a:lumMod val="50000"/>
                  </a:schemeClr>
                </a:solidFill>
              </a:rPr>
              <a:t>Ajustes</a:t>
            </a:r>
            <a:r>
              <a:rPr lang="en-US" sz="3200" dirty="0" smtClean="0">
                <a:solidFill>
                  <a:schemeClr val="tx2">
                    <a:lumMod val="50000"/>
                  </a:schemeClr>
                </a:solidFill>
              </a:rPr>
              <a:t> a los </a:t>
            </a:r>
            <a:r>
              <a:rPr lang="en-US" sz="3200" dirty="0" err="1" smtClean="0">
                <a:solidFill>
                  <a:schemeClr val="tx2">
                    <a:lumMod val="50000"/>
                  </a:schemeClr>
                </a:solidFill>
              </a:rPr>
              <a:t>parametros</a:t>
            </a:r>
            <a:r>
              <a:rPr lang="en-US" sz="3200" dirty="0" smtClean="0">
                <a:solidFill>
                  <a:schemeClr val="tx2">
                    <a:lumMod val="50000"/>
                  </a:schemeClr>
                </a:solidFill>
              </a:rPr>
              <a:t> </a:t>
            </a:r>
            <a:r>
              <a:rPr lang="en-US" sz="3200" dirty="0" err="1" smtClean="0">
                <a:solidFill>
                  <a:schemeClr val="tx2">
                    <a:lumMod val="50000"/>
                  </a:schemeClr>
                </a:solidFill>
              </a:rPr>
              <a:t>que</a:t>
            </a:r>
            <a:r>
              <a:rPr lang="en-US" sz="3200" dirty="0" smtClean="0">
                <a:solidFill>
                  <a:schemeClr val="tx2">
                    <a:lumMod val="50000"/>
                  </a:schemeClr>
                </a:solidFill>
              </a:rPr>
              <a:t> </a:t>
            </a:r>
            <a:r>
              <a:rPr lang="en-US" sz="3200" dirty="0" err="1" smtClean="0">
                <a:solidFill>
                  <a:schemeClr val="tx2">
                    <a:lumMod val="50000"/>
                  </a:schemeClr>
                </a:solidFill>
              </a:rPr>
              <a:t>describen</a:t>
            </a:r>
            <a:r>
              <a:rPr lang="en-US" sz="3200" dirty="0" smtClean="0">
                <a:solidFill>
                  <a:schemeClr val="tx2">
                    <a:lumMod val="50000"/>
                  </a:schemeClr>
                </a:solidFill>
              </a:rPr>
              <a:t> </a:t>
            </a:r>
            <a:r>
              <a:rPr lang="en-US" sz="3200" dirty="0" err="1" smtClean="0">
                <a:solidFill>
                  <a:schemeClr val="tx2">
                    <a:lumMod val="50000"/>
                  </a:schemeClr>
                </a:solidFill>
              </a:rPr>
              <a:t>las</a:t>
            </a:r>
            <a:r>
              <a:rPr lang="en-US" sz="3200" dirty="0" smtClean="0">
                <a:solidFill>
                  <a:schemeClr val="tx2">
                    <a:lumMod val="50000"/>
                  </a:schemeClr>
                </a:solidFill>
              </a:rPr>
              <a:t> </a:t>
            </a:r>
            <a:r>
              <a:rPr lang="en-US" sz="3200" dirty="0" err="1" smtClean="0">
                <a:solidFill>
                  <a:schemeClr val="tx2">
                    <a:lumMod val="50000"/>
                  </a:schemeClr>
                </a:solidFill>
              </a:rPr>
              <a:t>preferencias</a:t>
            </a:r>
            <a:r>
              <a:rPr lang="en-US" sz="3200" dirty="0" smtClean="0">
                <a:solidFill>
                  <a:schemeClr val="tx2">
                    <a:lumMod val="50000"/>
                  </a:schemeClr>
                </a:solidFill>
              </a:rPr>
              <a:t> locales…</a:t>
            </a:r>
          </a:p>
        </p:txBody>
      </p:sp>
      <p:sp>
        <p:nvSpPr>
          <p:cNvPr id="31747" name="Rectangle 3"/>
          <p:cNvSpPr>
            <a:spLocks noGrp="1" noChangeArrowheads="1"/>
          </p:cNvSpPr>
          <p:nvPr>
            <p:ph sz="half" idx="1"/>
          </p:nvPr>
        </p:nvSpPr>
        <p:spPr/>
        <p:txBody>
          <a:bodyPr>
            <a:normAutofit/>
          </a:bodyPr>
          <a:lstStyle/>
          <a:p>
            <a:r>
              <a:rPr lang="es-CL" smtClean="0">
                <a:solidFill>
                  <a:schemeClr val="tx2">
                    <a:lumMod val="50000"/>
                  </a:schemeClr>
                </a:solidFill>
              </a:rPr>
              <a:t>Demanda </a:t>
            </a:r>
            <a:r>
              <a:rPr lang="es-CL" sz="3600" b="1" baseline="30000" smtClean="0">
                <a:solidFill>
                  <a:schemeClr val="bg2">
                    <a:lumMod val="50000"/>
                  </a:schemeClr>
                </a:solidFill>
              </a:rPr>
              <a:t>α</a:t>
            </a:r>
            <a:r>
              <a:rPr lang="es-CL" sz="3200" baseline="30000" smtClean="0">
                <a:solidFill>
                  <a:schemeClr val="bg2">
                    <a:lumMod val="50000"/>
                  </a:schemeClr>
                </a:solidFill>
              </a:rPr>
              <a:t>1</a:t>
            </a:r>
            <a:endParaRPr lang="es-CL" sz="3200" baseline="30000" smtClean="0">
              <a:solidFill>
                <a:schemeClr val="bg2">
                  <a:lumMod val="50000"/>
                </a:schemeClr>
              </a:solidFill>
            </a:endParaRPr>
          </a:p>
          <a:p>
            <a:r>
              <a:rPr lang="es-CL" smtClean="0">
                <a:solidFill>
                  <a:schemeClr val="tx2">
                    <a:lumMod val="50000"/>
                  </a:schemeClr>
                </a:solidFill>
              </a:rPr>
              <a:t>Flujos</a:t>
            </a:r>
            <a:r>
              <a:rPr lang="es-CL" smtClean="0">
                <a:solidFill>
                  <a:schemeClr val="tx2">
                    <a:lumMod val="50000"/>
                  </a:schemeClr>
                </a:solidFill>
              </a:rPr>
              <a:t> </a:t>
            </a:r>
            <a:r>
              <a:rPr lang="es-CL" sz="3600" b="1" baseline="30000" smtClean="0">
                <a:solidFill>
                  <a:schemeClr val="bg2">
                    <a:lumMod val="50000"/>
                  </a:schemeClr>
                </a:solidFill>
              </a:rPr>
              <a:t>α</a:t>
            </a:r>
            <a:r>
              <a:rPr lang="es-CL" sz="3200" baseline="30000" smtClean="0">
                <a:solidFill>
                  <a:schemeClr val="bg2">
                    <a:lumMod val="50000"/>
                  </a:schemeClr>
                </a:solidFill>
              </a:rPr>
              <a:t>2</a:t>
            </a:r>
            <a:endParaRPr lang="es-CL" sz="3200" baseline="30000" smtClean="0">
              <a:solidFill>
                <a:schemeClr val="bg2">
                  <a:lumMod val="50000"/>
                </a:schemeClr>
              </a:solidFill>
            </a:endParaRPr>
          </a:p>
          <a:p>
            <a:r>
              <a:rPr lang="es-CL" smtClean="0">
                <a:solidFill>
                  <a:schemeClr val="tx2">
                    <a:lumMod val="50000"/>
                  </a:schemeClr>
                </a:solidFill>
              </a:rPr>
              <a:t>Inversión</a:t>
            </a:r>
            <a:r>
              <a:rPr lang="es-CL" smtClean="0">
                <a:solidFill>
                  <a:schemeClr val="tx2">
                    <a:lumMod val="50000"/>
                  </a:schemeClr>
                </a:solidFill>
              </a:rPr>
              <a:t> </a:t>
            </a:r>
            <a:r>
              <a:rPr lang="es-CL" sz="3600" b="1" baseline="30000" smtClean="0">
                <a:solidFill>
                  <a:schemeClr val="bg2">
                    <a:lumMod val="50000"/>
                  </a:schemeClr>
                </a:solidFill>
              </a:rPr>
              <a:t>α</a:t>
            </a:r>
            <a:r>
              <a:rPr lang="es-CL" sz="3200" baseline="30000" smtClean="0">
                <a:solidFill>
                  <a:schemeClr val="bg2">
                    <a:lumMod val="50000"/>
                  </a:schemeClr>
                </a:solidFill>
              </a:rPr>
              <a:t>3</a:t>
            </a:r>
            <a:endParaRPr lang="es-CL" sz="3200" baseline="30000" smtClean="0">
              <a:solidFill>
                <a:schemeClr val="bg2">
                  <a:lumMod val="50000"/>
                </a:schemeClr>
              </a:solidFill>
            </a:endParaRPr>
          </a:p>
          <a:p>
            <a:r>
              <a:rPr lang="es-CL" smtClean="0">
                <a:solidFill>
                  <a:schemeClr val="tx2">
                    <a:lumMod val="50000"/>
                  </a:schemeClr>
                </a:solidFill>
              </a:rPr>
              <a:t>P</a:t>
            </a:r>
            <a:r>
              <a:rPr lang="es-CL" smtClean="0">
                <a:solidFill>
                  <a:schemeClr val="tx2">
                    <a:lumMod val="50000"/>
                  </a:schemeClr>
                </a:solidFill>
              </a:rPr>
              <a:t>. </a:t>
            </a:r>
            <a:r>
              <a:rPr lang="es-CL" smtClean="0">
                <a:solidFill>
                  <a:schemeClr val="tx2">
                    <a:lumMod val="50000"/>
                  </a:schemeClr>
                </a:solidFill>
              </a:rPr>
              <a:t>Comerciales</a:t>
            </a:r>
            <a:r>
              <a:rPr lang="es-CL" smtClean="0">
                <a:solidFill>
                  <a:schemeClr val="tx2">
                    <a:lumMod val="50000"/>
                  </a:schemeClr>
                </a:solidFill>
              </a:rPr>
              <a:t> </a:t>
            </a:r>
            <a:r>
              <a:rPr lang="es-CL" sz="3600" b="1" baseline="30000" smtClean="0">
                <a:solidFill>
                  <a:schemeClr val="bg2">
                    <a:lumMod val="50000"/>
                  </a:schemeClr>
                </a:solidFill>
              </a:rPr>
              <a:t>α</a:t>
            </a:r>
            <a:r>
              <a:rPr lang="es-CL" sz="3200" baseline="30000" smtClean="0">
                <a:solidFill>
                  <a:schemeClr val="bg2">
                    <a:lumMod val="50000"/>
                  </a:schemeClr>
                </a:solidFill>
              </a:rPr>
              <a:t>4</a:t>
            </a:r>
            <a:endParaRPr lang="es-CL" sz="3200" baseline="30000" smtClean="0">
              <a:solidFill>
                <a:schemeClr val="bg2">
                  <a:lumMod val="50000"/>
                </a:schemeClr>
              </a:solidFill>
            </a:endParaRPr>
          </a:p>
          <a:p>
            <a:r>
              <a:rPr lang="es-CL" smtClean="0">
                <a:solidFill>
                  <a:schemeClr val="tx2">
                    <a:lumMod val="50000"/>
                  </a:schemeClr>
                </a:solidFill>
              </a:rPr>
              <a:t>Precio</a:t>
            </a:r>
            <a:r>
              <a:rPr lang="es-CL" smtClean="0">
                <a:solidFill>
                  <a:schemeClr val="tx2">
                    <a:lumMod val="50000"/>
                  </a:schemeClr>
                </a:solidFill>
              </a:rPr>
              <a:t> </a:t>
            </a:r>
            <a:r>
              <a:rPr lang="es-CL" sz="3600" b="1" baseline="30000" smtClean="0">
                <a:solidFill>
                  <a:schemeClr val="bg2">
                    <a:lumMod val="50000"/>
                  </a:schemeClr>
                </a:solidFill>
              </a:rPr>
              <a:t>α</a:t>
            </a:r>
            <a:r>
              <a:rPr lang="es-CL" sz="3200" baseline="30000" smtClean="0">
                <a:solidFill>
                  <a:schemeClr val="bg2">
                    <a:lumMod val="50000"/>
                  </a:schemeClr>
                </a:solidFill>
              </a:rPr>
              <a:t>5</a:t>
            </a:r>
            <a:endParaRPr lang="es-CL" sz="3200" baseline="30000" smtClean="0">
              <a:solidFill>
                <a:schemeClr val="bg2">
                  <a:lumMod val="50000"/>
                </a:schemeClr>
              </a:solidFill>
            </a:endParaRPr>
          </a:p>
          <a:p>
            <a:endParaRPr lang="es-CL" smtClean="0">
              <a:solidFill>
                <a:schemeClr val="tx2">
                  <a:lumMod val="50000"/>
                </a:schemeClr>
              </a:solidFill>
            </a:endParaRPr>
          </a:p>
          <a:p>
            <a:endParaRPr lang="es-CL" smtClean="0">
              <a:solidFill>
                <a:schemeClr val="tx2">
                  <a:lumMod val="50000"/>
                </a:schemeClr>
              </a:solidFill>
            </a:endParaRPr>
          </a:p>
          <a:p>
            <a:r>
              <a:rPr lang="es-CL" smtClean="0">
                <a:solidFill>
                  <a:schemeClr val="tx2">
                    <a:lumMod val="50000"/>
                  </a:schemeClr>
                </a:solidFill>
              </a:rPr>
              <a:t> Volumen </a:t>
            </a:r>
            <a:r>
              <a:rPr lang="es-CL" smtClean="0">
                <a:solidFill>
                  <a:schemeClr val="tx2">
                    <a:lumMod val="50000"/>
                  </a:schemeClr>
                </a:solidFill>
              </a:rPr>
              <a:t>1</a:t>
            </a:r>
            <a:endParaRPr lang="es-CL" smtClean="0">
              <a:solidFill>
                <a:schemeClr val="tx2">
                  <a:lumMod val="50000"/>
                </a:schemeClr>
              </a:solidFill>
            </a:endParaRPr>
          </a:p>
          <a:p>
            <a:endParaRPr lang="es-CL" smtClean="0">
              <a:solidFill>
                <a:schemeClr val="tx2">
                  <a:lumMod val="50000"/>
                </a:schemeClr>
              </a:solidFill>
            </a:endParaRPr>
          </a:p>
          <a:p>
            <a:endParaRPr lang="es-CL" smtClean="0">
              <a:solidFill>
                <a:schemeClr val="tx2">
                  <a:lumMod val="50000"/>
                </a:schemeClr>
              </a:solidFill>
            </a:endParaRPr>
          </a:p>
          <a:p>
            <a:endParaRPr lang="es-CL" smtClean="0">
              <a:solidFill>
                <a:schemeClr val="tx2">
                  <a:lumMod val="50000"/>
                </a:schemeClr>
              </a:solidFill>
            </a:endParaRPr>
          </a:p>
          <a:p>
            <a:endParaRPr lang="es-CL" smtClean="0">
              <a:solidFill>
                <a:schemeClr val="tx2">
                  <a:lumMod val="50000"/>
                </a:schemeClr>
              </a:solidFill>
            </a:endParaRPr>
          </a:p>
        </p:txBody>
      </p:sp>
      <p:sp>
        <p:nvSpPr>
          <p:cNvPr id="361489" name="Rectangle 17"/>
          <p:cNvSpPr>
            <a:spLocks noChangeArrowheads="1"/>
          </p:cNvSpPr>
          <p:nvPr/>
        </p:nvSpPr>
        <p:spPr bwMode="auto">
          <a:xfrm>
            <a:off x="442459" y="1281263"/>
            <a:ext cx="3244638" cy="355807"/>
          </a:xfrm>
          <a:prstGeom prst="rect">
            <a:avLst/>
          </a:prstGeom>
          <a:noFill/>
          <a:ln w="9525">
            <a:noFill/>
            <a:miter lim="800000"/>
            <a:headEnd/>
            <a:tailEnd/>
          </a:ln>
          <a:effectLst/>
        </p:spPr>
        <p:txBody>
          <a:bodyPr/>
          <a:lstStyle/>
          <a:p>
            <a:pPr>
              <a:defRPr/>
            </a:pPr>
            <a:r>
              <a:rPr lang="en-US" sz="2100" u="sng" cap="all" dirty="0" smtClean="0">
                <a:solidFill>
                  <a:schemeClr val="bg2">
                    <a:lumMod val="50000"/>
                  </a:schemeClr>
                </a:solidFill>
                <a:latin typeface="DIN" pitchFamily="2" charset="0"/>
              </a:rPr>
              <a:t>Variables  </a:t>
            </a:r>
            <a:r>
              <a:rPr lang="en-US" sz="2100" u="sng" cap="all" dirty="0" err="1" smtClean="0">
                <a:solidFill>
                  <a:schemeClr val="bg2">
                    <a:lumMod val="50000"/>
                  </a:schemeClr>
                </a:solidFill>
                <a:latin typeface="DIN" pitchFamily="2" charset="0"/>
              </a:rPr>
              <a:t>Absolutas</a:t>
            </a:r>
            <a:endParaRPr lang="en-US" sz="2100" b="0" u="sng" cap="all" dirty="0">
              <a:solidFill>
                <a:schemeClr val="bg2">
                  <a:lumMod val="50000"/>
                </a:schemeClr>
              </a:solidFill>
              <a:latin typeface="DIN" pitchFamily="2" charset="0"/>
            </a:endParaRPr>
          </a:p>
        </p:txBody>
      </p:sp>
      <p:sp>
        <p:nvSpPr>
          <p:cNvPr id="18" name="Equal 17"/>
          <p:cNvSpPr/>
          <p:nvPr/>
        </p:nvSpPr>
        <p:spPr>
          <a:xfrm>
            <a:off x="1061884" y="4409767"/>
            <a:ext cx="943896" cy="604685"/>
          </a:xfrm>
          <a:prstGeom prst="mathEqual">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cxnSp>
        <p:nvCxnSpPr>
          <p:cNvPr id="20" name="Straight Arrow Connector 19"/>
          <p:cNvCxnSpPr/>
          <p:nvPr/>
        </p:nvCxnSpPr>
        <p:spPr>
          <a:xfrm rot="10800000">
            <a:off x="2979200" y="1843548"/>
            <a:ext cx="1843548" cy="309716"/>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rot="10800000" flipV="1">
            <a:off x="2939870" y="2802193"/>
            <a:ext cx="2104104" cy="417871"/>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rot="10800000" flipV="1">
            <a:off x="3760840" y="2890683"/>
            <a:ext cx="1386373" cy="634182"/>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rot="10800000" flipV="1">
            <a:off x="3274169" y="3215148"/>
            <a:ext cx="1873018" cy="1076634"/>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rot="10800000">
            <a:off x="2895625" y="2408902"/>
            <a:ext cx="1956620" cy="2458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rot="10800000" flipV="1">
            <a:off x="2915291" y="2625213"/>
            <a:ext cx="2069691" cy="68826"/>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2" name="AutoShape 8"/>
          <p:cNvSpPr>
            <a:spLocks/>
          </p:cNvSpPr>
          <p:nvPr/>
        </p:nvSpPr>
        <p:spPr bwMode="auto">
          <a:xfrm flipH="1">
            <a:off x="5208638" y="1265903"/>
            <a:ext cx="675968" cy="2922638"/>
          </a:xfrm>
          <a:prstGeom prst="rightBrace">
            <a:avLst>
              <a:gd name="adj1" fmla="val 55000"/>
              <a:gd name="adj2" fmla="val 50894"/>
            </a:avLst>
          </a:prstGeom>
          <a:noFill/>
          <a:ln w="25400">
            <a:solidFill>
              <a:srgbClr val="0000FF"/>
            </a:solidFill>
            <a:round/>
            <a:headEnd/>
            <a:tailEnd/>
          </a:ln>
        </p:spPr>
        <p:txBody>
          <a:bodyPr wrap="none" anchor="ctr"/>
          <a:lstStyle/>
          <a:p>
            <a:endParaRPr lang="en-US" dirty="0">
              <a:latin typeface="DIN" pitchFamily="2" charset="0"/>
            </a:endParaRPr>
          </a:p>
        </p:txBody>
      </p:sp>
      <p:sp>
        <p:nvSpPr>
          <p:cNvPr id="33" name="TextBox 32"/>
          <p:cNvSpPr txBox="1"/>
          <p:nvPr/>
        </p:nvSpPr>
        <p:spPr>
          <a:xfrm>
            <a:off x="3613354" y="5088194"/>
            <a:ext cx="5206182" cy="646331"/>
          </a:xfrm>
          <a:prstGeom prst="rect">
            <a:avLst/>
          </a:prstGeom>
          <a:noFill/>
        </p:spPr>
        <p:txBody>
          <a:bodyPr wrap="square" rtlCol="0">
            <a:spAutoFit/>
          </a:bodyPr>
          <a:lstStyle/>
          <a:p>
            <a:r>
              <a:rPr lang="es-CO" dirty="0" smtClean="0">
                <a:solidFill>
                  <a:schemeClr val="bg2">
                    <a:lumMod val="50000"/>
                  </a:schemeClr>
                </a:solidFill>
                <a:latin typeface="DIN" pitchFamily="2" charset="0"/>
              </a:rPr>
              <a:t>Se genera un primer volumen usando las variables absolutas</a:t>
            </a:r>
            <a:endParaRPr lang="es-CO" dirty="0">
              <a:solidFill>
                <a:schemeClr val="bg2">
                  <a:lumMod val="50000"/>
                </a:schemeClr>
              </a:solidFill>
              <a:latin typeface="DIN" pitchFamily="2" charset="0"/>
            </a:endParaRPr>
          </a:p>
        </p:txBody>
      </p:sp>
      <p:sp>
        <p:nvSpPr>
          <p:cNvPr id="34" name="TextBox 33"/>
          <p:cNvSpPr txBox="1"/>
          <p:nvPr/>
        </p:nvSpPr>
        <p:spPr>
          <a:xfrm>
            <a:off x="5973097" y="1740310"/>
            <a:ext cx="2743200" cy="2308324"/>
          </a:xfrm>
          <a:prstGeom prst="rect">
            <a:avLst/>
          </a:prstGeom>
          <a:noFill/>
        </p:spPr>
        <p:txBody>
          <a:bodyPr wrap="square" rtlCol="0">
            <a:spAutoFit/>
          </a:bodyPr>
          <a:lstStyle/>
          <a:p>
            <a:r>
              <a:rPr lang="es-CO" dirty="0" smtClean="0">
                <a:solidFill>
                  <a:schemeClr val="bg2">
                    <a:lumMod val="50000"/>
                  </a:schemeClr>
                </a:solidFill>
                <a:latin typeface="DIN" pitchFamily="2" charset="0"/>
              </a:rPr>
              <a:t>Ajustando los pesos (importancia) de cada variable hasta que el volumen calculado para todas las E/S se aproxime  lo máximo posible a su volumen real de venta</a:t>
            </a:r>
            <a:endParaRPr lang="en-US" dirty="0">
              <a:solidFill>
                <a:schemeClr val="bg2">
                  <a:lumMod val="50000"/>
                </a:schemeClr>
              </a:solidFill>
            </a:endParaRPr>
          </a:p>
        </p:txBody>
      </p:sp>
      <p:sp>
        <p:nvSpPr>
          <p:cNvPr id="35" name="AutoShape 8"/>
          <p:cNvSpPr>
            <a:spLocks/>
          </p:cNvSpPr>
          <p:nvPr/>
        </p:nvSpPr>
        <p:spPr bwMode="auto">
          <a:xfrm flipH="1">
            <a:off x="3266766" y="4999705"/>
            <a:ext cx="302344" cy="1120877"/>
          </a:xfrm>
          <a:prstGeom prst="rightBrace">
            <a:avLst>
              <a:gd name="adj1" fmla="val 55000"/>
              <a:gd name="adj2" fmla="val 50894"/>
            </a:avLst>
          </a:prstGeom>
          <a:noFill/>
          <a:ln w="25400">
            <a:solidFill>
              <a:srgbClr val="0000FF"/>
            </a:solidFill>
            <a:round/>
            <a:headEnd/>
            <a:tailEnd/>
          </a:ln>
        </p:spPr>
        <p:txBody>
          <a:bodyPr wrap="none" anchor="ctr"/>
          <a:lstStyle/>
          <a:p>
            <a:endParaRPr lang="en-US" dirty="0">
              <a:latin typeface="DIN" pitchFamily="2" charset="0"/>
            </a:endParaRPr>
          </a:p>
        </p:txBody>
      </p:sp>
      <p:pic>
        <p:nvPicPr>
          <p:cNvPr id="16" name="Picture 15" descr="Clipboard03.jpg"/>
          <p:cNvPicPr>
            <a:picLocks noChangeAspect="1"/>
          </p:cNvPicPr>
          <p:nvPr/>
        </p:nvPicPr>
        <p:blipFill>
          <a:blip r:embed="rId3" cstate="print"/>
          <a:stretch>
            <a:fillRect/>
          </a:stretch>
        </p:blipFill>
        <p:spPr>
          <a:xfrm>
            <a:off x="8254784" y="6474543"/>
            <a:ext cx="432620" cy="324465"/>
          </a:xfrm>
          <a:prstGeom prst="rect">
            <a:avLst/>
          </a:prstGeom>
          <a:ln>
            <a:solidFill>
              <a:schemeClr val="bg1"/>
            </a:solidFill>
          </a:ln>
        </p:spPr>
      </p:pic>
      <p:sp>
        <p:nvSpPr>
          <p:cNvPr id="17" name="Date Placeholder 16"/>
          <p:cNvSpPr>
            <a:spLocks noGrp="1"/>
          </p:cNvSpPr>
          <p:nvPr>
            <p:ph type="dt" sz="half" idx="10"/>
          </p:nvPr>
        </p:nvSpPr>
        <p:spPr/>
        <p:txBody>
          <a:bodyPr/>
          <a:lstStyle/>
          <a:p>
            <a:fld id="{17F2DAE6-FAD4-4025-8BE8-B064065FE957}" type="datetime5">
              <a:rPr lang="en-US" smtClean="0"/>
              <a:t>10-Oct-11</a:t>
            </a:fld>
            <a:endParaRPr lang="en-US"/>
          </a:p>
        </p:txBody>
      </p:sp>
      <p:sp>
        <p:nvSpPr>
          <p:cNvPr id="19" name="Slide Number Placeholder 18"/>
          <p:cNvSpPr>
            <a:spLocks noGrp="1"/>
          </p:cNvSpPr>
          <p:nvPr>
            <p:ph type="sldNum" sz="quarter" idx="12"/>
          </p:nvPr>
        </p:nvSpPr>
        <p:spPr/>
        <p:txBody>
          <a:bodyPr/>
          <a:lstStyle/>
          <a:p>
            <a:fld id="{BE43786B-D812-4D0D-B339-5F916E03F303}" type="slidenum">
              <a:rPr lang="en-US" smtClean="0"/>
              <a:pPr/>
              <a:t>12</a:t>
            </a:fld>
            <a:endParaRPr lang="en-US"/>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1747">
                                            <p:txEl>
                                              <p:pRg st="0" end="0"/>
                                            </p:txEl>
                                          </p:spTgt>
                                        </p:tgtEl>
                                        <p:attrNameLst>
                                          <p:attrName>style.visibility</p:attrName>
                                        </p:attrNameLst>
                                      </p:cBhvr>
                                      <p:to>
                                        <p:strVal val="visible"/>
                                      </p:to>
                                    </p:set>
                                    <p:animEffect transition="in" filter="fade">
                                      <p:cBhvr>
                                        <p:cTn id="7" dur="2000"/>
                                        <p:tgtEl>
                                          <p:spTgt spid="3174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1747">
                                            <p:txEl>
                                              <p:pRg st="1" end="1"/>
                                            </p:txEl>
                                          </p:spTgt>
                                        </p:tgtEl>
                                        <p:attrNameLst>
                                          <p:attrName>style.visibility</p:attrName>
                                        </p:attrNameLst>
                                      </p:cBhvr>
                                      <p:to>
                                        <p:strVal val="visible"/>
                                      </p:to>
                                    </p:set>
                                    <p:animEffect transition="in" filter="fade">
                                      <p:cBhvr>
                                        <p:cTn id="12" dur="2000"/>
                                        <p:tgtEl>
                                          <p:spTgt spid="3174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1747">
                                            <p:txEl>
                                              <p:pRg st="2" end="2"/>
                                            </p:txEl>
                                          </p:spTgt>
                                        </p:tgtEl>
                                        <p:attrNameLst>
                                          <p:attrName>style.visibility</p:attrName>
                                        </p:attrNameLst>
                                      </p:cBhvr>
                                      <p:to>
                                        <p:strVal val="visible"/>
                                      </p:to>
                                    </p:set>
                                    <p:animEffect transition="in" filter="fade">
                                      <p:cBhvr>
                                        <p:cTn id="17" dur="2000"/>
                                        <p:tgtEl>
                                          <p:spTgt spid="3174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1747">
                                            <p:txEl>
                                              <p:pRg st="3" end="3"/>
                                            </p:txEl>
                                          </p:spTgt>
                                        </p:tgtEl>
                                        <p:attrNameLst>
                                          <p:attrName>style.visibility</p:attrName>
                                        </p:attrNameLst>
                                      </p:cBhvr>
                                      <p:to>
                                        <p:strVal val="visible"/>
                                      </p:to>
                                    </p:set>
                                    <p:animEffect transition="in" filter="fade">
                                      <p:cBhvr>
                                        <p:cTn id="22" dur="2000"/>
                                        <p:tgtEl>
                                          <p:spTgt spid="3174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1747">
                                            <p:txEl>
                                              <p:pRg st="4" end="4"/>
                                            </p:txEl>
                                          </p:spTgt>
                                        </p:tgtEl>
                                        <p:attrNameLst>
                                          <p:attrName>style.visibility</p:attrName>
                                        </p:attrNameLst>
                                      </p:cBhvr>
                                      <p:to>
                                        <p:strVal val="visible"/>
                                      </p:to>
                                    </p:set>
                                    <p:animEffect transition="in" filter="fade">
                                      <p:cBhvr>
                                        <p:cTn id="27" dur="2000"/>
                                        <p:tgtEl>
                                          <p:spTgt spid="3174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blinds(horizontal)">
                                      <p:cBhvr>
                                        <p:cTn id="32" dur="500"/>
                                        <p:tgtEl>
                                          <p:spTgt spid="34"/>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1747">
                                            <p:txEl>
                                              <p:pRg st="7" end="7"/>
                                            </p:txEl>
                                          </p:spTgt>
                                        </p:tgtEl>
                                        <p:attrNameLst>
                                          <p:attrName>style.visibility</p:attrName>
                                        </p:attrNameLst>
                                      </p:cBhvr>
                                      <p:to>
                                        <p:strVal val="visible"/>
                                      </p:to>
                                    </p:set>
                                    <p:animEffect transition="in" filter="fade">
                                      <p:cBhvr>
                                        <p:cTn id="37" dur="2000"/>
                                        <p:tgtEl>
                                          <p:spTgt spid="31747">
                                            <p:txEl>
                                              <p:pRg st="7" end="7"/>
                                            </p:txEl>
                                          </p:spTgt>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blinds(horizontal)">
                                      <p:cBhvr>
                                        <p:cTn id="40" dur="500"/>
                                        <p:tgtEl>
                                          <p:spTgt spid="32"/>
                                        </p:tgtEl>
                                      </p:cBhvr>
                                    </p:animEffect>
                                  </p:childTnLst>
                                </p:cTn>
                              </p:par>
                              <p:par>
                                <p:cTn id="41" presetID="3" presetClass="entr" presetSubtype="10" fill="hold" nodeType="with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blinds(horizontal)">
                                      <p:cBhvr>
                                        <p:cTn id="43" dur="500"/>
                                        <p:tgtEl>
                                          <p:spTgt spid="20"/>
                                        </p:tgtEl>
                                      </p:cBhvr>
                                    </p:animEffect>
                                  </p:childTnLst>
                                </p:cTn>
                              </p:par>
                              <p:par>
                                <p:cTn id="44" presetID="3" presetClass="entr" presetSubtype="10" fill="hold" nodeType="with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blinds(horizontal)">
                                      <p:cBhvr>
                                        <p:cTn id="46" dur="500"/>
                                        <p:tgtEl>
                                          <p:spTgt spid="27"/>
                                        </p:tgtEl>
                                      </p:cBhvr>
                                    </p:animEffect>
                                  </p:childTnLst>
                                </p:cTn>
                              </p:par>
                              <p:par>
                                <p:cTn id="47" presetID="3" presetClass="entr" presetSubtype="10" fill="hold" nodeType="with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blinds(horizontal)">
                                      <p:cBhvr>
                                        <p:cTn id="49" dur="500"/>
                                        <p:tgtEl>
                                          <p:spTgt spid="28"/>
                                        </p:tgtEl>
                                      </p:cBhvr>
                                    </p:animEffect>
                                  </p:childTnLst>
                                </p:cTn>
                              </p:par>
                              <p:par>
                                <p:cTn id="50" presetID="3" presetClass="entr" presetSubtype="10" fill="hold" nodeType="with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blinds(horizontal)">
                                      <p:cBhvr>
                                        <p:cTn id="52" dur="500"/>
                                        <p:tgtEl>
                                          <p:spTgt spid="21"/>
                                        </p:tgtEl>
                                      </p:cBhvr>
                                    </p:animEffect>
                                  </p:childTnLst>
                                </p:cTn>
                              </p:par>
                              <p:par>
                                <p:cTn id="53" presetID="3" presetClass="entr" presetSubtype="10" fill="hold" nodeType="with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blinds(horizontal)">
                                      <p:cBhvr>
                                        <p:cTn id="55" dur="500"/>
                                        <p:tgtEl>
                                          <p:spTgt spid="22"/>
                                        </p:tgtEl>
                                      </p:cBhvr>
                                    </p:animEffect>
                                  </p:childTnLst>
                                </p:cTn>
                              </p:par>
                              <p:par>
                                <p:cTn id="56" presetID="3" presetClass="entr" presetSubtype="10" fill="hold" nodeType="with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blinds(horizontal)">
                                      <p:cBhvr>
                                        <p:cTn id="58" dur="500"/>
                                        <p:tgtEl>
                                          <p:spTgt spid="23"/>
                                        </p:tgtEl>
                                      </p:cBhvr>
                                    </p:animEffect>
                                  </p:childTnLst>
                                </p:cTn>
                              </p:par>
                            </p:childTnLst>
                          </p:cTn>
                        </p:par>
                      </p:childTnLst>
                    </p:cTn>
                  </p:par>
                  <p:par>
                    <p:cTn id="59" fill="hold">
                      <p:stCondLst>
                        <p:cond delay="indefinite"/>
                      </p:stCondLst>
                      <p:childTnLst>
                        <p:par>
                          <p:cTn id="60" fill="hold">
                            <p:stCondLst>
                              <p:cond delay="0"/>
                            </p:stCondLst>
                            <p:childTnLst>
                              <p:par>
                                <p:cTn id="61" presetID="3" presetClass="entr" presetSubtype="10" fill="hold" grpId="0" nodeType="click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blinds(horizontal)">
                                      <p:cBhvr>
                                        <p:cTn id="63" dur="500"/>
                                        <p:tgtEl>
                                          <p:spTgt spid="18"/>
                                        </p:tgtEl>
                                      </p:cBhvr>
                                    </p:animEffect>
                                  </p:childTnLst>
                                </p:cTn>
                              </p:par>
                            </p:childTnLst>
                          </p:cTn>
                        </p:par>
                      </p:childTnLst>
                    </p:cTn>
                  </p:par>
                  <p:par>
                    <p:cTn id="64" fill="hold">
                      <p:stCondLst>
                        <p:cond delay="indefinite"/>
                      </p:stCondLst>
                      <p:childTnLst>
                        <p:par>
                          <p:cTn id="65" fill="hold">
                            <p:stCondLst>
                              <p:cond delay="0"/>
                            </p:stCondLst>
                            <p:childTnLst>
                              <p:par>
                                <p:cTn id="66" presetID="3" presetClass="entr" presetSubtype="10" fill="hold" grpId="0" nodeType="clickEffect">
                                  <p:stCondLst>
                                    <p:cond delay="0"/>
                                  </p:stCondLst>
                                  <p:childTnLst>
                                    <p:set>
                                      <p:cBhvr>
                                        <p:cTn id="67" dur="1" fill="hold">
                                          <p:stCondLst>
                                            <p:cond delay="0"/>
                                          </p:stCondLst>
                                        </p:cTn>
                                        <p:tgtEl>
                                          <p:spTgt spid="35"/>
                                        </p:tgtEl>
                                        <p:attrNameLst>
                                          <p:attrName>style.visibility</p:attrName>
                                        </p:attrNameLst>
                                      </p:cBhvr>
                                      <p:to>
                                        <p:strVal val="visible"/>
                                      </p:to>
                                    </p:set>
                                    <p:animEffect transition="in" filter="blinds(horizontal)">
                                      <p:cBhvr>
                                        <p:cTn id="68" dur="500"/>
                                        <p:tgtEl>
                                          <p:spTgt spid="35"/>
                                        </p:tgtEl>
                                      </p:cBhvr>
                                    </p:animEffect>
                                  </p:childTnLst>
                                </p:cTn>
                              </p:par>
                              <p:par>
                                <p:cTn id="69" presetID="3" presetClass="entr" presetSubtype="10" fill="hold" grpId="0" nodeType="withEffect">
                                  <p:stCondLst>
                                    <p:cond delay="0"/>
                                  </p:stCondLst>
                                  <p:childTnLst>
                                    <p:set>
                                      <p:cBhvr>
                                        <p:cTn id="70" dur="1" fill="hold">
                                          <p:stCondLst>
                                            <p:cond delay="0"/>
                                          </p:stCondLst>
                                        </p:cTn>
                                        <p:tgtEl>
                                          <p:spTgt spid="33"/>
                                        </p:tgtEl>
                                        <p:attrNameLst>
                                          <p:attrName>style.visibility</p:attrName>
                                        </p:attrNameLst>
                                      </p:cBhvr>
                                      <p:to>
                                        <p:strVal val="visible"/>
                                      </p:to>
                                    </p:set>
                                    <p:animEffect transition="in" filter="blinds(horizontal)">
                                      <p:cBhvr>
                                        <p:cTn id="71"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build="p"/>
      <p:bldP spid="18" grpId="0" animBg="1"/>
      <p:bldP spid="32" grpId="0" animBg="1"/>
      <p:bldP spid="33" grpId="0"/>
      <p:bldP spid="34" grpId="0"/>
      <p:bldP spid="35" grpId="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solidFill>
                  <a:schemeClr val="tx2">
                    <a:lumMod val="50000"/>
                  </a:schemeClr>
                </a:solidFill>
              </a:rPr>
              <a:t>CoNTRIBUCIÓN</a:t>
            </a:r>
            <a:r>
              <a:rPr lang="en-US" dirty="0" smtClean="0">
                <a:solidFill>
                  <a:schemeClr val="tx2">
                    <a:lumMod val="50000"/>
                  </a:schemeClr>
                </a:solidFill>
              </a:rPr>
              <a:t> DE LA MARCA</a:t>
            </a:r>
            <a:endParaRPr lang="en-US" dirty="0">
              <a:solidFill>
                <a:schemeClr val="tx2">
                  <a:lumMod val="50000"/>
                </a:schemeClr>
              </a:solidFill>
            </a:endParaRPr>
          </a:p>
        </p:txBody>
      </p:sp>
      <p:graphicFrame>
        <p:nvGraphicFramePr>
          <p:cNvPr id="4" name="Content Placeholder 3"/>
          <p:cNvGraphicFramePr>
            <a:graphicFrameLocks noGrp="1"/>
          </p:cNvGraphicFramePr>
          <p:nvPr>
            <p:ph idx="1"/>
          </p:nvPr>
        </p:nvGraphicFramePr>
        <p:xfrm>
          <a:off x="457200" y="1600200"/>
          <a:ext cx="8305800" cy="3733800"/>
        </p:xfrm>
        <a:graphic>
          <a:graphicData uri="http://schemas.openxmlformats.org/drawingml/2006/chart">
            <c:chart xmlns:c="http://schemas.openxmlformats.org/drawingml/2006/chart" xmlns:r="http://schemas.openxmlformats.org/officeDocument/2006/relationships" r:id="rId2"/>
          </a:graphicData>
        </a:graphic>
      </p:graphicFrame>
      <p:pic>
        <p:nvPicPr>
          <p:cNvPr id="5" name="Picture 4" descr="Clipboard03.jpg"/>
          <p:cNvPicPr>
            <a:picLocks noChangeAspect="1"/>
          </p:cNvPicPr>
          <p:nvPr/>
        </p:nvPicPr>
        <p:blipFill>
          <a:blip r:embed="rId3" cstate="print"/>
          <a:stretch>
            <a:fillRect/>
          </a:stretch>
        </p:blipFill>
        <p:spPr>
          <a:xfrm>
            <a:off x="8254784" y="6474543"/>
            <a:ext cx="432620" cy="324465"/>
          </a:xfrm>
          <a:prstGeom prst="rect">
            <a:avLst/>
          </a:prstGeom>
          <a:ln>
            <a:solidFill>
              <a:schemeClr val="bg1"/>
            </a:solidFill>
          </a:ln>
        </p:spPr>
      </p:pic>
      <p:sp>
        <p:nvSpPr>
          <p:cNvPr id="6" name="TextBox 5"/>
          <p:cNvSpPr txBox="1"/>
          <p:nvPr/>
        </p:nvSpPr>
        <p:spPr>
          <a:xfrm>
            <a:off x="533400" y="5448999"/>
            <a:ext cx="8153400" cy="923330"/>
          </a:xfrm>
          <a:prstGeom prst="rect">
            <a:avLst/>
          </a:prstGeom>
          <a:noFill/>
        </p:spPr>
        <p:txBody>
          <a:bodyPr wrap="square" rtlCol="0">
            <a:spAutoFit/>
          </a:bodyPr>
          <a:lstStyle/>
          <a:p>
            <a:r>
              <a:rPr lang="es-CL" dirty="0" smtClean="0">
                <a:latin typeface="DIN" pitchFamily="2" charset="0"/>
              </a:rPr>
              <a:t>El sistema </a:t>
            </a:r>
            <a:r>
              <a:rPr lang="es-CL" dirty="0" smtClean="0">
                <a:latin typeface="DIN" pitchFamily="2" charset="0"/>
              </a:rPr>
              <a:t>BCG analiza </a:t>
            </a:r>
            <a:r>
              <a:rPr lang="es-CL" dirty="0" smtClean="0">
                <a:latin typeface="DIN" pitchFamily="2" charset="0"/>
              </a:rPr>
              <a:t>todas las E/S de cada marca y busca indicios de “Patrones” que puedan explicar el desempeño asociado a un trabajo de red.  Este ejemplo evidencia un desempeño por debajo de las expectativas.</a:t>
            </a:r>
            <a:endParaRPr lang="es-CL" dirty="0">
              <a:latin typeface="DIN" pitchFamily="2" charset="0"/>
            </a:endParaRPr>
          </a:p>
        </p:txBody>
      </p:sp>
      <p:sp>
        <p:nvSpPr>
          <p:cNvPr id="7" name="Date Placeholder 6"/>
          <p:cNvSpPr>
            <a:spLocks noGrp="1"/>
          </p:cNvSpPr>
          <p:nvPr>
            <p:ph type="dt" sz="half" idx="10"/>
          </p:nvPr>
        </p:nvSpPr>
        <p:spPr/>
        <p:txBody>
          <a:bodyPr/>
          <a:lstStyle/>
          <a:p>
            <a:fld id="{9CBD3FDA-D250-4529-BA93-B60C361E0D91}" type="datetime5">
              <a:rPr lang="en-US" smtClean="0"/>
              <a:t>10-Oct-11</a:t>
            </a:fld>
            <a:endParaRPr lang="en-US"/>
          </a:p>
        </p:txBody>
      </p:sp>
      <p:sp>
        <p:nvSpPr>
          <p:cNvPr id="8" name="Slide Number Placeholder 7"/>
          <p:cNvSpPr>
            <a:spLocks noGrp="1"/>
          </p:cNvSpPr>
          <p:nvPr>
            <p:ph type="sldNum" sz="quarter" idx="12"/>
          </p:nvPr>
        </p:nvSpPr>
        <p:spPr/>
        <p:txBody>
          <a:bodyPr/>
          <a:lstStyle/>
          <a:p>
            <a:fld id="{BE43786B-D812-4D0D-B339-5F916E03F303}" type="slidenum">
              <a:rPr lang="en-US" smtClean="0"/>
              <a:pPr/>
              <a:t>13</a:t>
            </a:fld>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err="1" smtClean="0">
                <a:solidFill>
                  <a:schemeClr val="tx2">
                    <a:lumMod val="50000"/>
                  </a:schemeClr>
                </a:solidFill>
              </a:rPr>
              <a:t>Desempeño</a:t>
            </a:r>
            <a:r>
              <a:rPr lang="en-US" sz="3200" dirty="0" smtClean="0">
                <a:solidFill>
                  <a:schemeClr val="tx2">
                    <a:lumMod val="50000"/>
                  </a:schemeClr>
                </a:solidFill>
              </a:rPr>
              <a:t> del Area de </a:t>
            </a:r>
            <a:r>
              <a:rPr lang="en-US" sz="3200" dirty="0" err="1" smtClean="0">
                <a:solidFill>
                  <a:schemeClr val="tx2">
                    <a:lumMod val="50000"/>
                  </a:schemeClr>
                </a:solidFill>
              </a:rPr>
              <a:t>Influencia</a:t>
            </a:r>
            <a:endParaRPr lang="en-US" sz="3200" dirty="0">
              <a:solidFill>
                <a:schemeClr val="tx2">
                  <a:lumMod val="50000"/>
                </a:schemeClr>
              </a:solidFill>
            </a:endParaRPr>
          </a:p>
        </p:txBody>
      </p:sp>
      <p:pic>
        <p:nvPicPr>
          <p:cNvPr id="1026" name="Picture 2"/>
          <p:cNvPicPr>
            <a:picLocks noGrp="1" noChangeAspect="1" noChangeArrowheads="1"/>
          </p:cNvPicPr>
          <p:nvPr>
            <p:ph idx="1"/>
          </p:nvPr>
        </p:nvPicPr>
        <p:blipFill>
          <a:blip r:embed="rId2" cstate="print"/>
          <a:srcRect/>
          <a:stretch>
            <a:fillRect/>
          </a:stretch>
        </p:blipFill>
        <p:spPr bwMode="auto">
          <a:xfrm>
            <a:off x="1371600" y="1364673"/>
            <a:ext cx="6477000" cy="4045527"/>
          </a:xfrm>
          <a:prstGeom prst="rect">
            <a:avLst/>
          </a:prstGeom>
          <a:noFill/>
          <a:ln w="9525">
            <a:noFill/>
            <a:miter lim="800000"/>
            <a:headEnd/>
            <a:tailEnd/>
          </a:ln>
        </p:spPr>
      </p:pic>
      <p:sp>
        <p:nvSpPr>
          <p:cNvPr id="6" name="Date Placeholder 5"/>
          <p:cNvSpPr>
            <a:spLocks noGrp="1"/>
          </p:cNvSpPr>
          <p:nvPr>
            <p:ph type="dt" sz="half" idx="10"/>
          </p:nvPr>
        </p:nvSpPr>
        <p:spPr/>
        <p:txBody>
          <a:bodyPr/>
          <a:lstStyle/>
          <a:p>
            <a:fld id="{BACC1599-BC8D-485A-8F09-CC98CA6C1B83}" type="datetime5">
              <a:rPr lang="en-US" smtClean="0"/>
              <a:t>11-Oct-11</a:t>
            </a:fld>
            <a:endParaRPr lang="en-US"/>
          </a:p>
        </p:txBody>
      </p:sp>
      <p:sp>
        <p:nvSpPr>
          <p:cNvPr id="8" name="Slide Number Placeholder 7"/>
          <p:cNvSpPr>
            <a:spLocks noGrp="1"/>
          </p:cNvSpPr>
          <p:nvPr>
            <p:ph type="sldNum" sz="quarter" idx="12"/>
          </p:nvPr>
        </p:nvSpPr>
        <p:spPr/>
        <p:txBody>
          <a:bodyPr/>
          <a:lstStyle/>
          <a:p>
            <a:fld id="{BE43786B-D812-4D0D-B339-5F916E03F303}" type="slidenum">
              <a:rPr lang="en-US" smtClean="0"/>
              <a:pPr/>
              <a:t>14</a:t>
            </a:fld>
            <a:endParaRPr lang="en-US" dirty="0"/>
          </a:p>
        </p:txBody>
      </p:sp>
      <p:sp>
        <p:nvSpPr>
          <p:cNvPr id="9" name="TextBox 8"/>
          <p:cNvSpPr txBox="1"/>
          <p:nvPr/>
        </p:nvSpPr>
        <p:spPr>
          <a:xfrm>
            <a:off x="1371600" y="5448999"/>
            <a:ext cx="6477000" cy="923330"/>
          </a:xfrm>
          <a:prstGeom prst="rect">
            <a:avLst/>
          </a:prstGeom>
          <a:noFill/>
        </p:spPr>
        <p:txBody>
          <a:bodyPr wrap="square" rtlCol="0">
            <a:spAutoFit/>
          </a:bodyPr>
          <a:lstStyle/>
          <a:p>
            <a:r>
              <a:rPr lang="es-CL" dirty="0" smtClean="0">
                <a:latin typeface="DIN" pitchFamily="2" charset="0"/>
              </a:rPr>
              <a:t>En este paso el sistema evalúa las estaciones en </a:t>
            </a:r>
            <a:r>
              <a:rPr lang="es-CL" dirty="0" smtClean="0">
                <a:latin typeface="DIN" pitchFamily="2" charset="0"/>
              </a:rPr>
              <a:t>dentro de un radio de 3 km. y </a:t>
            </a:r>
            <a:r>
              <a:rPr lang="es-CL" dirty="0" smtClean="0">
                <a:latin typeface="DIN" pitchFamily="2" charset="0"/>
              </a:rPr>
              <a:t>verifica si existen patrones de consumo por encima o por debajo de las expectativas del modelo. </a:t>
            </a:r>
            <a:endParaRPr lang="es-CL" dirty="0">
              <a:latin typeface="DIN" pitchFamily="2" charset="0"/>
            </a:endParaRPr>
          </a:p>
        </p:txBody>
      </p:sp>
    </p:spTree>
  </p:cSld>
  <p:clrMapOvr>
    <a:masterClrMapping/>
  </p:clrMapOvr>
  <p:transition>
    <p:blinds dir="vert"/>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90" name="Rectangle 187"/>
          <p:cNvSpPr>
            <a:spLocks noGrp="1" noChangeArrowheads="1"/>
          </p:cNvSpPr>
          <p:nvPr>
            <p:ph type="title"/>
          </p:nvPr>
        </p:nvSpPr>
        <p:spPr/>
        <p:txBody>
          <a:bodyPr/>
          <a:lstStyle/>
          <a:p>
            <a:pPr algn="l"/>
            <a:r>
              <a:rPr lang="es-CL" smtClean="0">
                <a:solidFill>
                  <a:schemeClr val="tx2">
                    <a:lumMod val="50000"/>
                  </a:schemeClr>
                </a:solidFill>
              </a:rPr>
              <a:t>Practicas </a:t>
            </a:r>
            <a:r>
              <a:rPr lang="es-CL" smtClean="0">
                <a:solidFill>
                  <a:schemeClr val="tx2">
                    <a:lumMod val="50000"/>
                  </a:schemeClr>
                </a:solidFill>
              </a:rPr>
              <a:t>Operacionales</a:t>
            </a:r>
          </a:p>
        </p:txBody>
      </p:sp>
      <p:sp>
        <p:nvSpPr>
          <p:cNvPr id="3088" name="Rectangle 2"/>
          <p:cNvSpPr>
            <a:spLocks noGrp="1" noChangeArrowheads="1"/>
          </p:cNvSpPr>
          <p:nvPr>
            <p:ph idx="1"/>
          </p:nvPr>
        </p:nvSpPr>
        <p:spPr>
          <a:xfrm>
            <a:off x="879885" y="1553138"/>
            <a:ext cx="7721600" cy="4466662"/>
          </a:xfrm>
        </p:spPr>
        <p:txBody>
          <a:bodyPr>
            <a:noAutofit/>
          </a:bodyPr>
          <a:lstStyle/>
          <a:p>
            <a:r>
              <a:rPr lang="es-CL" sz="2800" b="1" dirty="0" smtClean="0">
                <a:solidFill>
                  <a:schemeClr val="tx2">
                    <a:lumMod val="50000"/>
                  </a:schemeClr>
                </a:solidFill>
              </a:rPr>
              <a:t>En el ultimo paso, el sistema cuantifica a las practicas operacionales o intangibles de las estaciones</a:t>
            </a:r>
            <a:r>
              <a:rPr lang="es-CL" sz="2800" b="1" dirty="0" smtClean="0"/>
              <a:t> de servicio</a:t>
            </a:r>
            <a:endParaRPr lang="es-CL" sz="2800" b="1" dirty="0" smtClean="0">
              <a:solidFill>
                <a:schemeClr val="tx2">
                  <a:lumMod val="50000"/>
                </a:schemeClr>
              </a:solidFill>
            </a:endParaRPr>
          </a:p>
          <a:p>
            <a:pPr lvl="1"/>
            <a:r>
              <a:rPr lang="es-CL" sz="2000" dirty="0" smtClean="0">
                <a:solidFill>
                  <a:schemeClr val="bg2">
                    <a:lumMod val="50000"/>
                  </a:schemeClr>
                </a:solidFill>
              </a:rPr>
              <a:t>A partir de la diferencia del ultimo volumen vs. el volumen real de ventas se establece la variable operaciones</a:t>
            </a:r>
          </a:p>
          <a:p>
            <a:pPr lvl="1"/>
            <a:r>
              <a:rPr lang="es-CL" sz="2000" dirty="0" smtClean="0">
                <a:solidFill>
                  <a:schemeClr val="bg2">
                    <a:lumMod val="50000"/>
                  </a:schemeClr>
                </a:solidFill>
              </a:rPr>
              <a:t>Representa la contribución de la labor del operador o prácticas intangibles atribuibles a la estación</a:t>
            </a:r>
          </a:p>
          <a:p>
            <a:pPr lvl="1">
              <a:buFont typeface="Wingdings" pitchFamily="2" charset="2"/>
              <a:buNone/>
            </a:pPr>
            <a:endParaRPr lang="es-CL" dirty="0" smtClean="0"/>
          </a:p>
        </p:txBody>
      </p:sp>
      <p:pic>
        <p:nvPicPr>
          <p:cNvPr id="5" name="Picture 4" descr="Clipboard03.jpg"/>
          <p:cNvPicPr>
            <a:picLocks noChangeAspect="1"/>
          </p:cNvPicPr>
          <p:nvPr/>
        </p:nvPicPr>
        <p:blipFill>
          <a:blip r:embed="rId3" cstate="print"/>
          <a:stretch>
            <a:fillRect/>
          </a:stretch>
        </p:blipFill>
        <p:spPr>
          <a:xfrm>
            <a:off x="8254784" y="6474543"/>
            <a:ext cx="432620" cy="324465"/>
          </a:xfrm>
          <a:prstGeom prst="rect">
            <a:avLst/>
          </a:prstGeom>
          <a:ln>
            <a:solidFill>
              <a:schemeClr val="bg1"/>
            </a:solidFill>
          </a:ln>
        </p:spPr>
      </p:pic>
      <p:sp>
        <p:nvSpPr>
          <p:cNvPr id="6" name="Date Placeholder 5"/>
          <p:cNvSpPr>
            <a:spLocks noGrp="1"/>
          </p:cNvSpPr>
          <p:nvPr>
            <p:ph type="dt" sz="half" idx="10"/>
          </p:nvPr>
        </p:nvSpPr>
        <p:spPr/>
        <p:txBody>
          <a:bodyPr/>
          <a:lstStyle/>
          <a:p>
            <a:fld id="{ED035162-A4E6-4BDD-8DF8-4A6C71253604}" type="datetime5">
              <a:rPr lang="en-US" smtClean="0"/>
              <a:t>10-Oct-11</a:t>
            </a:fld>
            <a:endParaRPr lang="en-US"/>
          </a:p>
        </p:txBody>
      </p:sp>
      <p:sp>
        <p:nvSpPr>
          <p:cNvPr id="7" name="Slide Number Placeholder 6"/>
          <p:cNvSpPr>
            <a:spLocks noGrp="1"/>
          </p:cNvSpPr>
          <p:nvPr>
            <p:ph type="sldNum" sz="quarter" idx="12"/>
          </p:nvPr>
        </p:nvSpPr>
        <p:spPr/>
        <p:txBody>
          <a:bodyPr/>
          <a:lstStyle/>
          <a:p>
            <a:fld id="{BE43786B-D812-4D0D-B339-5F916E03F303}" type="slidenum">
              <a:rPr lang="en-US" smtClean="0"/>
              <a:pPr/>
              <a:t>15</a:t>
            </a:fld>
            <a:endParaRPr lang="en-US" dirty="0"/>
          </a:p>
        </p:txBody>
      </p:sp>
    </p:spTree>
  </p:cSld>
  <p:clrMapOvr>
    <a:masterClrMapping/>
  </p:clrMapOvr>
  <p:transition spd="med">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ángulo redondeado 14"/>
          <p:cNvSpPr>
            <a:spLocks noChangeArrowheads="1"/>
          </p:cNvSpPr>
          <p:nvPr/>
        </p:nvSpPr>
        <p:spPr bwMode="auto">
          <a:xfrm>
            <a:off x="327555" y="2108200"/>
            <a:ext cx="1353779" cy="3837530"/>
          </a:xfrm>
          <a:prstGeom prst="roundRect">
            <a:avLst>
              <a:gd name="adj" fmla="val 6116"/>
            </a:avLst>
          </a:prstGeom>
          <a:solidFill>
            <a:schemeClr val="accent3">
              <a:lumMod val="75000"/>
            </a:schemeClr>
          </a:solidFill>
          <a:ln w="9525">
            <a:solidFill>
              <a:srgbClr val="7F7F7F"/>
            </a:solidFill>
            <a:round/>
            <a:headEnd/>
            <a:tailEnd/>
          </a:ln>
          <a:effectLst>
            <a:outerShdw dist="23000" dir="5400000" rotWithShape="0">
              <a:srgbClr val="808080">
                <a:alpha val="34999"/>
              </a:srgbClr>
            </a:outerShdw>
          </a:effectLst>
        </p:spPr>
        <p:txBody>
          <a:bodyPr anchor="ctr"/>
          <a:lstStyle/>
          <a:p>
            <a:endParaRPr lang="es-ES" dirty="0">
              <a:solidFill>
                <a:srgbClr val="FFFFFF"/>
              </a:solidFill>
              <a:latin typeface="DIN" pitchFamily="2" charset="0"/>
            </a:endParaRPr>
          </a:p>
        </p:txBody>
      </p:sp>
      <p:sp>
        <p:nvSpPr>
          <p:cNvPr id="26" name="Rectángulo redondeado 14"/>
          <p:cNvSpPr>
            <a:spLocks noChangeArrowheads="1"/>
          </p:cNvSpPr>
          <p:nvPr/>
        </p:nvSpPr>
        <p:spPr bwMode="auto">
          <a:xfrm>
            <a:off x="6040066" y="2137697"/>
            <a:ext cx="1353779" cy="3839562"/>
          </a:xfrm>
          <a:prstGeom prst="roundRect">
            <a:avLst>
              <a:gd name="adj" fmla="val 6116"/>
            </a:avLst>
          </a:prstGeom>
          <a:solidFill>
            <a:schemeClr val="tx2">
              <a:lumMod val="60000"/>
              <a:lumOff val="40000"/>
            </a:schemeClr>
          </a:solidFill>
          <a:ln w="9525">
            <a:solidFill>
              <a:srgbClr val="7F7F7F"/>
            </a:solidFill>
            <a:round/>
            <a:headEnd/>
            <a:tailEnd/>
          </a:ln>
          <a:effectLst>
            <a:outerShdw dist="23000" dir="5400000" rotWithShape="0">
              <a:srgbClr val="808080">
                <a:alpha val="34999"/>
              </a:srgbClr>
            </a:outerShdw>
          </a:effectLst>
        </p:spPr>
        <p:txBody>
          <a:bodyPr anchor="ctr"/>
          <a:lstStyle/>
          <a:p>
            <a:endParaRPr lang="es-ES" dirty="0">
              <a:solidFill>
                <a:srgbClr val="FFFFFF"/>
              </a:solidFill>
              <a:latin typeface="DIN" pitchFamily="2" charset="0"/>
            </a:endParaRPr>
          </a:p>
        </p:txBody>
      </p:sp>
      <p:sp>
        <p:nvSpPr>
          <p:cNvPr id="27" name="Rectángulo redondeado 14"/>
          <p:cNvSpPr>
            <a:spLocks noChangeArrowheads="1"/>
          </p:cNvSpPr>
          <p:nvPr/>
        </p:nvSpPr>
        <p:spPr bwMode="auto">
          <a:xfrm>
            <a:off x="6040067" y="2122946"/>
            <a:ext cx="1437365" cy="3839562"/>
          </a:xfrm>
          <a:prstGeom prst="roundRect">
            <a:avLst>
              <a:gd name="adj" fmla="val 6116"/>
            </a:avLst>
          </a:prstGeom>
          <a:solidFill>
            <a:schemeClr val="tx2">
              <a:lumMod val="60000"/>
              <a:lumOff val="40000"/>
            </a:schemeClr>
          </a:solidFill>
          <a:ln w="9525">
            <a:solidFill>
              <a:srgbClr val="7F7F7F"/>
            </a:solidFill>
            <a:round/>
            <a:headEnd/>
            <a:tailEnd/>
          </a:ln>
          <a:effectLst>
            <a:outerShdw dist="23000" dir="5400000" rotWithShape="0">
              <a:srgbClr val="808080">
                <a:alpha val="34999"/>
              </a:srgbClr>
            </a:outerShdw>
          </a:effectLst>
        </p:spPr>
        <p:txBody>
          <a:bodyPr anchor="ctr"/>
          <a:lstStyle/>
          <a:p>
            <a:pPr algn="ctr">
              <a:spcBef>
                <a:spcPct val="50000"/>
              </a:spcBef>
            </a:pPr>
            <a:r>
              <a:rPr lang="en-US" sz="1600" u="sng" cap="all" dirty="0" err="1" smtClean="0">
                <a:solidFill>
                  <a:schemeClr val="tx2">
                    <a:lumMod val="75000"/>
                  </a:schemeClr>
                </a:solidFill>
                <a:latin typeface="DIN" pitchFamily="2" charset="0"/>
                <a:cs typeface="Arial" pitchFamily="34" charset="0"/>
              </a:rPr>
              <a:t>Operación</a:t>
            </a:r>
            <a:endParaRPr lang="en-US" sz="1600" u="sng" cap="all" dirty="0" smtClean="0">
              <a:solidFill>
                <a:schemeClr val="tx2">
                  <a:lumMod val="75000"/>
                </a:schemeClr>
              </a:solidFill>
              <a:latin typeface="DIN" pitchFamily="2" charset="0"/>
              <a:cs typeface="Arial" pitchFamily="34" charset="0"/>
            </a:endParaRPr>
          </a:p>
          <a:p>
            <a:pPr algn="ctr">
              <a:spcBef>
                <a:spcPct val="50000"/>
              </a:spcBef>
            </a:pPr>
            <a:endParaRPr lang="en-US" sz="1200" dirty="0" smtClean="0">
              <a:solidFill>
                <a:schemeClr val="bg1"/>
              </a:solidFill>
              <a:latin typeface="DIN" pitchFamily="2" charset="0"/>
              <a:cs typeface="Arial" pitchFamily="34" charset="0"/>
            </a:endParaRPr>
          </a:p>
          <a:p>
            <a:pPr algn="ctr">
              <a:spcBef>
                <a:spcPct val="50000"/>
              </a:spcBef>
            </a:pPr>
            <a:r>
              <a:rPr lang="en-US" sz="1400" dirty="0" err="1" smtClean="0">
                <a:solidFill>
                  <a:schemeClr val="bg1">
                    <a:lumMod val="50000"/>
                  </a:schemeClr>
                </a:solidFill>
                <a:latin typeface="DIN" pitchFamily="2" charset="0"/>
                <a:cs typeface="Arial" pitchFamily="34" charset="0"/>
              </a:rPr>
              <a:t>Demanda</a:t>
            </a:r>
            <a:endParaRPr lang="en-US" sz="1400" dirty="0" smtClean="0">
              <a:solidFill>
                <a:schemeClr val="bg1">
                  <a:lumMod val="50000"/>
                </a:schemeClr>
              </a:solidFill>
              <a:latin typeface="DIN" pitchFamily="2" charset="0"/>
              <a:cs typeface="Arial" pitchFamily="34" charset="0"/>
            </a:endParaRPr>
          </a:p>
          <a:p>
            <a:pPr algn="ctr">
              <a:spcBef>
                <a:spcPct val="50000"/>
              </a:spcBef>
            </a:pPr>
            <a:r>
              <a:rPr lang="en-US" sz="1400" dirty="0" err="1" smtClean="0">
                <a:solidFill>
                  <a:schemeClr val="bg1">
                    <a:lumMod val="50000"/>
                  </a:schemeClr>
                </a:solidFill>
                <a:latin typeface="DIN" pitchFamily="2" charset="0"/>
                <a:cs typeface="Arial" pitchFamily="34" charset="0"/>
              </a:rPr>
              <a:t>Flujo</a:t>
            </a:r>
            <a:endParaRPr lang="en-US" sz="1400" dirty="0" smtClean="0">
              <a:solidFill>
                <a:schemeClr val="bg1">
                  <a:lumMod val="50000"/>
                </a:schemeClr>
              </a:solidFill>
              <a:latin typeface="DIN" pitchFamily="2" charset="0"/>
              <a:cs typeface="Arial" pitchFamily="34" charset="0"/>
            </a:endParaRPr>
          </a:p>
          <a:p>
            <a:pPr algn="ctr">
              <a:spcBef>
                <a:spcPct val="50000"/>
              </a:spcBef>
            </a:pPr>
            <a:r>
              <a:rPr lang="en-US" sz="1400" dirty="0" err="1" smtClean="0">
                <a:solidFill>
                  <a:schemeClr val="bg1">
                    <a:lumMod val="50000"/>
                  </a:schemeClr>
                </a:solidFill>
                <a:latin typeface="DIN" pitchFamily="2" charset="0"/>
                <a:cs typeface="Arial" pitchFamily="34" charset="0"/>
              </a:rPr>
              <a:t>Inversión</a:t>
            </a:r>
            <a:endParaRPr lang="en-US" sz="1400" dirty="0" smtClean="0">
              <a:solidFill>
                <a:schemeClr val="bg1">
                  <a:lumMod val="50000"/>
                </a:schemeClr>
              </a:solidFill>
              <a:latin typeface="DIN" pitchFamily="2" charset="0"/>
              <a:cs typeface="Arial" pitchFamily="34" charset="0"/>
            </a:endParaRPr>
          </a:p>
          <a:p>
            <a:pPr algn="ctr">
              <a:spcBef>
                <a:spcPct val="50000"/>
              </a:spcBef>
            </a:pPr>
            <a:r>
              <a:rPr lang="en-US" sz="1400" dirty="0" err="1" smtClean="0">
                <a:solidFill>
                  <a:schemeClr val="bg1">
                    <a:lumMod val="50000"/>
                  </a:schemeClr>
                </a:solidFill>
                <a:latin typeface="DIN" pitchFamily="2" charset="0"/>
                <a:cs typeface="Arial" pitchFamily="34" charset="0"/>
              </a:rPr>
              <a:t>Marca</a:t>
            </a:r>
            <a:endParaRPr lang="en-US" sz="1400" dirty="0" smtClean="0">
              <a:solidFill>
                <a:schemeClr val="bg1">
                  <a:lumMod val="50000"/>
                </a:schemeClr>
              </a:solidFill>
              <a:latin typeface="DIN" pitchFamily="2" charset="0"/>
              <a:cs typeface="Arial" pitchFamily="34" charset="0"/>
            </a:endParaRPr>
          </a:p>
          <a:p>
            <a:pPr algn="ctr">
              <a:spcBef>
                <a:spcPct val="50000"/>
              </a:spcBef>
            </a:pPr>
            <a:r>
              <a:rPr lang="en-US" sz="1400" dirty="0" err="1" smtClean="0">
                <a:solidFill>
                  <a:schemeClr val="bg1">
                    <a:lumMod val="50000"/>
                  </a:schemeClr>
                </a:solidFill>
                <a:latin typeface="DIN" pitchFamily="2" charset="0"/>
                <a:cs typeface="Arial" pitchFamily="34" charset="0"/>
              </a:rPr>
              <a:t>Precio</a:t>
            </a:r>
            <a:endParaRPr lang="en-US" sz="1400" dirty="0" smtClean="0">
              <a:solidFill>
                <a:schemeClr val="bg1">
                  <a:lumMod val="50000"/>
                </a:schemeClr>
              </a:solidFill>
              <a:latin typeface="DIN" pitchFamily="2" charset="0"/>
              <a:cs typeface="Arial" pitchFamily="34" charset="0"/>
            </a:endParaRPr>
          </a:p>
          <a:p>
            <a:pPr algn="ctr">
              <a:spcBef>
                <a:spcPct val="50000"/>
              </a:spcBef>
            </a:pPr>
            <a:r>
              <a:rPr lang="en-US" sz="1600" dirty="0" smtClean="0">
                <a:solidFill>
                  <a:schemeClr val="tx1"/>
                </a:solidFill>
                <a:latin typeface="DIN" pitchFamily="2" charset="0"/>
                <a:cs typeface="Arial" pitchFamily="34" charset="0"/>
              </a:rPr>
              <a:t>P. </a:t>
            </a:r>
            <a:r>
              <a:rPr lang="en-US" sz="1600" dirty="0" err="1" smtClean="0">
                <a:solidFill>
                  <a:schemeClr val="tx1"/>
                </a:solidFill>
                <a:latin typeface="DIN" pitchFamily="2" charset="0"/>
                <a:cs typeface="Arial" pitchFamily="34" charset="0"/>
              </a:rPr>
              <a:t>Comercial</a:t>
            </a:r>
            <a:r>
              <a:rPr lang="en-US" sz="1600" dirty="0" smtClean="0">
                <a:solidFill>
                  <a:schemeClr val="tx1"/>
                </a:solidFill>
                <a:latin typeface="DIN" pitchFamily="2" charset="0"/>
                <a:cs typeface="Arial" pitchFamily="34" charset="0"/>
              </a:rPr>
              <a:t>.</a:t>
            </a:r>
          </a:p>
          <a:p>
            <a:pPr algn="ctr">
              <a:spcBef>
                <a:spcPct val="50000"/>
              </a:spcBef>
            </a:pPr>
            <a:r>
              <a:rPr lang="en-US" sz="1600" dirty="0" err="1" smtClean="0">
                <a:solidFill>
                  <a:schemeClr val="tx1"/>
                </a:solidFill>
                <a:latin typeface="DIN" pitchFamily="2" charset="0"/>
                <a:cs typeface="Arial" pitchFamily="34" charset="0"/>
              </a:rPr>
              <a:t>Entorno</a:t>
            </a:r>
            <a:endParaRPr lang="en-US" sz="1600" dirty="0" smtClean="0">
              <a:solidFill>
                <a:schemeClr val="tx1"/>
              </a:solidFill>
              <a:latin typeface="DIN" pitchFamily="2" charset="0"/>
              <a:cs typeface="Arial" pitchFamily="34" charset="0"/>
            </a:endParaRPr>
          </a:p>
          <a:p>
            <a:pPr algn="ctr">
              <a:spcBef>
                <a:spcPct val="50000"/>
              </a:spcBef>
            </a:pPr>
            <a:r>
              <a:rPr lang="en-US" sz="1400" dirty="0" smtClean="0">
                <a:solidFill>
                  <a:schemeClr val="tx1"/>
                </a:solidFill>
                <a:latin typeface="DIN" pitchFamily="2" charset="0"/>
                <a:cs typeface="Arial" pitchFamily="34" charset="0"/>
              </a:rPr>
              <a:t>--</a:t>
            </a:r>
            <a:endParaRPr lang="en-US" sz="1400" dirty="0" smtClean="0">
              <a:solidFill>
                <a:schemeClr val="tx1">
                  <a:lumMod val="95000"/>
                  <a:lumOff val="5000"/>
                </a:schemeClr>
              </a:solidFill>
              <a:latin typeface="DIN" pitchFamily="2" charset="0"/>
              <a:cs typeface="Arial" pitchFamily="34" charset="0"/>
            </a:endParaRPr>
          </a:p>
          <a:p>
            <a:pPr algn="ctr">
              <a:spcBef>
                <a:spcPct val="50000"/>
              </a:spcBef>
            </a:pPr>
            <a:r>
              <a:rPr lang="en-US" sz="1600" dirty="0" smtClean="0">
                <a:solidFill>
                  <a:schemeClr val="tx2">
                    <a:lumMod val="75000"/>
                  </a:schemeClr>
                </a:solidFill>
                <a:latin typeface="DIN" pitchFamily="2" charset="0"/>
                <a:cs typeface="Arial" pitchFamily="34" charset="0"/>
              </a:rPr>
              <a:t>70,000</a:t>
            </a:r>
            <a:endParaRPr lang="en-US" sz="1600" dirty="0">
              <a:solidFill>
                <a:schemeClr val="tx2">
                  <a:lumMod val="75000"/>
                </a:schemeClr>
              </a:solidFill>
              <a:latin typeface="DIN" pitchFamily="2" charset="0"/>
              <a:cs typeface="Arial" pitchFamily="34" charset="0"/>
            </a:endParaRPr>
          </a:p>
        </p:txBody>
      </p:sp>
      <p:sp>
        <p:nvSpPr>
          <p:cNvPr id="25" name="Rectángulo redondeado 14"/>
          <p:cNvSpPr>
            <a:spLocks noChangeArrowheads="1"/>
          </p:cNvSpPr>
          <p:nvPr/>
        </p:nvSpPr>
        <p:spPr bwMode="auto">
          <a:xfrm>
            <a:off x="7588645" y="2148553"/>
            <a:ext cx="1353779" cy="3831249"/>
          </a:xfrm>
          <a:prstGeom prst="roundRect">
            <a:avLst>
              <a:gd name="adj" fmla="val 6116"/>
            </a:avLst>
          </a:prstGeom>
          <a:solidFill>
            <a:schemeClr val="tx1">
              <a:lumMod val="65000"/>
              <a:lumOff val="35000"/>
            </a:schemeClr>
          </a:solidFill>
          <a:ln w="9525">
            <a:solidFill>
              <a:srgbClr val="C00000"/>
            </a:solidFill>
            <a:round/>
            <a:headEnd/>
            <a:tailEnd/>
          </a:ln>
          <a:effectLst>
            <a:outerShdw dist="23000" dir="5400000" rotWithShape="0">
              <a:srgbClr val="808080">
                <a:alpha val="34999"/>
              </a:srgbClr>
            </a:outerShdw>
          </a:effectLst>
        </p:spPr>
        <p:txBody>
          <a:bodyPr anchor="ctr"/>
          <a:lstStyle/>
          <a:p>
            <a:endParaRPr lang="es-ES" dirty="0">
              <a:solidFill>
                <a:srgbClr val="FFFFFF"/>
              </a:solidFill>
              <a:latin typeface="DIN" pitchFamily="2" charset="0"/>
            </a:endParaRPr>
          </a:p>
        </p:txBody>
      </p:sp>
      <p:sp>
        <p:nvSpPr>
          <p:cNvPr id="24" name="Rectángulo redondeado 14"/>
          <p:cNvSpPr>
            <a:spLocks noChangeArrowheads="1"/>
          </p:cNvSpPr>
          <p:nvPr/>
        </p:nvSpPr>
        <p:spPr bwMode="auto">
          <a:xfrm>
            <a:off x="4619300" y="2122948"/>
            <a:ext cx="1353779" cy="3839562"/>
          </a:xfrm>
          <a:prstGeom prst="roundRect">
            <a:avLst>
              <a:gd name="adj" fmla="val 6116"/>
            </a:avLst>
          </a:prstGeom>
          <a:solidFill>
            <a:schemeClr val="accent6">
              <a:lumMod val="75000"/>
            </a:schemeClr>
          </a:solidFill>
          <a:ln w="9525">
            <a:solidFill>
              <a:srgbClr val="7F7F7F"/>
            </a:solidFill>
            <a:round/>
            <a:headEnd/>
            <a:tailEnd/>
          </a:ln>
          <a:effectLst>
            <a:outerShdw dist="23000" dir="5400000" rotWithShape="0">
              <a:srgbClr val="808080">
                <a:alpha val="34999"/>
              </a:srgbClr>
            </a:outerShdw>
          </a:effectLst>
        </p:spPr>
        <p:txBody>
          <a:bodyPr anchor="ctr"/>
          <a:lstStyle/>
          <a:p>
            <a:endParaRPr lang="es-ES" dirty="0">
              <a:solidFill>
                <a:srgbClr val="FFFFFF"/>
              </a:solidFill>
              <a:latin typeface="DIN" pitchFamily="2" charset="0"/>
            </a:endParaRPr>
          </a:p>
        </p:txBody>
      </p:sp>
      <p:sp>
        <p:nvSpPr>
          <p:cNvPr id="23" name="Rectángulo redondeado 14"/>
          <p:cNvSpPr>
            <a:spLocks noChangeArrowheads="1"/>
          </p:cNvSpPr>
          <p:nvPr/>
        </p:nvSpPr>
        <p:spPr bwMode="auto">
          <a:xfrm>
            <a:off x="3213327" y="2093452"/>
            <a:ext cx="1353779" cy="3847874"/>
          </a:xfrm>
          <a:prstGeom prst="roundRect">
            <a:avLst>
              <a:gd name="adj" fmla="val 6116"/>
            </a:avLst>
          </a:prstGeom>
          <a:solidFill>
            <a:srgbClr val="943634"/>
          </a:solidFill>
          <a:ln w="9525">
            <a:solidFill>
              <a:srgbClr val="7F7F7F"/>
            </a:solidFill>
            <a:round/>
            <a:headEnd/>
            <a:tailEnd/>
          </a:ln>
          <a:effectLst>
            <a:outerShdw dist="23000" dir="5400000" rotWithShape="0">
              <a:srgbClr val="808080">
                <a:alpha val="34999"/>
              </a:srgbClr>
            </a:outerShdw>
          </a:effectLst>
        </p:spPr>
        <p:txBody>
          <a:bodyPr anchor="ctr"/>
          <a:lstStyle/>
          <a:p>
            <a:endParaRPr lang="es-ES" dirty="0">
              <a:solidFill>
                <a:srgbClr val="FFFFFF"/>
              </a:solidFill>
              <a:latin typeface="DIN" pitchFamily="2" charset="0"/>
            </a:endParaRPr>
          </a:p>
        </p:txBody>
      </p:sp>
      <p:sp>
        <p:nvSpPr>
          <p:cNvPr id="22" name="Rectángulo redondeado 14"/>
          <p:cNvSpPr>
            <a:spLocks noChangeArrowheads="1"/>
          </p:cNvSpPr>
          <p:nvPr/>
        </p:nvSpPr>
        <p:spPr bwMode="auto">
          <a:xfrm>
            <a:off x="1777815" y="2108200"/>
            <a:ext cx="1353779" cy="3849598"/>
          </a:xfrm>
          <a:prstGeom prst="roundRect">
            <a:avLst>
              <a:gd name="adj" fmla="val 6116"/>
            </a:avLst>
          </a:prstGeom>
          <a:solidFill>
            <a:srgbClr val="FEFCB6"/>
          </a:solidFill>
          <a:ln w="9525">
            <a:solidFill>
              <a:srgbClr val="7F7F7F"/>
            </a:solidFill>
            <a:round/>
            <a:headEnd/>
            <a:tailEnd/>
          </a:ln>
          <a:effectLst>
            <a:outerShdw dist="23000" dir="5400000" rotWithShape="0">
              <a:srgbClr val="808080">
                <a:alpha val="34999"/>
              </a:srgbClr>
            </a:outerShdw>
          </a:effectLst>
        </p:spPr>
        <p:txBody>
          <a:bodyPr anchor="ctr"/>
          <a:lstStyle/>
          <a:p>
            <a:endParaRPr lang="es-ES" dirty="0">
              <a:solidFill>
                <a:srgbClr val="FFFFFF"/>
              </a:solidFill>
              <a:latin typeface="DIN" pitchFamily="2" charset="0"/>
            </a:endParaRPr>
          </a:p>
        </p:txBody>
      </p:sp>
      <p:sp>
        <p:nvSpPr>
          <p:cNvPr id="396292" name="Rectangle 4"/>
          <p:cNvSpPr>
            <a:spLocks noChangeArrowheads="1"/>
          </p:cNvSpPr>
          <p:nvPr/>
        </p:nvSpPr>
        <p:spPr bwMode="auto">
          <a:xfrm>
            <a:off x="7536427" y="2226182"/>
            <a:ext cx="1415844" cy="3746915"/>
          </a:xfrm>
          <a:prstGeom prst="rect">
            <a:avLst/>
          </a:prstGeom>
          <a:noFill/>
          <a:ln w="9525">
            <a:noFill/>
            <a:miter lim="800000"/>
            <a:headEnd/>
            <a:tailEnd/>
          </a:ln>
          <a:effectLst>
            <a:outerShdw dist="17961" dir="2700000" algn="ctr" rotWithShape="0">
              <a:schemeClr val="bg1"/>
            </a:outerShdw>
          </a:effectLst>
        </p:spPr>
        <p:txBody>
          <a:bodyPr wrap="square" lIns="92075" tIns="46038" rIns="92075" bIns="46038">
            <a:spAutoFit/>
          </a:bodyPr>
          <a:lstStyle/>
          <a:p>
            <a:pPr algn="ctr">
              <a:spcBef>
                <a:spcPct val="50000"/>
              </a:spcBef>
            </a:pPr>
            <a:r>
              <a:rPr lang="en-US" sz="1600" u="sng" cap="all" dirty="0" smtClean="0">
                <a:solidFill>
                  <a:schemeClr val="bg1"/>
                </a:solidFill>
                <a:effectLst>
                  <a:outerShdw blurRad="38100" dist="38100" dir="2700000" algn="tl">
                    <a:srgbClr val="000000">
                      <a:alpha val="43137"/>
                    </a:srgbClr>
                  </a:outerShdw>
                </a:effectLst>
                <a:latin typeface="DIN" pitchFamily="2" charset="0"/>
                <a:cs typeface="Arial" pitchFamily="34" charset="0"/>
              </a:rPr>
              <a:t>Real</a:t>
            </a:r>
            <a:endParaRPr lang="en-US" sz="1600" u="sng" cap="all" dirty="0">
              <a:solidFill>
                <a:schemeClr val="bg1"/>
              </a:solidFill>
              <a:effectLst>
                <a:outerShdw blurRad="38100" dist="38100" dir="2700000" algn="tl">
                  <a:srgbClr val="000000">
                    <a:alpha val="43137"/>
                  </a:srgbClr>
                </a:outerShdw>
              </a:effectLst>
              <a:latin typeface="DIN" pitchFamily="2" charset="0"/>
              <a:cs typeface="Arial" pitchFamily="34" charset="0"/>
            </a:endParaRPr>
          </a:p>
          <a:p>
            <a:pPr algn="ctr">
              <a:spcBef>
                <a:spcPct val="50000"/>
              </a:spcBef>
            </a:pPr>
            <a:endParaRPr lang="en-US" sz="1400" dirty="0">
              <a:solidFill>
                <a:schemeClr val="bg1"/>
              </a:solidFill>
              <a:latin typeface="DIN" pitchFamily="2" charset="0"/>
              <a:cs typeface="Arial" pitchFamily="34" charset="0"/>
            </a:endParaRPr>
          </a:p>
          <a:p>
            <a:pPr algn="ctr">
              <a:spcBef>
                <a:spcPct val="50000"/>
              </a:spcBef>
            </a:pPr>
            <a:r>
              <a:rPr lang="en-US" sz="1400" dirty="0" err="1" smtClean="0">
                <a:solidFill>
                  <a:schemeClr val="bg1">
                    <a:lumMod val="50000"/>
                  </a:schemeClr>
                </a:solidFill>
                <a:latin typeface="DIN" pitchFamily="2" charset="0"/>
                <a:cs typeface="Arial" pitchFamily="34" charset="0"/>
              </a:rPr>
              <a:t>Demanda</a:t>
            </a:r>
            <a:endParaRPr lang="en-US" sz="1400" dirty="0" smtClean="0">
              <a:solidFill>
                <a:schemeClr val="bg1">
                  <a:lumMod val="50000"/>
                </a:schemeClr>
              </a:solidFill>
              <a:latin typeface="DIN" pitchFamily="2" charset="0"/>
              <a:cs typeface="Arial" pitchFamily="34" charset="0"/>
            </a:endParaRPr>
          </a:p>
          <a:p>
            <a:pPr algn="ctr">
              <a:spcBef>
                <a:spcPct val="50000"/>
              </a:spcBef>
            </a:pPr>
            <a:r>
              <a:rPr lang="en-US" sz="1400" dirty="0" err="1" smtClean="0">
                <a:solidFill>
                  <a:schemeClr val="bg1">
                    <a:lumMod val="50000"/>
                  </a:schemeClr>
                </a:solidFill>
                <a:latin typeface="DIN" pitchFamily="2" charset="0"/>
                <a:cs typeface="Arial" pitchFamily="34" charset="0"/>
              </a:rPr>
              <a:t>Flujo</a:t>
            </a:r>
            <a:endParaRPr lang="en-US" sz="1400" dirty="0" smtClean="0">
              <a:solidFill>
                <a:schemeClr val="bg1">
                  <a:lumMod val="50000"/>
                </a:schemeClr>
              </a:solidFill>
              <a:latin typeface="DIN" pitchFamily="2" charset="0"/>
              <a:cs typeface="Arial" pitchFamily="34" charset="0"/>
            </a:endParaRPr>
          </a:p>
          <a:p>
            <a:pPr algn="ctr">
              <a:spcBef>
                <a:spcPct val="50000"/>
              </a:spcBef>
            </a:pPr>
            <a:r>
              <a:rPr lang="en-US" sz="1400" dirty="0" err="1" smtClean="0">
                <a:solidFill>
                  <a:schemeClr val="bg1">
                    <a:lumMod val="50000"/>
                  </a:schemeClr>
                </a:solidFill>
                <a:latin typeface="DIN" pitchFamily="2" charset="0"/>
                <a:cs typeface="Arial" pitchFamily="34" charset="0"/>
              </a:rPr>
              <a:t>Inversión</a:t>
            </a:r>
            <a:endParaRPr lang="en-US" sz="1400" dirty="0" smtClean="0">
              <a:solidFill>
                <a:schemeClr val="bg1">
                  <a:lumMod val="50000"/>
                </a:schemeClr>
              </a:solidFill>
              <a:latin typeface="DIN" pitchFamily="2" charset="0"/>
              <a:cs typeface="Arial" pitchFamily="34" charset="0"/>
            </a:endParaRPr>
          </a:p>
          <a:p>
            <a:pPr algn="ctr">
              <a:spcBef>
                <a:spcPct val="50000"/>
              </a:spcBef>
            </a:pPr>
            <a:r>
              <a:rPr lang="en-US" sz="1400" dirty="0" err="1" smtClean="0">
                <a:solidFill>
                  <a:schemeClr val="bg1">
                    <a:lumMod val="50000"/>
                  </a:schemeClr>
                </a:solidFill>
                <a:latin typeface="DIN" pitchFamily="2" charset="0"/>
                <a:cs typeface="Arial" pitchFamily="34" charset="0"/>
              </a:rPr>
              <a:t>Marca</a:t>
            </a:r>
            <a:endParaRPr lang="en-US" sz="1400" dirty="0">
              <a:solidFill>
                <a:schemeClr val="bg1">
                  <a:lumMod val="50000"/>
                </a:schemeClr>
              </a:solidFill>
              <a:latin typeface="DIN" pitchFamily="2" charset="0"/>
              <a:cs typeface="Arial" pitchFamily="34" charset="0"/>
            </a:endParaRPr>
          </a:p>
          <a:p>
            <a:pPr algn="ctr">
              <a:spcBef>
                <a:spcPct val="50000"/>
              </a:spcBef>
            </a:pPr>
            <a:r>
              <a:rPr lang="en-US" sz="1400" dirty="0" smtClean="0">
                <a:solidFill>
                  <a:schemeClr val="bg1">
                    <a:lumMod val="50000"/>
                  </a:schemeClr>
                </a:solidFill>
                <a:latin typeface="DIN" pitchFamily="2" charset="0"/>
                <a:cs typeface="Arial" pitchFamily="34" charset="0"/>
              </a:rPr>
              <a:t>P </a:t>
            </a:r>
            <a:r>
              <a:rPr lang="en-US" sz="1400" dirty="0" err="1" smtClean="0">
                <a:solidFill>
                  <a:schemeClr val="bg1">
                    <a:lumMod val="50000"/>
                  </a:schemeClr>
                </a:solidFill>
                <a:latin typeface="DIN" pitchFamily="2" charset="0"/>
                <a:cs typeface="Arial" pitchFamily="34" charset="0"/>
              </a:rPr>
              <a:t>Comercial</a:t>
            </a:r>
            <a:r>
              <a:rPr lang="en-US" sz="1400" dirty="0" smtClean="0">
                <a:solidFill>
                  <a:schemeClr val="bg1">
                    <a:lumMod val="50000"/>
                  </a:schemeClr>
                </a:solidFill>
                <a:latin typeface="DIN" pitchFamily="2" charset="0"/>
                <a:cs typeface="Arial" pitchFamily="34" charset="0"/>
              </a:rPr>
              <a:t>.</a:t>
            </a:r>
            <a:endParaRPr lang="en-US" sz="1400" dirty="0">
              <a:solidFill>
                <a:schemeClr val="bg1">
                  <a:lumMod val="50000"/>
                </a:schemeClr>
              </a:solidFill>
              <a:latin typeface="DIN" pitchFamily="2" charset="0"/>
              <a:cs typeface="Arial" pitchFamily="34" charset="0"/>
            </a:endParaRPr>
          </a:p>
          <a:p>
            <a:pPr algn="ctr">
              <a:spcBef>
                <a:spcPct val="50000"/>
              </a:spcBef>
            </a:pPr>
            <a:r>
              <a:rPr lang="en-US" sz="1400" dirty="0" err="1">
                <a:solidFill>
                  <a:schemeClr val="bg1">
                    <a:lumMod val="50000"/>
                  </a:schemeClr>
                </a:solidFill>
                <a:latin typeface="DIN" pitchFamily="2" charset="0"/>
                <a:cs typeface="Arial" pitchFamily="34" charset="0"/>
              </a:rPr>
              <a:t>Precio</a:t>
            </a:r>
            <a:endParaRPr lang="en-US" sz="1400" dirty="0">
              <a:solidFill>
                <a:schemeClr val="bg1">
                  <a:lumMod val="50000"/>
                </a:schemeClr>
              </a:solidFill>
              <a:latin typeface="DIN" pitchFamily="2" charset="0"/>
              <a:cs typeface="Arial" pitchFamily="34" charset="0"/>
            </a:endParaRPr>
          </a:p>
          <a:p>
            <a:pPr algn="ctr">
              <a:spcBef>
                <a:spcPct val="50000"/>
              </a:spcBef>
            </a:pPr>
            <a:r>
              <a:rPr lang="en-US" sz="1400" dirty="0" err="1" smtClean="0">
                <a:solidFill>
                  <a:schemeClr val="bg1">
                    <a:lumMod val="50000"/>
                  </a:schemeClr>
                </a:solidFill>
                <a:latin typeface="DIN" pitchFamily="2" charset="0"/>
                <a:cs typeface="Arial" pitchFamily="34" charset="0"/>
              </a:rPr>
              <a:t>Entorno</a:t>
            </a:r>
            <a:endParaRPr lang="en-US" sz="1400" dirty="0">
              <a:solidFill>
                <a:schemeClr val="bg1">
                  <a:lumMod val="50000"/>
                </a:schemeClr>
              </a:solidFill>
              <a:latin typeface="DIN" pitchFamily="2" charset="0"/>
              <a:cs typeface="Arial" pitchFamily="34" charset="0"/>
            </a:endParaRPr>
          </a:p>
          <a:p>
            <a:pPr algn="ctr">
              <a:spcBef>
                <a:spcPct val="50000"/>
              </a:spcBef>
            </a:pPr>
            <a:r>
              <a:rPr lang="en-US" sz="1600" dirty="0" err="1" smtClean="0">
                <a:solidFill>
                  <a:schemeClr val="tx1"/>
                </a:solidFill>
                <a:latin typeface="DIN" pitchFamily="2" charset="0"/>
                <a:cs typeface="Arial" pitchFamily="34" charset="0"/>
              </a:rPr>
              <a:t>Operación</a:t>
            </a:r>
            <a:endParaRPr lang="en-US" sz="1600" dirty="0">
              <a:solidFill>
                <a:schemeClr val="tx1"/>
              </a:solidFill>
              <a:latin typeface="DIN" pitchFamily="2" charset="0"/>
              <a:cs typeface="Arial" pitchFamily="34" charset="0"/>
            </a:endParaRPr>
          </a:p>
          <a:p>
            <a:pPr algn="ctr">
              <a:spcBef>
                <a:spcPct val="50000"/>
              </a:spcBef>
            </a:pPr>
            <a:r>
              <a:rPr lang="en-US" sz="1600" dirty="0" smtClean="0">
                <a:solidFill>
                  <a:schemeClr val="tx2">
                    <a:lumMod val="75000"/>
                  </a:schemeClr>
                </a:solidFill>
                <a:latin typeface="DIN" pitchFamily="2" charset="0"/>
                <a:cs typeface="Arial" pitchFamily="34" charset="0"/>
              </a:rPr>
              <a:t>80,000</a:t>
            </a:r>
            <a:endParaRPr lang="en-US" sz="1600" dirty="0">
              <a:solidFill>
                <a:schemeClr val="tx2">
                  <a:lumMod val="75000"/>
                </a:schemeClr>
              </a:solidFill>
              <a:latin typeface="DIN" pitchFamily="2" charset="0"/>
              <a:cs typeface="Arial" pitchFamily="34" charset="0"/>
            </a:endParaRPr>
          </a:p>
        </p:txBody>
      </p:sp>
      <p:sp>
        <p:nvSpPr>
          <p:cNvPr id="396299" name="Rectangle 11"/>
          <p:cNvSpPr>
            <a:spLocks noChangeArrowheads="1"/>
          </p:cNvSpPr>
          <p:nvPr/>
        </p:nvSpPr>
        <p:spPr bwMode="auto">
          <a:xfrm>
            <a:off x="339220" y="2167188"/>
            <a:ext cx="1268362" cy="3540073"/>
          </a:xfrm>
          <a:prstGeom prst="rect">
            <a:avLst/>
          </a:prstGeom>
          <a:noFill/>
          <a:ln w="9525">
            <a:noFill/>
            <a:miter lim="800000"/>
            <a:headEnd/>
            <a:tailEnd/>
          </a:ln>
          <a:effectLst>
            <a:outerShdw dist="17961" dir="2700000" algn="ctr" rotWithShape="0">
              <a:schemeClr val="bg1"/>
            </a:outerShdw>
          </a:effectLst>
        </p:spPr>
        <p:txBody>
          <a:bodyPr lIns="92075" tIns="46038" rIns="92075" bIns="46038">
            <a:noAutofit/>
          </a:bodyPr>
          <a:lstStyle/>
          <a:p>
            <a:pPr algn="ctr">
              <a:spcBef>
                <a:spcPct val="50000"/>
              </a:spcBef>
            </a:pPr>
            <a:r>
              <a:rPr lang="en-US" sz="1600" u="sng" cap="all" dirty="0" err="1">
                <a:solidFill>
                  <a:schemeClr val="tx2">
                    <a:lumMod val="75000"/>
                  </a:schemeClr>
                </a:solidFill>
                <a:latin typeface="DIN" pitchFamily="2" charset="0"/>
                <a:cs typeface="Arial" pitchFamily="34" charset="0"/>
              </a:rPr>
              <a:t>Ubicación</a:t>
            </a:r>
            <a:endParaRPr lang="en-US" sz="1600" u="sng" cap="all" dirty="0">
              <a:solidFill>
                <a:schemeClr val="tx2">
                  <a:lumMod val="75000"/>
                </a:schemeClr>
              </a:solidFill>
              <a:latin typeface="DIN" pitchFamily="2" charset="0"/>
              <a:cs typeface="Arial" pitchFamily="34" charset="0"/>
            </a:endParaRPr>
          </a:p>
          <a:p>
            <a:pPr algn="ctr">
              <a:spcBef>
                <a:spcPct val="50000"/>
              </a:spcBef>
            </a:pPr>
            <a:endParaRPr lang="en-US" sz="1400" dirty="0">
              <a:solidFill>
                <a:schemeClr val="bg1"/>
              </a:solidFill>
              <a:latin typeface="DIN" pitchFamily="2" charset="0"/>
              <a:cs typeface="Arial" pitchFamily="34" charset="0"/>
            </a:endParaRPr>
          </a:p>
          <a:p>
            <a:pPr algn="ctr">
              <a:spcBef>
                <a:spcPct val="50000"/>
              </a:spcBef>
            </a:pPr>
            <a:r>
              <a:rPr lang="en-US" sz="1600" dirty="0" err="1" smtClean="0">
                <a:solidFill>
                  <a:schemeClr val="tx1"/>
                </a:solidFill>
                <a:latin typeface="DIN" pitchFamily="2" charset="0"/>
                <a:cs typeface="Arial" pitchFamily="34" charset="0"/>
              </a:rPr>
              <a:t>Demanda</a:t>
            </a:r>
            <a:endParaRPr lang="en-US" sz="1600" dirty="0">
              <a:solidFill>
                <a:schemeClr val="tx1"/>
              </a:solidFill>
              <a:latin typeface="DIN" pitchFamily="2" charset="0"/>
              <a:cs typeface="Arial" pitchFamily="34" charset="0"/>
            </a:endParaRPr>
          </a:p>
          <a:p>
            <a:pPr algn="ctr">
              <a:spcBef>
                <a:spcPct val="50000"/>
              </a:spcBef>
            </a:pPr>
            <a:r>
              <a:rPr lang="en-US" sz="1600" dirty="0" err="1" smtClean="0">
                <a:solidFill>
                  <a:schemeClr val="tx1"/>
                </a:solidFill>
                <a:latin typeface="DIN" pitchFamily="2" charset="0"/>
                <a:cs typeface="Arial" pitchFamily="34" charset="0"/>
              </a:rPr>
              <a:t>Flujo</a:t>
            </a:r>
            <a:endParaRPr lang="en-US" sz="1600" dirty="0">
              <a:solidFill>
                <a:schemeClr val="tx1"/>
              </a:solidFill>
              <a:latin typeface="DIN" pitchFamily="2" charset="0"/>
              <a:cs typeface="Arial" pitchFamily="34" charset="0"/>
            </a:endParaRPr>
          </a:p>
          <a:p>
            <a:pPr algn="ctr">
              <a:spcBef>
                <a:spcPct val="50000"/>
              </a:spcBef>
            </a:pPr>
            <a:r>
              <a:rPr lang="en-US" sz="1400" dirty="0">
                <a:solidFill>
                  <a:schemeClr val="tx1">
                    <a:lumMod val="95000"/>
                    <a:lumOff val="5000"/>
                  </a:schemeClr>
                </a:solidFill>
                <a:latin typeface="DIN" pitchFamily="2" charset="0"/>
                <a:cs typeface="Arial" pitchFamily="34" charset="0"/>
              </a:rPr>
              <a:t>--</a:t>
            </a:r>
          </a:p>
          <a:p>
            <a:pPr algn="ctr">
              <a:spcBef>
                <a:spcPct val="50000"/>
              </a:spcBef>
            </a:pPr>
            <a:r>
              <a:rPr lang="en-US" sz="1400" dirty="0">
                <a:solidFill>
                  <a:schemeClr val="tx1">
                    <a:lumMod val="95000"/>
                    <a:lumOff val="5000"/>
                  </a:schemeClr>
                </a:solidFill>
                <a:latin typeface="DIN" pitchFamily="2" charset="0"/>
                <a:cs typeface="Arial" pitchFamily="34" charset="0"/>
              </a:rPr>
              <a:t>--</a:t>
            </a:r>
          </a:p>
          <a:p>
            <a:pPr algn="ctr">
              <a:spcBef>
                <a:spcPct val="50000"/>
              </a:spcBef>
            </a:pPr>
            <a:r>
              <a:rPr lang="en-US" sz="1400" dirty="0">
                <a:solidFill>
                  <a:schemeClr val="tx1">
                    <a:lumMod val="95000"/>
                    <a:lumOff val="5000"/>
                  </a:schemeClr>
                </a:solidFill>
                <a:latin typeface="DIN" pitchFamily="2" charset="0"/>
                <a:cs typeface="Arial" pitchFamily="34" charset="0"/>
              </a:rPr>
              <a:t>--</a:t>
            </a:r>
          </a:p>
          <a:p>
            <a:pPr algn="ctr">
              <a:spcBef>
                <a:spcPct val="50000"/>
              </a:spcBef>
            </a:pPr>
            <a:r>
              <a:rPr lang="en-US" sz="1400" dirty="0">
                <a:solidFill>
                  <a:schemeClr val="tx1">
                    <a:lumMod val="95000"/>
                    <a:lumOff val="5000"/>
                  </a:schemeClr>
                </a:solidFill>
                <a:latin typeface="DIN" pitchFamily="2" charset="0"/>
                <a:cs typeface="Arial" pitchFamily="34" charset="0"/>
              </a:rPr>
              <a:t>--</a:t>
            </a:r>
          </a:p>
          <a:p>
            <a:pPr algn="ctr">
              <a:spcBef>
                <a:spcPct val="50000"/>
              </a:spcBef>
            </a:pPr>
            <a:r>
              <a:rPr lang="en-US" sz="1400" dirty="0">
                <a:solidFill>
                  <a:schemeClr val="tx1">
                    <a:lumMod val="95000"/>
                    <a:lumOff val="5000"/>
                  </a:schemeClr>
                </a:solidFill>
                <a:latin typeface="DIN" pitchFamily="2" charset="0"/>
                <a:cs typeface="Arial" pitchFamily="34" charset="0"/>
              </a:rPr>
              <a:t>--</a:t>
            </a:r>
          </a:p>
          <a:p>
            <a:pPr algn="ctr">
              <a:spcBef>
                <a:spcPct val="50000"/>
              </a:spcBef>
            </a:pPr>
            <a:endParaRPr lang="en-US" sz="1400" dirty="0">
              <a:solidFill>
                <a:schemeClr val="bg1"/>
              </a:solidFill>
              <a:latin typeface="DIN" pitchFamily="2" charset="0"/>
              <a:cs typeface="Arial" pitchFamily="34" charset="0"/>
            </a:endParaRPr>
          </a:p>
          <a:p>
            <a:pPr algn="ctr">
              <a:spcBef>
                <a:spcPct val="50000"/>
              </a:spcBef>
            </a:pPr>
            <a:r>
              <a:rPr lang="en-US" sz="1600" dirty="0" smtClean="0">
                <a:solidFill>
                  <a:schemeClr val="tx2">
                    <a:lumMod val="75000"/>
                  </a:schemeClr>
                </a:solidFill>
                <a:latin typeface="DIN" pitchFamily="2" charset="0"/>
                <a:cs typeface="Arial" pitchFamily="34" charset="0"/>
              </a:rPr>
              <a:t>110,000</a:t>
            </a:r>
            <a:endParaRPr lang="en-US" sz="1600" dirty="0">
              <a:solidFill>
                <a:schemeClr val="tx2">
                  <a:lumMod val="75000"/>
                </a:schemeClr>
              </a:solidFill>
              <a:latin typeface="DIN" pitchFamily="2" charset="0"/>
              <a:cs typeface="Arial" pitchFamily="34" charset="0"/>
            </a:endParaRPr>
          </a:p>
        </p:txBody>
      </p:sp>
      <p:sp>
        <p:nvSpPr>
          <p:cNvPr id="396300" name="Rectangle 12"/>
          <p:cNvSpPr>
            <a:spLocks noChangeArrowheads="1"/>
          </p:cNvSpPr>
          <p:nvPr/>
        </p:nvSpPr>
        <p:spPr bwMode="auto">
          <a:xfrm>
            <a:off x="1740328" y="2211432"/>
            <a:ext cx="1415845" cy="3663183"/>
          </a:xfrm>
          <a:prstGeom prst="rect">
            <a:avLst/>
          </a:prstGeom>
          <a:noFill/>
          <a:ln w="9525">
            <a:noFill/>
            <a:miter lim="800000"/>
            <a:headEnd/>
            <a:tailEnd/>
          </a:ln>
          <a:effectLst>
            <a:outerShdw dist="17961" dir="2700000" algn="ctr" rotWithShape="0">
              <a:schemeClr val="bg1"/>
            </a:outerShdw>
          </a:effectLst>
        </p:spPr>
        <p:txBody>
          <a:bodyPr wrap="square" lIns="92075" tIns="46038" rIns="92075" bIns="46038">
            <a:spAutoFit/>
          </a:bodyPr>
          <a:lstStyle/>
          <a:p>
            <a:pPr algn="ctr">
              <a:spcBef>
                <a:spcPct val="50000"/>
              </a:spcBef>
            </a:pPr>
            <a:r>
              <a:rPr lang="en-US" sz="1600" u="sng" cap="all" dirty="0" err="1" smtClean="0">
                <a:solidFill>
                  <a:schemeClr val="tx2">
                    <a:lumMod val="75000"/>
                  </a:schemeClr>
                </a:solidFill>
                <a:latin typeface="DIN" pitchFamily="2" charset="0"/>
                <a:cs typeface="Arial" pitchFamily="34" charset="0"/>
              </a:rPr>
              <a:t>Inversión</a:t>
            </a:r>
            <a:endParaRPr lang="en-US" sz="1600" u="sng" cap="all" dirty="0">
              <a:solidFill>
                <a:schemeClr val="tx2">
                  <a:lumMod val="75000"/>
                </a:schemeClr>
              </a:solidFill>
              <a:latin typeface="DIN" pitchFamily="2" charset="0"/>
              <a:cs typeface="Arial" pitchFamily="34" charset="0"/>
            </a:endParaRPr>
          </a:p>
          <a:p>
            <a:pPr algn="ctr">
              <a:spcBef>
                <a:spcPct val="50000"/>
              </a:spcBef>
            </a:pPr>
            <a:endParaRPr lang="en-US" sz="1400" dirty="0">
              <a:solidFill>
                <a:schemeClr val="bg1"/>
              </a:solidFill>
              <a:latin typeface="DIN" pitchFamily="2" charset="0"/>
              <a:cs typeface="Arial" pitchFamily="34" charset="0"/>
            </a:endParaRPr>
          </a:p>
          <a:p>
            <a:pPr algn="ctr">
              <a:spcBef>
                <a:spcPct val="50000"/>
              </a:spcBef>
            </a:pPr>
            <a:r>
              <a:rPr lang="en-US" sz="1400" dirty="0" err="1" smtClean="0">
                <a:solidFill>
                  <a:schemeClr val="bg1">
                    <a:lumMod val="50000"/>
                  </a:schemeClr>
                </a:solidFill>
                <a:latin typeface="DIN" pitchFamily="2" charset="0"/>
                <a:cs typeface="Arial" pitchFamily="34" charset="0"/>
              </a:rPr>
              <a:t>Demanda</a:t>
            </a:r>
            <a:endParaRPr lang="en-US" sz="1400" dirty="0" smtClean="0">
              <a:solidFill>
                <a:schemeClr val="bg1">
                  <a:lumMod val="50000"/>
                </a:schemeClr>
              </a:solidFill>
              <a:latin typeface="DIN" pitchFamily="2" charset="0"/>
              <a:cs typeface="Arial" pitchFamily="34" charset="0"/>
            </a:endParaRPr>
          </a:p>
          <a:p>
            <a:pPr algn="ctr">
              <a:spcBef>
                <a:spcPct val="50000"/>
              </a:spcBef>
            </a:pPr>
            <a:r>
              <a:rPr lang="en-US" sz="1400" dirty="0" err="1" smtClean="0">
                <a:solidFill>
                  <a:schemeClr val="bg1">
                    <a:lumMod val="50000"/>
                  </a:schemeClr>
                </a:solidFill>
                <a:latin typeface="DIN" pitchFamily="2" charset="0"/>
                <a:cs typeface="Arial" pitchFamily="34" charset="0"/>
              </a:rPr>
              <a:t>Flujo</a:t>
            </a:r>
            <a:endParaRPr lang="en-US" sz="1400" dirty="0" smtClean="0">
              <a:solidFill>
                <a:schemeClr val="bg1">
                  <a:lumMod val="50000"/>
                </a:schemeClr>
              </a:solidFill>
              <a:latin typeface="DIN" pitchFamily="2" charset="0"/>
              <a:cs typeface="Arial" pitchFamily="34" charset="0"/>
            </a:endParaRPr>
          </a:p>
          <a:p>
            <a:pPr algn="ctr">
              <a:spcBef>
                <a:spcPct val="50000"/>
              </a:spcBef>
            </a:pPr>
            <a:r>
              <a:rPr lang="en-US" sz="1600" dirty="0" err="1" smtClean="0">
                <a:solidFill>
                  <a:schemeClr val="tx1"/>
                </a:solidFill>
                <a:latin typeface="DIN" pitchFamily="2" charset="0"/>
                <a:cs typeface="Arial" pitchFamily="34" charset="0"/>
              </a:rPr>
              <a:t>Inversión</a:t>
            </a:r>
            <a:endParaRPr lang="en-US" sz="1600" dirty="0">
              <a:solidFill>
                <a:schemeClr val="tx1"/>
              </a:solidFill>
              <a:latin typeface="DIN" pitchFamily="2" charset="0"/>
              <a:cs typeface="Arial" pitchFamily="34" charset="0"/>
            </a:endParaRPr>
          </a:p>
          <a:p>
            <a:pPr algn="ctr">
              <a:spcBef>
                <a:spcPct val="50000"/>
              </a:spcBef>
            </a:pPr>
            <a:r>
              <a:rPr lang="en-US" sz="1400" dirty="0">
                <a:solidFill>
                  <a:schemeClr val="tx1">
                    <a:lumMod val="95000"/>
                    <a:lumOff val="5000"/>
                  </a:schemeClr>
                </a:solidFill>
                <a:latin typeface="DIN" pitchFamily="2" charset="0"/>
                <a:cs typeface="Arial" pitchFamily="34" charset="0"/>
              </a:rPr>
              <a:t>--</a:t>
            </a:r>
          </a:p>
          <a:p>
            <a:pPr algn="ctr">
              <a:spcBef>
                <a:spcPct val="50000"/>
              </a:spcBef>
            </a:pPr>
            <a:r>
              <a:rPr lang="en-US" sz="1400" dirty="0">
                <a:solidFill>
                  <a:schemeClr val="tx1">
                    <a:lumMod val="95000"/>
                    <a:lumOff val="5000"/>
                  </a:schemeClr>
                </a:solidFill>
                <a:latin typeface="DIN" pitchFamily="2" charset="0"/>
                <a:cs typeface="Arial" pitchFamily="34" charset="0"/>
              </a:rPr>
              <a:t>--</a:t>
            </a:r>
          </a:p>
          <a:p>
            <a:pPr algn="ctr">
              <a:spcBef>
                <a:spcPct val="50000"/>
              </a:spcBef>
            </a:pPr>
            <a:r>
              <a:rPr lang="en-US" sz="1400" dirty="0">
                <a:solidFill>
                  <a:schemeClr val="tx1">
                    <a:lumMod val="95000"/>
                    <a:lumOff val="5000"/>
                  </a:schemeClr>
                </a:solidFill>
                <a:latin typeface="DIN" pitchFamily="2" charset="0"/>
                <a:cs typeface="Arial" pitchFamily="34" charset="0"/>
              </a:rPr>
              <a:t>--</a:t>
            </a:r>
          </a:p>
          <a:p>
            <a:pPr algn="ctr">
              <a:spcBef>
                <a:spcPct val="50000"/>
              </a:spcBef>
            </a:pPr>
            <a:r>
              <a:rPr lang="en-US" sz="1400" dirty="0">
                <a:solidFill>
                  <a:schemeClr val="tx1">
                    <a:lumMod val="95000"/>
                    <a:lumOff val="5000"/>
                  </a:schemeClr>
                </a:solidFill>
                <a:latin typeface="DIN" pitchFamily="2" charset="0"/>
                <a:cs typeface="Arial" pitchFamily="34" charset="0"/>
              </a:rPr>
              <a:t>--</a:t>
            </a:r>
          </a:p>
          <a:p>
            <a:pPr algn="ctr">
              <a:spcBef>
                <a:spcPct val="50000"/>
              </a:spcBef>
            </a:pPr>
            <a:endParaRPr lang="en-US" sz="1400" dirty="0">
              <a:solidFill>
                <a:schemeClr val="bg1"/>
              </a:solidFill>
              <a:latin typeface="DIN" pitchFamily="2" charset="0"/>
              <a:cs typeface="Arial" pitchFamily="34" charset="0"/>
            </a:endParaRPr>
          </a:p>
          <a:p>
            <a:pPr algn="ctr">
              <a:spcBef>
                <a:spcPct val="50000"/>
              </a:spcBef>
            </a:pPr>
            <a:r>
              <a:rPr lang="en-US" sz="1600" dirty="0" smtClean="0">
                <a:solidFill>
                  <a:schemeClr val="tx2">
                    <a:lumMod val="75000"/>
                  </a:schemeClr>
                </a:solidFill>
                <a:latin typeface="DIN" pitchFamily="2" charset="0"/>
                <a:cs typeface="Arial" pitchFamily="34" charset="0"/>
              </a:rPr>
              <a:t>95,000</a:t>
            </a:r>
            <a:endParaRPr lang="en-US" sz="1600" dirty="0">
              <a:solidFill>
                <a:schemeClr val="tx2">
                  <a:lumMod val="75000"/>
                </a:schemeClr>
              </a:solidFill>
              <a:latin typeface="DIN" pitchFamily="2" charset="0"/>
              <a:cs typeface="Arial" pitchFamily="34" charset="0"/>
            </a:endParaRPr>
          </a:p>
        </p:txBody>
      </p:sp>
      <p:sp>
        <p:nvSpPr>
          <p:cNvPr id="396301" name="Rectangle 13"/>
          <p:cNvSpPr>
            <a:spLocks noChangeArrowheads="1"/>
          </p:cNvSpPr>
          <p:nvPr/>
        </p:nvSpPr>
        <p:spPr bwMode="auto">
          <a:xfrm>
            <a:off x="3229918" y="2167188"/>
            <a:ext cx="1342103" cy="3663183"/>
          </a:xfrm>
          <a:prstGeom prst="rect">
            <a:avLst/>
          </a:prstGeom>
          <a:noFill/>
          <a:ln w="9525">
            <a:noFill/>
            <a:miter lim="800000"/>
            <a:headEnd/>
            <a:tailEnd/>
          </a:ln>
          <a:effectLst>
            <a:outerShdw dist="17961" dir="2700000" algn="ctr" rotWithShape="0">
              <a:schemeClr val="bg1"/>
            </a:outerShdw>
          </a:effectLst>
        </p:spPr>
        <p:txBody>
          <a:bodyPr wrap="square" lIns="92075" tIns="46038" rIns="92075" bIns="46038">
            <a:spAutoFit/>
          </a:bodyPr>
          <a:lstStyle/>
          <a:p>
            <a:pPr algn="ctr">
              <a:spcBef>
                <a:spcPct val="50000"/>
              </a:spcBef>
            </a:pPr>
            <a:r>
              <a:rPr lang="en-US" sz="1600" u="sng" cap="all" dirty="0" err="1" smtClean="0">
                <a:solidFill>
                  <a:schemeClr val="tx2">
                    <a:lumMod val="75000"/>
                  </a:schemeClr>
                </a:solidFill>
                <a:latin typeface="DIN" pitchFamily="2" charset="0"/>
                <a:cs typeface="Arial" pitchFamily="34" charset="0"/>
              </a:rPr>
              <a:t>Marca</a:t>
            </a:r>
            <a:endParaRPr lang="en-US" sz="1600" u="sng" cap="all" dirty="0">
              <a:solidFill>
                <a:schemeClr val="tx2">
                  <a:lumMod val="75000"/>
                </a:schemeClr>
              </a:solidFill>
              <a:latin typeface="DIN" pitchFamily="2" charset="0"/>
              <a:cs typeface="Arial" pitchFamily="34" charset="0"/>
            </a:endParaRPr>
          </a:p>
          <a:p>
            <a:pPr algn="ctr">
              <a:spcBef>
                <a:spcPct val="50000"/>
              </a:spcBef>
            </a:pPr>
            <a:endParaRPr lang="en-US" sz="1400" dirty="0">
              <a:solidFill>
                <a:schemeClr val="bg1"/>
              </a:solidFill>
              <a:latin typeface="DIN" pitchFamily="2" charset="0"/>
              <a:cs typeface="Arial" pitchFamily="34" charset="0"/>
            </a:endParaRPr>
          </a:p>
          <a:p>
            <a:pPr algn="ctr">
              <a:spcBef>
                <a:spcPct val="50000"/>
              </a:spcBef>
            </a:pPr>
            <a:r>
              <a:rPr lang="en-US" sz="1400" dirty="0" err="1" smtClean="0">
                <a:solidFill>
                  <a:schemeClr val="bg1">
                    <a:lumMod val="50000"/>
                  </a:schemeClr>
                </a:solidFill>
                <a:latin typeface="DIN" pitchFamily="2" charset="0"/>
                <a:cs typeface="Arial" pitchFamily="34" charset="0"/>
              </a:rPr>
              <a:t>Demanda</a:t>
            </a:r>
            <a:endParaRPr lang="en-US" sz="1400" dirty="0" smtClean="0">
              <a:solidFill>
                <a:schemeClr val="bg1">
                  <a:lumMod val="50000"/>
                </a:schemeClr>
              </a:solidFill>
              <a:latin typeface="DIN" pitchFamily="2" charset="0"/>
              <a:cs typeface="Arial" pitchFamily="34" charset="0"/>
            </a:endParaRPr>
          </a:p>
          <a:p>
            <a:pPr algn="ctr">
              <a:spcBef>
                <a:spcPct val="50000"/>
              </a:spcBef>
            </a:pPr>
            <a:r>
              <a:rPr lang="en-US" sz="1400" dirty="0" err="1" smtClean="0">
                <a:solidFill>
                  <a:schemeClr val="bg1">
                    <a:lumMod val="50000"/>
                  </a:schemeClr>
                </a:solidFill>
                <a:latin typeface="DIN" pitchFamily="2" charset="0"/>
                <a:cs typeface="Arial" pitchFamily="34" charset="0"/>
              </a:rPr>
              <a:t>Flujo</a:t>
            </a:r>
            <a:endParaRPr lang="en-US" sz="1400" dirty="0" smtClean="0">
              <a:solidFill>
                <a:schemeClr val="bg1">
                  <a:lumMod val="50000"/>
                </a:schemeClr>
              </a:solidFill>
              <a:latin typeface="DIN" pitchFamily="2" charset="0"/>
              <a:cs typeface="Arial" pitchFamily="34" charset="0"/>
            </a:endParaRPr>
          </a:p>
          <a:p>
            <a:pPr algn="ctr">
              <a:spcBef>
                <a:spcPct val="50000"/>
              </a:spcBef>
            </a:pPr>
            <a:r>
              <a:rPr lang="en-US" sz="1400" dirty="0" err="1" smtClean="0">
                <a:solidFill>
                  <a:schemeClr val="bg1">
                    <a:lumMod val="50000"/>
                  </a:schemeClr>
                </a:solidFill>
                <a:latin typeface="DIN" pitchFamily="2" charset="0"/>
                <a:cs typeface="Arial" pitchFamily="34" charset="0"/>
              </a:rPr>
              <a:t>Inversión</a:t>
            </a:r>
            <a:endParaRPr lang="en-US" sz="1400" dirty="0">
              <a:solidFill>
                <a:schemeClr val="bg1">
                  <a:lumMod val="50000"/>
                </a:schemeClr>
              </a:solidFill>
              <a:latin typeface="DIN" pitchFamily="2" charset="0"/>
              <a:cs typeface="Arial" pitchFamily="34" charset="0"/>
            </a:endParaRPr>
          </a:p>
          <a:p>
            <a:pPr algn="ctr">
              <a:spcBef>
                <a:spcPct val="50000"/>
              </a:spcBef>
            </a:pPr>
            <a:r>
              <a:rPr lang="en-US" sz="1600" dirty="0" err="1" smtClean="0">
                <a:solidFill>
                  <a:schemeClr val="tx1"/>
                </a:solidFill>
                <a:effectLst>
                  <a:outerShdw blurRad="38100" dist="38100" dir="2700000" algn="tl">
                    <a:srgbClr val="000000">
                      <a:alpha val="43137"/>
                    </a:srgbClr>
                  </a:outerShdw>
                </a:effectLst>
                <a:latin typeface="DIN" pitchFamily="2" charset="0"/>
                <a:cs typeface="Arial" pitchFamily="34" charset="0"/>
              </a:rPr>
              <a:t>Marca</a:t>
            </a:r>
            <a:endParaRPr lang="en-US" sz="1600" dirty="0">
              <a:solidFill>
                <a:schemeClr val="tx1"/>
              </a:solidFill>
              <a:effectLst>
                <a:outerShdw blurRad="38100" dist="38100" dir="2700000" algn="tl">
                  <a:srgbClr val="000000">
                    <a:alpha val="43137"/>
                  </a:srgbClr>
                </a:outerShdw>
              </a:effectLst>
              <a:latin typeface="DIN" pitchFamily="2" charset="0"/>
              <a:cs typeface="Arial" pitchFamily="34" charset="0"/>
            </a:endParaRPr>
          </a:p>
          <a:p>
            <a:pPr algn="ctr">
              <a:spcBef>
                <a:spcPct val="50000"/>
              </a:spcBef>
            </a:pPr>
            <a:r>
              <a:rPr lang="en-US" sz="1400" dirty="0">
                <a:solidFill>
                  <a:schemeClr val="bg1"/>
                </a:solidFill>
                <a:latin typeface="DIN" pitchFamily="2" charset="0"/>
                <a:cs typeface="Arial" pitchFamily="34" charset="0"/>
              </a:rPr>
              <a:t>--</a:t>
            </a:r>
          </a:p>
          <a:p>
            <a:pPr algn="ctr">
              <a:spcBef>
                <a:spcPct val="50000"/>
              </a:spcBef>
            </a:pPr>
            <a:r>
              <a:rPr lang="en-US" sz="1400" dirty="0">
                <a:solidFill>
                  <a:schemeClr val="bg1"/>
                </a:solidFill>
                <a:latin typeface="DIN" pitchFamily="2" charset="0"/>
                <a:cs typeface="Arial" pitchFamily="34" charset="0"/>
              </a:rPr>
              <a:t>--</a:t>
            </a:r>
          </a:p>
          <a:p>
            <a:pPr algn="ctr">
              <a:spcBef>
                <a:spcPct val="50000"/>
              </a:spcBef>
            </a:pPr>
            <a:r>
              <a:rPr lang="en-US" sz="1400" dirty="0">
                <a:solidFill>
                  <a:schemeClr val="bg1"/>
                </a:solidFill>
                <a:latin typeface="DIN" pitchFamily="2" charset="0"/>
                <a:cs typeface="Arial" pitchFamily="34" charset="0"/>
              </a:rPr>
              <a:t>--</a:t>
            </a:r>
          </a:p>
          <a:p>
            <a:pPr algn="ctr">
              <a:spcBef>
                <a:spcPct val="50000"/>
              </a:spcBef>
            </a:pPr>
            <a:endParaRPr lang="en-US" sz="1400" dirty="0">
              <a:solidFill>
                <a:schemeClr val="bg1"/>
              </a:solidFill>
              <a:latin typeface="DIN" pitchFamily="2" charset="0"/>
              <a:cs typeface="Arial" pitchFamily="34" charset="0"/>
            </a:endParaRPr>
          </a:p>
          <a:p>
            <a:pPr algn="ctr">
              <a:spcBef>
                <a:spcPct val="50000"/>
              </a:spcBef>
            </a:pPr>
            <a:r>
              <a:rPr lang="en-US" sz="1600" dirty="0" smtClean="0">
                <a:solidFill>
                  <a:schemeClr val="tx2">
                    <a:lumMod val="75000"/>
                  </a:schemeClr>
                </a:solidFill>
                <a:latin typeface="DIN" pitchFamily="2" charset="0"/>
                <a:cs typeface="Arial" pitchFamily="34" charset="0"/>
              </a:rPr>
              <a:t>92,000</a:t>
            </a:r>
            <a:endParaRPr lang="en-US" sz="1600" dirty="0">
              <a:solidFill>
                <a:schemeClr val="tx2">
                  <a:lumMod val="75000"/>
                </a:schemeClr>
              </a:solidFill>
              <a:latin typeface="DIN" pitchFamily="2" charset="0"/>
              <a:cs typeface="Arial" pitchFamily="34" charset="0"/>
            </a:endParaRPr>
          </a:p>
        </p:txBody>
      </p:sp>
      <p:sp>
        <p:nvSpPr>
          <p:cNvPr id="396302" name="Rectangle 14"/>
          <p:cNvSpPr>
            <a:spLocks noChangeArrowheads="1"/>
          </p:cNvSpPr>
          <p:nvPr/>
        </p:nvSpPr>
        <p:spPr bwMode="auto">
          <a:xfrm>
            <a:off x="4586748" y="2177178"/>
            <a:ext cx="1430580" cy="3663183"/>
          </a:xfrm>
          <a:prstGeom prst="rect">
            <a:avLst/>
          </a:prstGeom>
          <a:noFill/>
          <a:ln w="9525">
            <a:noFill/>
            <a:miter lim="800000"/>
            <a:headEnd/>
            <a:tailEnd/>
          </a:ln>
          <a:effectLst>
            <a:outerShdw dist="17961" dir="2700000" algn="ctr" rotWithShape="0">
              <a:schemeClr val="bg1"/>
            </a:outerShdw>
          </a:effectLst>
        </p:spPr>
        <p:txBody>
          <a:bodyPr wrap="square" lIns="92075" tIns="46038" rIns="92075" bIns="46038">
            <a:spAutoFit/>
          </a:bodyPr>
          <a:lstStyle/>
          <a:p>
            <a:pPr algn="ctr">
              <a:spcBef>
                <a:spcPct val="50000"/>
              </a:spcBef>
            </a:pPr>
            <a:r>
              <a:rPr lang="en-US" sz="1600" u="sng" cap="all" dirty="0" err="1" smtClean="0">
                <a:solidFill>
                  <a:schemeClr val="tx2">
                    <a:lumMod val="75000"/>
                  </a:schemeClr>
                </a:solidFill>
                <a:latin typeface="DIN" pitchFamily="2" charset="0"/>
                <a:cs typeface="Arial" pitchFamily="34" charset="0"/>
              </a:rPr>
              <a:t>Precio</a:t>
            </a:r>
            <a:endParaRPr lang="en-US" sz="1600" u="sng" cap="all" dirty="0">
              <a:solidFill>
                <a:schemeClr val="tx2">
                  <a:lumMod val="75000"/>
                </a:schemeClr>
              </a:solidFill>
              <a:latin typeface="DIN" pitchFamily="2" charset="0"/>
              <a:cs typeface="Arial" pitchFamily="34" charset="0"/>
            </a:endParaRPr>
          </a:p>
          <a:p>
            <a:pPr algn="ctr">
              <a:spcBef>
                <a:spcPct val="50000"/>
              </a:spcBef>
            </a:pPr>
            <a:endParaRPr lang="en-US" sz="1400" dirty="0" smtClean="0">
              <a:solidFill>
                <a:schemeClr val="bg1">
                  <a:lumMod val="50000"/>
                </a:schemeClr>
              </a:solidFill>
              <a:latin typeface="DIN" pitchFamily="2" charset="0"/>
              <a:cs typeface="Arial" pitchFamily="34" charset="0"/>
            </a:endParaRPr>
          </a:p>
          <a:p>
            <a:pPr algn="ctr">
              <a:spcBef>
                <a:spcPct val="50000"/>
              </a:spcBef>
            </a:pPr>
            <a:r>
              <a:rPr lang="en-US" sz="1400" dirty="0" err="1" smtClean="0">
                <a:solidFill>
                  <a:schemeClr val="bg1">
                    <a:lumMod val="50000"/>
                  </a:schemeClr>
                </a:solidFill>
                <a:latin typeface="DIN" pitchFamily="2" charset="0"/>
                <a:cs typeface="Arial" pitchFamily="34" charset="0"/>
              </a:rPr>
              <a:t>Demanda</a:t>
            </a:r>
            <a:endParaRPr lang="en-US" sz="1400" dirty="0" smtClean="0">
              <a:solidFill>
                <a:schemeClr val="bg1">
                  <a:lumMod val="50000"/>
                </a:schemeClr>
              </a:solidFill>
              <a:latin typeface="DIN" pitchFamily="2" charset="0"/>
              <a:cs typeface="Arial" pitchFamily="34" charset="0"/>
            </a:endParaRPr>
          </a:p>
          <a:p>
            <a:pPr algn="ctr">
              <a:spcBef>
                <a:spcPct val="50000"/>
              </a:spcBef>
            </a:pPr>
            <a:r>
              <a:rPr lang="en-US" sz="1400" dirty="0" err="1" smtClean="0">
                <a:solidFill>
                  <a:schemeClr val="bg1">
                    <a:lumMod val="50000"/>
                  </a:schemeClr>
                </a:solidFill>
                <a:latin typeface="DIN" pitchFamily="2" charset="0"/>
                <a:cs typeface="Arial" pitchFamily="34" charset="0"/>
              </a:rPr>
              <a:t>Flujo</a:t>
            </a:r>
            <a:endParaRPr lang="en-US" sz="1400" dirty="0" smtClean="0">
              <a:solidFill>
                <a:schemeClr val="bg1">
                  <a:lumMod val="50000"/>
                </a:schemeClr>
              </a:solidFill>
              <a:latin typeface="DIN" pitchFamily="2" charset="0"/>
              <a:cs typeface="Arial" pitchFamily="34" charset="0"/>
            </a:endParaRPr>
          </a:p>
          <a:p>
            <a:pPr algn="ctr">
              <a:spcBef>
                <a:spcPct val="50000"/>
              </a:spcBef>
            </a:pPr>
            <a:r>
              <a:rPr lang="en-US" sz="1400" dirty="0" err="1" smtClean="0">
                <a:solidFill>
                  <a:schemeClr val="bg2">
                    <a:lumMod val="50000"/>
                  </a:schemeClr>
                </a:solidFill>
                <a:latin typeface="DIN" pitchFamily="2" charset="0"/>
                <a:cs typeface="Arial" pitchFamily="34" charset="0"/>
              </a:rPr>
              <a:t>Inversión</a:t>
            </a:r>
            <a:endParaRPr lang="en-US" sz="1400" dirty="0" smtClean="0">
              <a:solidFill>
                <a:schemeClr val="bg2">
                  <a:lumMod val="50000"/>
                </a:schemeClr>
              </a:solidFill>
              <a:latin typeface="DIN" pitchFamily="2" charset="0"/>
              <a:cs typeface="Arial" pitchFamily="34" charset="0"/>
            </a:endParaRPr>
          </a:p>
          <a:p>
            <a:pPr algn="ctr">
              <a:spcBef>
                <a:spcPct val="50000"/>
              </a:spcBef>
            </a:pPr>
            <a:r>
              <a:rPr lang="en-US" sz="1400" dirty="0" err="1" smtClean="0">
                <a:solidFill>
                  <a:schemeClr val="bg1">
                    <a:lumMod val="50000"/>
                  </a:schemeClr>
                </a:solidFill>
                <a:latin typeface="DIN" pitchFamily="2" charset="0"/>
                <a:cs typeface="Arial" pitchFamily="34" charset="0"/>
              </a:rPr>
              <a:t>Marca</a:t>
            </a:r>
            <a:endParaRPr lang="en-US" sz="1400" dirty="0">
              <a:solidFill>
                <a:schemeClr val="bg1">
                  <a:lumMod val="50000"/>
                </a:schemeClr>
              </a:solidFill>
              <a:latin typeface="DIN" pitchFamily="2" charset="0"/>
              <a:cs typeface="Arial" pitchFamily="34" charset="0"/>
            </a:endParaRPr>
          </a:p>
          <a:p>
            <a:pPr algn="ctr">
              <a:spcBef>
                <a:spcPct val="50000"/>
              </a:spcBef>
            </a:pPr>
            <a:r>
              <a:rPr lang="en-US" sz="1600" dirty="0" err="1" smtClean="0">
                <a:solidFill>
                  <a:schemeClr val="tx1"/>
                </a:solidFill>
                <a:latin typeface="DIN" pitchFamily="2" charset="0"/>
                <a:cs typeface="Arial" pitchFamily="34" charset="0"/>
              </a:rPr>
              <a:t>Precio</a:t>
            </a:r>
            <a:endParaRPr lang="en-US" sz="1600" dirty="0" smtClean="0">
              <a:solidFill>
                <a:schemeClr val="tx1"/>
              </a:solidFill>
              <a:latin typeface="DIN" pitchFamily="2" charset="0"/>
              <a:cs typeface="Arial" pitchFamily="34" charset="0"/>
            </a:endParaRPr>
          </a:p>
          <a:p>
            <a:pPr algn="ctr">
              <a:spcBef>
                <a:spcPct val="50000"/>
              </a:spcBef>
            </a:pPr>
            <a:r>
              <a:rPr lang="en-US" sz="1400" dirty="0" smtClean="0">
                <a:solidFill>
                  <a:schemeClr val="tx1">
                    <a:lumMod val="95000"/>
                    <a:lumOff val="5000"/>
                  </a:schemeClr>
                </a:solidFill>
                <a:latin typeface="DIN" pitchFamily="2" charset="0"/>
                <a:cs typeface="Arial" pitchFamily="34" charset="0"/>
              </a:rPr>
              <a:t>--</a:t>
            </a:r>
          </a:p>
          <a:p>
            <a:pPr algn="ctr">
              <a:spcBef>
                <a:spcPct val="50000"/>
              </a:spcBef>
            </a:pPr>
            <a:r>
              <a:rPr lang="en-US" sz="1400" dirty="0" smtClean="0">
                <a:solidFill>
                  <a:schemeClr val="tx1">
                    <a:lumMod val="95000"/>
                    <a:lumOff val="5000"/>
                  </a:schemeClr>
                </a:solidFill>
                <a:latin typeface="DIN" pitchFamily="2" charset="0"/>
                <a:cs typeface="Arial" pitchFamily="34" charset="0"/>
              </a:rPr>
              <a:t>--</a:t>
            </a:r>
          </a:p>
          <a:p>
            <a:pPr algn="ctr">
              <a:spcBef>
                <a:spcPct val="50000"/>
              </a:spcBef>
            </a:pPr>
            <a:r>
              <a:rPr lang="en-US" sz="1400" dirty="0" smtClean="0">
                <a:solidFill>
                  <a:schemeClr val="tx1">
                    <a:lumMod val="95000"/>
                    <a:lumOff val="5000"/>
                  </a:schemeClr>
                </a:solidFill>
                <a:latin typeface="DIN" pitchFamily="2" charset="0"/>
                <a:cs typeface="Arial" pitchFamily="34" charset="0"/>
              </a:rPr>
              <a:t>--</a:t>
            </a:r>
            <a:endParaRPr lang="en-US" sz="1400" dirty="0">
              <a:solidFill>
                <a:schemeClr val="tx1">
                  <a:lumMod val="95000"/>
                  <a:lumOff val="5000"/>
                </a:schemeClr>
              </a:solidFill>
              <a:latin typeface="DIN" pitchFamily="2" charset="0"/>
              <a:cs typeface="Arial" pitchFamily="34" charset="0"/>
            </a:endParaRPr>
          </a:p>
          <a:p>
            <a:pPr algn="ctr">
              <a:spcBef>
                <a:spcPct val="50000"/>
              </a:spcBef>
            </a:pPr>
            <a:r>
              <a:rPr lang="en-US" sz="1600" dirty="0" smtClean="0">
                <a:solidFill>
                  <a:schemeClr val="tx2">
                    <a:lumMod val="75000"/>
                  </a:schemeClr>
                </a:solidFill>
                <a:latin typeface="DIN" pitchFamily="2" charset="0"/>
                <a:cs typeface="Arial" pitchFamily="34" charset="0"/>
              </a:rPr>
              <a:t>85,000</a:t>
            </a:r>
            <a:endParaRPr lang="en-US" sz="1600" dirty="0">
              <a:solidFill>
                <a:schemeClr val="tx2">
                  <a:lumMod val="75000"/>
                </a:schemeClr>
              </a:solidFill>
              <a:latin typeface="DIN" pitchFamily="2" charset="0"/>
              <a:cs typeface="Arial" pitchFamily="34" charset="0"/>
            </a:endParaRPr>
          </a:p>
        </p:txBody>
      </p:sp>
      <p:sp>
        <p:nvSpPr>
          <p:cNvPr id="396303" name="Line 15"/>
          <p:cNvSpPr>
            <a:spLocks noChangeShapeType="1"/>
          </p:cNvSpPr>
          <p:nvPr/>
        </p:nvSpPr>
        <p:spPr bwMode="auto">
          <a:xfrm>
            <a:off x="353961" y="5500328"/>
            <a:ext cx="8598309" cy="820"/>
          </a:xfrm>
          <a:prstGeom prst="line">
            <a:avLst/>
          </a:prstGeom>
          <a:ln>
            <a:headEnd type="none" w="sm" len="sm"/>
            <a:tailEnd type="none" w="sm" len="sm"/>
          </a:ln>
        </p:spPr>
        <p:style>
          <a:lnRef idx="2">
            <a:schemeClr val="dk1"/>
          </a:lnRef>
          <a:fillRef idx="0">
            <a:schemeClr val="dk1"/>
          </a:fillRef>
          <a:effectRef idx="1">
            <a:schemeClr val="dk1"/>
          </a:effectRef>
          <a:fontRef idx="minor">
            <a:schemeClr val="tx1"/>
          </a:fontRef>
        </p:style>
        <p:txBody>
          <a:bodyPr wrap="none" anchor="ctr"/>
          <a:lstStyle/>
          <a:p>
            <a:endParaRPr lang="es-CO" dirty="0">
              <a:latin typeface="DIN" pitchFamily="2" charset="0"/>
            </a:endParaRPr>
          </a:p>
        </p:txBody>
      </p:sp>
      <p:sp>
        <p:nvSpPr>
          <p:cNvPr id="396305" name="Line 17"/>
          <p:cNvSpPr>
            <a:spLocks noChangeShapeType="1"/>
          </p:cNvSpPr>
          <p:nvPr/>
        </p:nvSpPr>
        <p:spPr bwMode="auto">
          <a:xfrm>
            <a:off x="3192463" y="1589088"/>
            <a:ext cx="0" cy="9525"/>
          </a:xfrm>
          <a:prstGeom prst="line">
            <a:avLst/>
          </a:prstGeom>
          <a:noFill/>
          <a:ln w="12700">
            <a:solidFill>
              <a:schemeClr val="tx1"/>
            </a:solidFill>
            <a:round/>
            <a:headEnd type="none" w="sm" len="sm"/>
            <a:tailEnd type="none" w="sm" len="sm"/>
          </a:ln>
          <a:effectLst/>
        </p:spPr>
        <p:txBody>
          <a:bodyPr wrap="none" anchor="ctr"/>
          <a:lstStyle/>
          <a:p>
            <a:endParaRPr lang="es-CO" dirty="0">
              <a:latin typeface="DIN" pitchFamily="2" charset="0"/>
            </a:endParaRPr>
          </a:p>
        </p:txBody>
      </p:sp>
      <p:sp>
        <p:nvSpPr>
          <p:cNvPr id="396306" name="Rectangle 18"/>
          <p:cNvSpPr>
            <a:spLocks noGrp="1" noChangeArrowheads="1"/>
          </p:cNvSpPr>
          <p:nvPr>
            <p:ph type="title"/>
          </p:nvPr>
        </p:nvSpPr>
        <p:spPr/>
        <p:txBody>
          <a:bodyPr/>
          <a:lstStyle/>
          <a:p>
            <a:r>
              <a:rPr lang="es-ES" cap="all" dirty="0" smtClean="0">
                <a:solidFill>
                  <a:schemeClr val="tx2">
                    <a:lumMod val="50000"/>
                  </a:schemeClr>
                </a:solidFill>
              </a:rPr>
              <a:t>Volúmenes Analíticos</a:t>
            </a:r>
            <a:endParaRPr lang="es-ES" cap="all" dirty="0">
              <a:solidFill>
                <a:schemeClr val="tx2">
                  <a:lumMod val="50000"/>
                </a:schemeClr>
              </a:solidFill>
            </a:endParaRPr>
          </a:p>
        </p:txBody>
      </p:sp>
      <p:sp>
        <p:nvSpPr>
          <p:cNvPr id="18" name="AutoShape 8"/>
          <p:cNvSpPr>
            <a:spLocks noChangeArrowheads="1"/>
          </p:cNvSpPr>
          <p:nvPr/>
        </p:nvSpPr>
        <p:spPr bwMode="auto">
          <a:xfrm>
            <a:off x="7983128" y="1156366"/>
            <a:ext cx="606425" cy="544513"/>
          </a:xfrm>
          <a:prstGeom prst="downArrow">
            <a:avLst>
              <a:gd name="adj1" fmla="val 50000"/>
              <a:gd name="adj2" fmla="val 50005"/>
            </a:avLst>
          </a:prstGeom>
          <a:solidFill>
            <a:schemeClr val="tx1">
              <a:lumMod val="65000"/>
              <a:lumOff val="35000"/>
            </a:schemeClr>
          </a:solidFill>
          <a:ln w="12700">
            <a:solidFill>
              <a:srgbClr val="C00000"/>
            </a:solidFill>
            <a:miter lim="800000"/>
            <a:headEnd/>
            <a:tailEnd/>
          </a:ln>
          <a:effectLst/>
        </p:spPr>
        <p:txBody>
          <a:bodyPr wrap="none" anchor="ctr"/>
          <a:lstStyle/>
          <a:p>
            <a:endParaRPr lang="es-CO" dirty="0">
              <a:latin typeface="DIN" pitchFamily="2" charset="0"/>
            </a:endParaRPr>
          </a:p>
        </p:txBody>
      </p:sp>
      <p:sp>
        <p:nvSpPr>
          <p:cNvPr id="28" name="AutoShape 6"/>
          <p:cNvSpPr>
            <a:spLocks noChangeArrowheads="1"/>
          </p:cNvSpPr>
          <p:nvPr/>
        </p:nvSpPr>
        <p:spPr bwMode="auto">
          <a:xfrm>
            <a:off x="3543084" y="1162269"/>
            <a:ext cx="740023" cy="544513"/>
          </a:xfrm>
          <a:prstGeom prst="downArrow">
            <a:avLst>
              <a:gd name="adj1" fmla="val 50000"/>
              <a:gd name="adj2" fmla="val 50005"/>
            </a:avLst>
          </a:prstGeom>
          <a:solidFill>
            <a:srgbClr val="943634"/>
          </a:solidFill>
          <a:ln w="12700">
            <a:solidFill>
              <a:schemeClr val="accent6">
                <a:lumMod val="75000"/>
              </a:schemeClr>
            </a:solidFill>
            <a:miter lim="800000"/>
            <a:headEnd/>
            <a:tailEnd/>
          </a:ln>
          <a:effectLst/>
        </p:spPr>
        <p:txBody>
          <a:bodyPr wrap="none" anchor="ctr"/>
          <a:lstStyle/>
          <a:p>
            <a:endParaRPr lang="es-CO" dirty="0">
              <a:latin typeface="DIN" pitchFamily="2" charset="0"/>
            </a:endParaRPr>
          </a:p>
        </p:txBody>
      </p:sp>
      <p:sp>
        <p:nvSpPr>
          <p:cNvPr id="29" name="AutoShape 7"/>
          <p:cNvSpPr>
            <a:spLocks noChangeArrowheads="1"/>
          </p:cNvSpPr>
          <p:nvPr/>
        </p:nvSpPr>
        <p:spPr bwMode="auto">
          <a:xfrm>
            <a:off x="663678" y="1162269"/>
            <a:ext cx="741965" cy="544513"/>
          </a:xfrm>
          <a:prstGeom prst="downArrow">
            <a:avLst>
              <a:gd name="adj1" fmla="val 50000"/>
              <a:gd name="adj2" fmla="val 50005"/>
            </a:avLst>
          </a:prstGeom>
          <a:solidFill>
            <a:schemeClr val="accent3">
              <a:lumMod val="50000"/>
            </a:schemeClr>
          </a:solidFill>
          <a:ln w="12700">
            <a:solidFill>
              <a:schemeClr val="accent3">
                <a:lumMod val="75000"/>
              </a:schemeClr>
            </a:solidFill>
            <a:miter lim="800000"/>
            <a:headEnd/>
            <a:tailEnd/>
          </a:ln>
          <a:effectLst/>
        </p:spPr>
        <p:txBody>
          <a:bodyPr wrap="none" anchor="ctr"/>
          <a:lstStyle/>
          <a:p>
            <a:endParaRPr lang="es-CO" dirty="0">
              <a:latin typeface="DIN" pitchFamily="2" charset="0"/>
            </a:endParaRPr>
          </a:p>
        </p:txBody>
      </p:sp>
      <p:sp>
        <p:nvSpPr>
          <p:cNvPr id="30" name="AutoShape 8"/>
          <p:cNvSpPr>
            <a:spLocks noChangeArrowheads="1"/>
          </p:cNvSpPr>
          <p:nvPr/>
        </p:nvSpPr>
        <p:spPr bwMode="auto">
          <a:xfrm>
            <a:off x="6448424" y="1139583"/>
            <a:ext cx="741965" cy="544513"/>
          </a:xfrm>
          <a:prstGeom prst="downArrow">
            <a:avLst>
              <a:gd name="adj1" fmla="val 50000"/>
              <a:gd name="adj2" fmla="val 50005"/>
            </a:avLst>
          </a:prstGeom>
          <a:solidFill>
            <a:schemeClr val="tx2">
              <a:lumMod val="60000"/>
              <a:lumOff val="40000"/>
            </a:schemeClr>
          </a:solidFill>
          <a:ln w="12700">
            <a:solidFill>
              <a:schemeClr val="accent6">
                <a:lumMod val="75000"/>
              </a:schemeClr>
            </a:solidFill>
            <a:miter lim="800000"/>
            <a:headEnd/>
            <a:tailEnd/>
          </a:ln>
          <a:effectLst/>
        </p:spPr>
        <p:txBody>
          <a:bodyPr wrap="none" anchor="ctr"/>
          <a:lstStyle/>
          <a:p>
            <a:endParaRPr lang="es-CO" dirty="0">
              <a:latin typeface="DIN" pitchFamily="2" charset="0"/>
            </a:endParaRPr>
          </a:p>
        </p:txBody>
      </p:sp>
      <p:sp>
        <p:nvSpPr>
          <p:cNvPr id="31" name="AutoShape 9"/>
          <p:cNvSpPr>
            <a:spLocks noChangeArrowheads="1"/>
          </p:cNvSpPr>
          <p:nvPr/>
        </p:nvSpPr>
        <p:spPr bwMode="auto">
          <a:xfrm>
            <a:off x="2032980" y="1162270"/>
            <a:ext cx="740023" cy="544513"/>
          </a:xfrm>
          <a:prstGeom prst="downArrow">
            <a:avLst>
              <a:gd name="adj1" fmla="val 50000"/>
              <a:gd name="adj2" fmla="val 50005"/>
            </a:avLst>
          </a:prstGeom>
          <a:solidFill>
            <a:srgbClr val="FFFFCC"/>
          </a:solidFill>
          <a:ln w="12700">
            <a:solidFill>
              <a:schemeClr val="accent6">
                <a:lumMod val="75000"/>
              </a:schemeClr>
            </a:solidFill>
            <a:miter lim="800000"/>
            <a:headEnd/>
            <a:tailEnd/>
          </a:ln>
          <a:effectLst/>
        </p:spPr>
        <p:txBody>
          <a:bodyPr wrap="none" anchor="ctr"/>
          <a:lstStyle/>
          <a:p>
            <a:endParaRPr lang="es-CO" dirty="0">
              <a:latin typeface="DIN" pitchFamily="2" charset="0"/>
            </a:endParaRPr>
          </a:p>
        </p:txBody>
      </p:sp>
      <p:sp>
        <p:nvSpPr>
          <p:cNvPr id="32" name="Line 10"/>
          <p:cNvSpPr>
            <a:spLocks noChangeShapeType="1"/>
          </p:cNvSpPr>
          <p:nvPr/>
        </p:nvSpPr>
        <p:spPr bwMode="auto">
          <a:xfrm flipV="1">
            <a:off x="666183" y="1105769"/>
            <a:ext cx="8035368" cy="14288"/>
          </a:xfrm>
          <a:prstGeom prst="line">
            <a:avLst/>
          </a:prstGeom>
          <a:solidFill>
            <a:schemeClr val="accent1"/>
          </a:solidFill>
          <a:ln w="50800">
            <a:solidFill>
              <a:schemeClr val="bg2">
                <a:lumMod val="50000"/>
              </a:schemeClr>
            </a:solidFill>
            <a:round/>
            <a:headEnd type="none" w="sm" len="sm"/>
            <a:tailEnd type="none" w="sm" len="sm"/>
          </a:ln>
          <a:effectLst/>
        </p:spPr>
        <p:txBody>
          <a:bodyPr wrap="none" anchor="ctr"/>
          <a:lstStyle/>
          <a:p>
            <a:r>
              <a:rPr lang="es-CO" dirty="0" smtClean="0">
                <a:latin typeface="DIN" pitchFamily="2" charset="0"/>
              </a:rPr>
              <a:t> </a:t>
            </a:r>
            <a:endParaRPr lang="es-CO" dirty="0">
              <a:latin typeface="DIN" pitchFamily="2" charset="0"/>
            </a:endParaRPr>
          </a:p>
        </p:txBody>
      </p:sp>
      <p:sp>
        <p:nvSpPr>
          <p:cNvPr id="33" name="AutoShape 8"/>
          <p:cNvSpPr>
            <a:spLocks noChangeArrowheads="1"/>
          </p:cNvSpPr>
          <p:nvPr/>
        </p:nvSpPr>
        <p:spPr bwMode="auto">
          <a:xfrm>
            <a:off x="4993250" y="1129749"/>
            <a:ext cx="741965" cy="544513"/>
          </a:xfrm>
          <a:prstGeom prst="downArrow">
            <a:avLst>
              <a:gd name="adj1" fmla="val 50000"/>
              <a:gd name="adj2" fmla="val 50005"/>
            </a:avLst>
          </a:prstGeom>
          <a:solidFill>
            <a:srgbClr val="FF9900"/>
          </a:solidFill>
          <a:ln w="12700">
            <a:solidFill>
              <a:schemeClr val="accent6">
                <a:lumMod val="75000"/>
              </a:schemeClr>
            </a:solidFill>
            <a:miter lim="800000"/>
            <a:headEnd/>
            <a:tailEnd/>
          </a:ln>
          <a:effectLst/>
        </p:spPr>
        <p:txBody>
          <a:bodyPr wrap="none" anchor="ctr"/>
          <a:lstStyle/>
          <a:p>
            <a:endParaRPr lang="es-CO" dirty="0">
              <a:latin typeface="DIN" pitchFamily="2" charset="0"/>
            </a:endParaRPr>
          </a:p>
        </p:txBody>
      </p:sp>
      <p:pic>
        <p:nvPicPr>
          <p:cNvPr id="34" name="Picture 33" descr="Clipboard03.jpg"/>
          <p:cNvPicPr>
            <a:picLocks noChangeAspect="1"/>
          </p:cNvPicPr>
          <p:nvPr/>
        </p:nvPicPr>
        <p:blipFill>
          <a:blip r:embed="rId4" cstate="print"/>
          <a:stretch>
            <a:fillRect/>
          </a:stretch>
        </p:blipFill>
        <p:spPr>
          <a:xfrm>
            <a:off x="8254784" y="6474543"/>
            <a:ext cx="432620" cy="324465"/>
          </a:xfrm>
          <a:prstGeom prst="rect">
            <a:avLst/>
          </a:prstGeom>
          <a:ln>
            <a:solidFill>
              <a:schemeClr val="bg1"/>
            </a:solidFill>
          </a:ln>
        </p:spPr>
      </p:pic>
      <p:sp>
        <p:nvSpPr>
          <p:cNvPr id="35" name="Date Placeholder 34"/>
          <p:cNvSpPr>
            <a:spLocks noGrp="1"/>
          </p:cNvSpPr>
          <p:nvPr>
            <p:ph type="dt" sz="half" idx="10"/>
          </p:nvPr>
        </p:nvSpPr>
        <p:spPr/>
        <p:txBody>
          <a:bodyPr/>
          <a:lstStyle/>
          <a:p>
            <a:fld id="{B80EF392-F5A9-4B8A-A2A9-5618BEDDC28D}" type="datetime5">
              <a:rPr lang="en-US" smtClean="0"/>
              <a:t>10-Oct-11</a:t>
            </a:fld>
            <a:endParaRPr lang="en-US"/>
          </a:p>
        </p:txBody>
      </p:sp>
      <p:sp>
        <p:nvSpPr>
          <p:cNvPr id="36" name="Slide Number Placeholder 35"/>
          <p:cNvSpPr>
            <a:spLocks noGrp="1"/>
          </p:cNvSpPr>
          <p:nvPr>
            <p:ph type="sldNum" sz="quarter" idx="12"/>
          </p:nvPr>
        </p:nvSpPr>
        <p:spPr/>
        <p:txBody>
          <a:bodyPr/>
          <a:lstStyle/>
          <a:p>
            <a:fld id="{BE43786B-D812-4D0D-B339-5F916E03F303}" type="slidenum">
              <a:rPr lang="en-US" smtClean="0"/>
              <a:pPr/>
              <a:t>16</a:t>
            </a:fld>
            <a:endParaRPr lang="en-US"/>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9629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2000"/>
                                        <p:tgtEl>
                                          <p:spTgt spid="21"/>
                                        </p:tgtEl>
                                      </p:cBhvr>
                                    </p:animEffect>
                                  </p:childTnLst>
                                </p:cTn>
                              </p:par>
                              <p:par>
                                <p:cTn id="12" presetID="1" presetClass="entr" presetSubtype="0" fill="hold" nodeType="withEffect">
                                  <p:stCondLst>
                                    <p:cond delay="0"/>
                                  </p:stCondLst>
                                  <p:childTnLst>
                                    <p:set>
                                      <p:cBhvr>
                                        <p:cTn id="13" dur="1" fill="hold">
                                          <p:stCondLst>
                                            <p:cond delay="499"/>
                                          </p:stCondLst>
                                        </p:cTn>
                                        <p:tgtEl>
                                          <p:spTgt spid="396299"/>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2000"/>
                                        <p:tgtEl>
                                          <p:spTgt spid="22"/>
                                        </p:tgtEl>
                                      </p:cBhvr>
                                    </p:animEffect>
                                  </p:childTnLst>
                                </p:cTn>
                              </p:par>
                              <p:par>
                                <p:cTn id="19" presetID="1" presetClass="entr" presetSubtype="0" fill="hold" grpId="0" nodeType="withEffect">
                                  <p:stCondLst>
                                    <p:cond delay="0"/>
                                  </p:stCondLst>
                                  <p:childTnLst>
                                    <p:set>
                                      <p:cBhvr>
                                        <p:cTn id="20" dur="1" fill="hold">
                                          <p:stCondLst>
                                            <p:cond delay="499"/>
                                          </p:stCondLst>
                                        </p:cTn>
                                        <p:tgtEl>
                                          <p:spTgt spid="39630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2000"/>
                                        <p:tgtEl>
                                          <p:spTgt spid="23"/>
                                        </p:tgtEl>
                                      </p:cBhvr>
                                    </p:animEffect>
                                  </p:childTnLst>
                                </p:cTn>
                              </p:par>
                              <p:par>
                                <p:cTn id="26" presetID="1" presetClass="entr" presetSubtype="0" fill="hold" grpId="0" nodeType="withEffect">
                                  <p:stCondLst>
                                    <p:cond delay="0"/>
                                  </p:stCondLst>
                                  <p:childTnLst>
                                    <p:set>
                                      <p:cBhvr>
                                        <p:cTn id="27" dur="1" fill="hold">
                                          <p:stCondLst>
                                            <p:cond delay="499"/>
                                          </p:stCondLst>
                                        </p:cTn>
                                        <p:tgtEl>
                                          <p:spTgt spid="396301"/>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2000"/>
                                        <p:tgtEl>
                                          <p:spTgt spid="24"/>
                                        </p:tgtEl>
                                      </p:cBhvr>
                                    </p:animEffect>
                                  </p:childTnLst>
                                </p:cTn>
                              </p:par>
                              <p:par>
                                <p:cTn id="33" presetID="1" presetClass="entr" presetSubtype="0" fill="hold" grpId="0" nodeType="withEffect">
                                  <p:stCondLst>
                                    <p:cond delay="0"/>
                                  </p:stCondLst>
                                  <p:childTnLst>
                                    <p:set>
                                      <p:cBhvr>
                                        <p:cTn id="34" dur="1" fill="hold">
                                          <p:stCondLst>
                                            <p:cond delay="499"/>
                                          </p:stCondLst>
                                        </p:cTn>
                                        <p:tgtEl>
                                          <p:spTgt spid="396302"/>
                                        </p:tgtEl>
                                        <p:attrNameLst>
                                          <p:attrName>style.visibility</p:attrName>
                                        </p:attrNameLst>
                                      </p:cBhvr>
                                      <p:to>
                                        <p:strVal val="visible"/>
                                      </p:to>
                                    </p:set>
                                  </p:childTnLst>
                                  <p:subTnLst>
                                    <p:audio>
                                      <p:cMediaNode mute="1">
                                        <p:cTn display="0" masterRel="sameClick">
                                          <p:stCondLst>
                                            <p:cond evt="begin" delay="0">
                                              <p:tn val="33"/>
                                            </p:cond>
                                          </p:stCondLst>
                                          <p:endCondLst>
                                            <p:cond evt="onStopAudio" delay="0">
                                              <p:tgtEl>
                                                <p:sldTgt/>
                                              </p:tgtEl>
                                            </p:cond>
                                          </p:endCondLst>
                                        </p:cTn>
                                        <p:tgtEl>
                                          <p:sndTgt r:embed="rId3" name="Slide Projector"/>
                                        </p:tgtEl>
                                      </p:cMediaNode>
                                    </p:audio>
                                  </p:sub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fade">
                                      <p:cBhvr>
                                        <p:cTn id="39" dur="2000"/>
                                        <p:tgtEl>
                                          <p:spTgt spid="26"/>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fade">
                                      <p:cBhvr>
                                        <p:cTn id="42" dur="2000"/>
                                        <p:tgtEl>
                                          <p:spTgt spid="27"/>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fade">
                                      <p:cBhvr>
                                        <p:cTn id="47" dur="2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5" grpId="0" animBg="1"/>
      <p:bldP spid="24" grpId="0" animBg="1"/>
      <p:bldP spid="23" grpId="0" animBg="1"/>
      <p:bldP spid="396292" grpId="0" autoUpdateAnimBg="0"/>
      <p:bldP spid="396300" grpId="0" autoUpdateAnimBg="0"/>
      <p:bldP spid="396301" grpId="0" autoUpdateAnimBg="0"/>
      <p:bldP spid="396302"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2402" name="Rectangle 2"/>
          <p:cNvSpPr>
            <a:spLocks noGrp="1" noChangeArrowheads="1"/>
          </p:cNvSpPr>
          <p:nvPr>
            <p:ph type="title"/>
          </p:nvPr>
        </p:nvSpPr>
        <p:spPr/>
        <p:txBody>
          <a:bodyPr>
            <a:normAutofit/>
          </a:bodyPr>
          <a:lstStyle/>
          <a:p>
            <a:pPr algn="l"/>
            <a:r>
              <a:rPr lang="en-US" b="1" dirty="0" err="1" smtClean="0">
                <a:solidFill>
                  <a:schemeClr val="tx2">
                    <a:lumMod val="75000"/>
                  </a:schemeClr>
                </a:solidFill>
              </a:rPr>
              <a:t>Elasticidad</a:t>
            </a:r>
            <a:r>
              <a:rPr lang="en-US" b="1" dirty="0" smtClean="0">
                <a:solidFill>
                  <a:schemeClr val="tx2">
                    <a:lumMod val="75000"/>
                  </a:schemeClr>
                </a:solidFill>
              </a:rPr>
              <a:t> de la </a:t>
            </a:r>
            <a:r>
              <a:rPr lang="en-US" b="1" dirty="0" err="1" smtClean="0">
                <a:solidFill>
                  <a:schemeClr val="tx2">
                    <a:lumMod val="75000"/>
                  </a:schemeClr>
                </a:solidFill>
              </a:rPr>
              <a:t>Demanda</a:t>
            </a:r>
            <a:endParaRPr lang="en-US" b="1" dirty="0">
              <a:solidFill>
                <a:schemeClr val="tx2">
                  <a:lumMod val="75000"/>
                </a:schemeClr>
              </a:solidFill>
            </a:endParaRPr>
          </a:p>
        </p:txBody>
      </p:sp>
      <p:sp>
        <p:nvSpPr>
          <p:cNvPr id="742403" name="Rectangle 3"/>
          <p:cNvSpPr>
            <a:spLocks noGrp="1" noChangeArrowheads="1"/>
          </p:cNvSpPr>
          <p:nvPr>
            <p:ph idx="1"/>
          </p:nvPr>
        </p:nvSpPr>
        <p:spPr/>
        <p:txBody>
          <a:bodyPr>
            <a:normAutofit/>
          </a:bodyPr>
          <a:lstStyle/>
          <a:p>
            <a:pPr>
              <a:lnSpc>
                <a:spcPct val="95000"/>
              </a:lnSpc>
            </a:pPr>
            <a:r>
              <a:rPr lang="es-CO" sz="2000" dirty="0" smtClean="0">
                <a:solidFill>
                  <a:schemeClr val="tx2">
                    <a:lumMod val="75000"/>
                  </a:schemeClr>
                </a:solidFill>
              </a:rPr>
              <a:t>Derivada usando el modelo </a:t>
            </a:r>
            <a:r>
              <a:rPr lang="es-CO" sz="2000" dirty="0" err="1" smtClean="0">
                <a:solidFill>
                  <a:schemeClr val="tx2">
                    <a:lumMod val="75000"/>
                  </a:schemeClr>
                </a:solidFill>
              </a:rPr>
              <a:t>BCG’s</a:t>
            </a:r>
            <a:r>
              <a:rPr lang="es-CO" sz="2000" dirty="0" smtClean="0">
                <a:solidFill>
                  <a:schemeClr val="tx2">
                    <a:lumMod val="75000"/>
                  </a:schemeClr>
                </a:solidFill>
              </a:rPr>
              <a:t> </a:t>
            </a:r>
            <a:r>
              <a:rPr lang="es-CO" sz="2000" dirty="0" err="1" smtClean="0">
                <a:solidFill>
                  <a:schemeClr val="tx2">
                    <a:lumMod val="75000"/>
                  </a:schemeClr>
                </a:solidFill>
              </a:rPr>
              <a:t>Planner</a:t>
            </a:r>
            <a:endParaRPr lang="es-CO" sz="2000" dirty="0" smtClean="0">
              <a:solidFill>
                <a:schemeClr val="tx2">
                  <a:lumMod val="75000"/>
                </a:schemeClr>
              </a:solidFill>
            </a:endParaRPr>
          </a:p>
          <a:p>
            <a:pPr>
              <a:lnSpc>
                <a:spcPct val="95000"/>
              </a:lnSpc>
              <a:spcBef>
                <a:spcPct val="50000"/>
              </a:spcBef>
            </a:pPr>
            <a:r>
              <a:rPr lang="es-CO" sz="2000" dirty="0" smtClean="0">
                <a:solidFill>
                  <a:schemeClr val="tx2">
                    <a:lumMod val="75000"/>
                  </a:schemeClr>
                </a:solidFill>
              </a:rPr>
              <a:t>Combustibles son productos básicos de consumo (</a:t>
            </a:r>
            <a:r>
              <a:rPr lang="en-US" sz="2000" dirty="0" smtClean="0">
                <a:solidFill>
                  <a:schemeClr val="tx2">
                    <a:lumMod val="75000"/>
                  </a:schemeClr>
                </a:solidFill>
              </a:rPr>
              <a:t>commodities</a:t>
            </a:r>
            <a:r>
              <a:rPr lang="es-CO" sz="2000" dirty="0" smtClean="0">
                <a:solidFill>
                  <a:schemeClr val="tx2">
                    <a:lumMod val="75000"/>
                  </a:schemeClr>
                </a:solidFill>
              </a:rPr>
              <a:t>) </a:t>
            </a:r>
          </a:p>
          <a:p>
            <a:pPr lvl="1">
              <a:lnSpc>
                <a:spcPct val="95000"/>
              </a:lnSpc>
              <a:spcBef>
                <a:spcPct val="50000"/>
              </a:spcBef>
            </a:pPr>
            <a:r>
              <a:rPr lang="es-CO" sz="1800" dirty="0" smtClean="0">
                <a:solidFill>
                  <a:schemeClr val="tx2">
                    <a:lumMod val="75000"/>
                  </a:schemeClr>
                </a:solidFill>
              </a:rPr>
              <a:t>los consumidores no están dispuestos a pagar más por la gasolina en una estación sobre otra, a menos que la estación tenga  alguna diferenciación</a:t>
            </a:r>
          </a:p>
          <a:p>
            <a:pPr lvl="1">
              <a:lnSpc>
                <a:spcPct val="95000"/>
              </a:lnSpc>
              <a:spcBef>
                <a:spcPct val="50000"/>
              </a:spcBef>
            </a:pPr>
            <a:r>
              <a:rPr lang="es-CO" sz="1800" dirty="0" smtClean="0">
                <a:solidFill>
                  <a:schemeClr val="tx2">
                    <a:lumMod val="75000"/>
                  </a:schemeClr>
                </a:solidFill>
              </a:rPr>
              <a:t>Esta diferenciación viene dada por factores tales </a:t>
            </a:r>
            <a:r>
              <a:rPr lang="es-CO" sz="1800" dirty="0" smtClean="0">
                <a:solidFill>
                  <a:schemeClr val="tx2">
                    <a:lumMod val="75000"/>
                  </a:schemeClr>
                </a:solidFill>
              </a:rPr>
              <a:t>como:</a:t>
            </a:r>
            <a:endParaRPr lang="es-CO" sz="1800" dirty="0" smtClean="0">
              <a:solidFill>
                <a:schemeClr val="tx2">
                  <a:lumMod val="75000"/>
                </a:schemeClr>
              </a:solidFill>
            </a:endParaRPr>
          </a:p>
        </p:txBody>
      </p:sp>
      <p:sp>
        <p:nvSpPr>
          <p:cNvPr id="13" name="Date Placeholder 12"/>
          <p:cNvSpPr>
            <a:spLocks noGrp="1"/>
          </p:cNvSpPr>
          <p:nvPr>
            <p:ph type="dt" sz="half" idx="10"/>
          </p:nvPr>
        </p:nvSpPr>
        <p:spPr/>
        <p:txBody>
          <a:bodyPr/>
          <a:lstStyle/>
          <a:p>
            <a:fld id="{191680B1-A683-4950-A1D2-E584B691941F}" type="datetime5">
              <a:rPr lang="en-US" smtClean="0"/>
              <a:t>10-Oct-11</a:t>
            </a:fld>
            <a:endParaRPr lang="en-US"/>
          </a:p>
        </p:txBody>
      </p:sp>
      <p:sp>
        <p:nvSpPr>
          <p:cNvPr id="16" name="Slide Number Placeholder 15"/>
          <p:cNvSpPr>
            <a:spLocks noGrp="1"/>
          </p:cNvSpPr>
          <p:nvPr>
            <p:ph type="sldNum" sz="quarter" idx="12"/>
          </p:nvPr>
        </p:nvSpPr>
        <p:spPr/>
        <p:txBody>
          <a:bodyPr/>
          <a:lstStyle/>
          <a:p>
            <a:fld id="{BE43786B-D812-4D0D-B339-5F916E03F303}" type="slidenum">
              <a:rPr lang="en-US" smtClean="0"/>
              <a:pPr/>
              <a:t>17</a:t>
            </a:fld>
            <a:endParaRPr lang="en-US" dirty="0"/>
          </a:p>
        </p:txBody>
      </p:sp>
      <p:sp>
        <p:nvSpPr>
          <p:cNvPr id="14" name="TextBox 13"/>
          <p:cNvSpPr txBox="1"/>
          <p:nvPr/>
        </p:nvSpPr>
        <p:spPr>
          <a:xfrm>
            <a:off x="7599488" y="416185"/>
            <a:ext cx="1447800" cy="830997"/>
          </a:xfrm>
          <a:prstGeom prst="rect">
            <a:avLst/>
          </a:prstGeom>
          <a:noFill/>
          <a:ln w="25400">
            <a:solidFill>
              <a:schemeClr val="bg2">
                <a:lumMod val="50000"/>
              </a:schemeClr>
            </a:solidFill>
          </a:ln>
        </p:spPr>
        <p:txBody>
          <a:bodyPr wrap="square" rtlCol="0">
            <a:spAutoFit/>
          </a:bodyPr>
          <a:lstStyle/>
          <a:p>
            <a:pPr algn="ctr"/>
            <a:r>
              <a:rPr lang="en-US" sz="1600" dirty="0" smtClean="0">
                <a:solidFill>
                  <a:schemeClr val="bg2">
                    <a:lumMod val="50000"/>
                  </a:schemeClr>
                </a:solidFill>
                <a:latin typeface="DIN" pitchFamily="2" charset="0"/>
              </a:rPr>
              <a:t>Consumer’s Price Sensitiveness</a:t>
            </a:r>
            <a:endParaRPr lang="en-US" sz="1600" dirty="0">
              <a:solidFill>
                <a:schemeClr val="bg2">
                  <a:lumMod val="50000"/>
                </a:schemeClr>
              </a:solidFill>
              <a:latin typeface="DIN" pitchFamily="2" charset="0"/>
            </a:endParaRPr>
          </a:p>
        </p:txBody>
      </p:sp>
      <p:grpSp>
        <p:nvGrpSpPr>
          <p:cNvPr id="2" name="Group 16"/>
          <p:cNvGrpSpPr/>
          <p:nvPr/>
        </p:nvGrpSpPr>
        <p:grpSpPr>
          <a:xfrm>
            <a:off x="302034" y="4331929"/>
            <a:ext cx="8335963" cy="1720850"/>
            <a:chOff x="302034" y="4331929"/>
            <a:chExt cx="8335963" cy="1720850"/>
          </a:xfrm>
        </p:grpSpPr>
        <p:pic>
          <p:nvPicPr>
            <p:cNvPr id="742408" name="Picture 8" descr="retailvaluechain"/>
            <p:cNvPicPr>
              <a:picLocks noChangeAspect="1" noChangeArrowheads="1"/>
            </p:cNvPicPr>
            <p:nvPr/>
          </p:nvPicPr>
          <p:blipFill>
            <a:blip r:embed="rId3" cstate="print"/>
            <a:srcRect/>
            <a:stretch>
              <a:fillRect/>
            </a:stretch>
          </p:blipFill>
          <p:spPr bwMode="auto">
            <a:xfrm>
              <a:off x="302034" y="4331929"/>
              <a:ext cx="8335963" cy="1720850"/>
            </a:xfrm>
            <a:prstGeom prst="rect">
              <a:avLst/>
            </a:prstGeom>
            <a:solidFill>
              <a:schemeClr val="tx2">
                <a:lumMod val="75000"/>
              </a:schemeClr>
            </a:solidFill>
          </p:spPr>
        </p:pic>
        <p:sp>
          <p:nvSpPr>
            <p:cNvPr id="742409" name="Text Box 9"/>
            <p:cNvSpPr txBox="1">
              <a:spLocks noChangeArrowheads="1"/>
            </p:cNvSpPr>
            <p:nvPr/>
          </p:nvSpPr>
          <p:spPr bwMode="auto">
            <a:xfrm>
              <a:off x="547423" y="4790412"/>
              <a:ext cx="1070807" cy="335989"/>
            </a:xfrm>
            <a:prstGeom prst="rect">
              <a:avLst/>
            </a:prstGeom>
            <a:noFill/>
            <a:ln w="12700">
              <a:noFill/>
              <a:miter lim="800000"/>
              <a:headEnd/>
              <a:tailEnd/>
            </a:ln>
            <a:effectLst>
              <a:outerShdw dist="35921" dir="2700000" algn="ctr" rotWithShape="0">
                <a:schemeClr val="tx1"/>
              </a:outerShdw>
            </a:effectLst>
          </p:spPr>
          <p:txBody>
            <a:bodyPr wrap="none" lIns="90488" tIns="44450" rIns="90488" bIns="44450" anchor="ctr">
              <a:spAutoFit/>
            </a:bodyPr>
            <a:lstStyle/>
            <a:p>
              <a:pPr algn="l" eaLnBrk="0" hangingPunct="0">
                <a:lnSpc>
                  <a:spcPct val="100000"/>
                </a:lnSpc>
                <a:buClrTx/>
                <a:buSzTx/>
                <a:buFontTx/>
                <a:buNone/>
              </a:pPr>
              <a:r>
                <a:rPr lang="es-CL" sz="1600" smtClean="0">
                  <a:solidFill>
                    <a:srgbClr val="F4E234"/>
                  </a:solidFill>
                  <a:latin typeface="DIN" pitchFamily="2" charset="0"/>
                </a:rPr>
                <a:t>Demanda</a:t>
              </a:r>
              <a:endParaRPr lang="es-CL" sz="1600">
                <a:solidFill>
                  <a:srgbClr val="F4E234"/>
                </a:solidFill>
                <a:latin typeface="DIN" pitchFamily="2" charset="0"/>
              </a:endParaRPr>
            </a:p>
          </p:txBody>
        </p:sp>
        <p:sp>
          <p:nvSpPr>
            <p:cNvPr id="742410" name="Text Box 10"/>
            <p:cNvSpPr txBox="1">
              <a:spLocks noChangeArrowheads="1"/>
            </p:cNvSpPr>
            <p:nvPr/>
          </p:nvSpPr>
          <p:spPr bwMode="auto">
            <a:xfrm>
              <a:off x="2681656" y="4686304"/>
              <a:ext cx="1407566" cy="335989"/>
            </a:xfrm>
            <a:prstGeom prst="rect">
              <a:avLst/>
            </a:prstGeom>
            <a:noFill/>
            <a:ln w="12700">
              <a:noFill/>
              <a:miter lim="800000"/>
              <a:headEnd/>
              <a:tailEnd/>
            </a:ln>
            <a:effectLst>
              <a:outerShdw dist="35921" dir="2700000" algn="ctr" rotWithShape="0">
                <a:schemeClr val="tx1"/>
              </a:outerShdw>
            </a:effectLst>
          </p:spPr>
          <p:txBody>
            <a:bodyPr wrap="none" lIns="90488" tIns="44450" rIns="90488" bIns="44450" anchor="ctr">
              <a:spAutoFit/>
            </a:bodyPr>
            <a:lstStyle/>
            <a:p>
              <a:pPr algn="l" eaLnBrk="0" hangingPunct="0">
                <a:lnSpc>
                  <a:spcPct val="100000"/>
                </a:lnSpc>
                <a:buClrTx/>
                <a:buSzTx/>
                <a:buFontTx/>
                <a:buNone/>
              </a:pPr>
              <a:r>
                <a:rPr lang="es-CL" sz="1600" smtClean="0">
                  <a:solidFill>
                    <a:srgbClr val="F4E234"/>
                  </a:solidFill>
                  <a:latin typeface="DIN" pitchFamily="2" charset="0"/>
                </a:rPr>
                <a:t>Instalaciones</a:t>
              </a:r>
              <a:endParaRPr lang="es-CL" sz="1600">
                <a:solidFill>
                  <a:srgbClr val="F4E234"/>
                </a:solidFill>
                <a:latin typeface="DIN" pitchFamily="2" charset="0"/>
              </a:endParaRPr>
            </a:p>
          </p:txBody>
        </p:sp>
        <p:sp>
          <p:nvSpPr>
            <p:cNvPr id="742411" name="Text Box 11"/>
            <p:cNvSpPr txBox="1">
              <a:spLocks noChangeArrowheads="1"/>
            </p:cNvSpPr>
            <p:nvPr/>
          </p:nvSpPr>
          <p:spPr bwMode="auto">
            <a:xfrm>
              <a:off x="4824048" y="4682069"/>
              <a:ext cx="1676400" cy="335989"/>
            </a:xfrm>
            <a:prstGeom prst="rect">
              <a:avLst/>
            </a:prstGeom>
            <a:noFill/>
            <a:ln w="12700">
              <a:noFill/>
              <a:miter lim="800000"/>
              <a:headEnd/>
              <a:tailEnd/>
            </a:ln>
            <a:effectLst>
              <a:outerShdw dist="35921" dir="2700000" algn="ctr" rotWithShape="0">
                <a:schemeClr val="tx1"/>
              </a:outerShdw>
            </a:effectLst>
          </p:spPr>
          <p:txBody>
            <a:bodyPr wrap="square" lIns="90488" tIns="44450" rIns="90488" bIns="44450" anchor="ctr">
              <a:spAutoFit/>
            </a:bodyPr>
            <a:lstStyle/>
            <a:p>
              <a:pPr eaLnBrk="0" hangingPunct="0">
                <a:lnSpc>
                  <a:spcPct val="100000"/>
                </a:lnSpc>
                <a:buClrTx/>
                <a:buSzTx/>
                <a:buFontTx/>
                <a:buNone/>
              </a:pPr>
              <a:r>
                <a:rPr lang="en-US" sz="1600" dirty="0" smtClean="0">
                  <a:solidFill>
                    <a:srgbClr val="F4E234"/>
                  </a:solidFill>
                  <a:latin typeface="DIN" pitchFamily="2" charset="0"/>
                </a:rPr>
                <a:t>P. </a:t>
              </a:r>
              <a:r>
                <a:rPr lang="en-US" sz="1600" dirty="0" err="1" smtClean="0">
                  <a:solidFill>
                    <a:srgbClr val="F4E234"/>
                  </a:solidFill>
                  <a:latin typeface="DIN" pitchFamily="2" charset="0"/>
                </a:rPr>
                <a:t>Comerciales</a:t>
              </a:r>
              <a:endParaRPr lang="en-US" sz="1600" dirty="0">
                <a:solidFill>
                  <a:srgbClr val="F4E234"/>
                </a:solidFill>
                <a:latin typeface="DIN" pitchFamily="2" charset="0"/>
              </a:endParaRPr>
            </a:p>
          </p:txBody>
        </p:sp>
        <p:sp>
          <p:nvSpPr>
            <p:cNvPr id="742413" name="Text Box 13"/>
            <p:cNvSpPr txBox="1">
              <a:spLocks noChangeArrowheads="1"/>
            </p:cNvSpPr>
            <p:nvPr/>
          </p:nvSpPr>
          <p:spPr bwMode="auto">
            <a:xfrm>
              <a:off x="7133488" y="4630601"/>
              <a:ext cx="1500552" cy="582211"/>
            </a:xfrm>
            <a:prstGeom prst="rect">
              <a:avLst/>
            </a:prstGeom>
            <a:noFill/>
            <a:ln w="12700">
              <a:noFill/>
              <a:miter lim="800000"/>
              <a:headEnd/>
              <a:tailEnd/>
            </a:ln>
            <a:effectLst>
              <a:outerShdw dist="35921" dir="2700000" algn="ctr" rotWithShape="0">
                <a:schemeClr val="tx1"/>
              </a:outerShdw>
            </a:effectLst>
          </p:spPr>
          <p:txBody>
            <a:bodyPr wrap="square" lIns="90488" tIns="44450" rIns="90488" bIns="44450" anchor="ctr">
              <a:spAutoFit/>
            </a:bodyPr>
            <a:lstStyle/>
            <a:p>
              <a:pPr eaLnBrk="0" hangingPunct="0">
                <a:lnSpc>
                  <a:spcPct val="100000"/>
                </a:lnSpc>
                <a:buClrTx/>
                <a:buSzTx/>
                <a:buFontTx/>
                <a:buNone/>
              </a:pPr>
              <a:r>
                <a:rPr lang="es-CL" sz="1600" smtClean="0">
                  <a:solidFill>
                    <a:srgbClr val="F4E234"/>
                  </a:solidFill>
                  <a:latin typeface="DIN" pitchFamily="2" charset="0"/>
                </a:rPr>
                <a:t>Prácticas</a:t>
              </a:r>
              <a:r>
                <a:rPr lang="es-CL" sz="1600" smtClean="0">
                  <a:solidFill>
                    <a:srgbClr val="F4E234"/>
                  </a:solidFill>
                  <a:latin typeface="DIN" pitchFamily="2" charset="0"/>
                </a:rPr>
                <a:t> </a:t>
              </a:r>
              <a:r>
                <a:rPr lang="es-CL" sz="1600" smtClean="0">
                  <a:solidFill>
                    <a:srgbClr val="F4E234"/>
                  </a:solidFill>
                  <a:latin typeface="DIN" pitchFamily="2" charset="0"/>
                </a:rPr>
                <a:t>Operacionales</a:t>
              </a:r>
              <a:endParaRPr lang="es-CL" sz="1600">
                <a:solidFill>
                  <a:srgbClr val="F4E234"/>
                </a:solidFill>
                <a:latin typeface="DIN" pitchFamily="2" charset="0"/>
              </a:endParaRPr>
            </a:p>
          </p:txBody>
        </p:sp>
        <p:sp>
          <p:nvSpPr>
            <p:cNvPr id="742414" name="Text Box 14"/>
            <p:cNvSpPr txBox="1">
              <a:spLocks noChangeArrowheads="1"/>
            </p:cNvSpPr>
            <p:nvPr/>
          </p:nvSpPr>
          <p:spPr bwMode="auto">
            <a:xfrm>
              <a:off x="4038600" y="5257800"/>
              <a:ext cx="748411" cy="335989"/>
            </a:xfrm>
            <a:prstGeom prst="rect">
              <a:avLst/>
            </a:prstGeom>
            <a:noFill/>
            <a:ln w="12700">
              <a:noFill/>
              <a:miter lim="800000"/>
              <a:headEnd/>
              <a:tailEnd/>
            </a:ln>
            <a:effectLst>
              <a:outerShdw dist="35921" dir="2700000" algn="ctr" rotWithShape="0">
                <a:schemeClr val="tx1"/>
              </a:outerShdw>
            </a:effectLst>
          </p:spPr>
          <p:txBody>
            <a:bodyPr wrap="none" lIns="90488" tIns="44450" rIns="90488" bIns="44450" anchor="ctr">
              <a:spAutoFit/>
            </a:bodyPr>
            <a:lstStyle/>
            <a:p>
              <a:pPr eaLnBrk="0" hangingPunct="0">
                <a:lnSpc>
                  <a:spcPct val="100000"/>
                </a:lnSpc>
                <a:buClrTx/>
                <a:buSzTx/>
                <a:buFontTx/>
                <a:buNone/>
              </a:pPr>
              <a:r>
                <a:rPr lang="es-CL" sz="1600" smtClean="0">
                  <a:solidFill>
                    <a:srgbClr val="F4E234"/>
                  </a:solidFill>
                  <a:latin typeface="DIN" pitchFamily="2" charset="0"/>
                </a:rPr>
                <a:t>Marca</a:t>
              </a:r>
              <a:endParaRPr lang="es-CL" sz="1600">
                <a:solidFill>
                  <a:srgbClr val="F4E234"/>
                </a:solidFill>
                <a:latin typeface="DIN" pitchFamily="2" charset="0"/>
              </a:endParaRPr>
            </a:p>
          </p:txBody>
        </p:sp>
        <p:sp>
          <p:nvSpPr>
            <p:cNvPr id="742415" name="Text Box 15"/>
            <p:cNvSpPr txBox="1">
              <a:spLocks noChangeArrowheads="1"/>
            </p:cNvSpPr>
            <p:nvPr/>
          </p:nvSpPr>
          <p:spPr bwMode="auto">
            <a:xfrm>
              <a:off x="5867400" y="5073145"/>
              <a:ext cx="1676400" cy="582211"/>
            </a:xfrm>
            <a:prstGeom prst="rect">
              <a:avLst/>
            </a:prstGeom>
            <a:noFill/>
            <a:ln w="12700">
              <a:noFill/>
              <a:miter lim="800000"/>
              <a:headEnd/>
              <a:tailEnd/>
            </a:ln>
            <a:effectLst>
              <a:outerShdw dist="35921" dir="2700000" algn="ctr" rotWithShape="0">
                <a:schemeClr val="tx1"/>
              </a:outerShdw>
            </a:effectLst>
          </p:spPr>
          <p:txBody>
            <a:bodyPr wrap="square" lIns="90488" tIns="44450" rIns="90488" bIns="44450" anchor="ctr">
              <a:spAutoFit/>
            </a:bodyPr>
            <a:lstStyle/>
            <a:p>
              <a:pPr eaLnBrk="0" hangingPunct="0">
                <a:lnSpc>
                  <a:spcPct val="100000"/>
                </a:lnSpc>
                <a:buClrTx/>
                <a:buSzTx/>
                <a:buFontTx/>
                <a:buNone/>
              </a:pPr>
              <a:r>
                <a:rPr lang="es-CL" sz="1600" smtClean="0">
                  <a:solidFill>
                    <a:srgbClr val="F4E234"/>
                  </a:solidFill>
                  <a:latin typeface="DIN" pitchFamily="2" charset="0"/>
                </a:rPr>
                <a:t>        Patrón </a:t>
              </a:r>
              <a:endParaRPr lang="es-CL" sz="1600" smtClean="0">
                <a:solidFill>
                  <a:srgbClr val="F4E234"/>
                </a:solidFill>
                <a:latin typeface="DIN" pitchFamily="2" charset="0"/>
              </a:endParaRPr>
            </a:p>
            <a:p>
              <a:pPr eaLnBrk="0" hangingPunct="0">
                <a:lnSpc>
                  <a:spcPct val="100000"/>
                </a:lnSpc>
                <a:buClrTx/>
                <a:buSzTx/>
                <a:buFontTx/>
                <a:buNone/>
              </a:pPr>
              <a:r>
                <a:rPr lang="es-CL" sz="1600" smtClean="0">
                  <a:solidFill>
                    <a:srgbClr val="F4E234"/>
                  </a:solidFill>
                  <a:latin typeface="DIN" pitchFamily="2" charset="0"/>
                </a:rPr>
                <a:t>Area </a:t>
              </a:r>
              <a:r>
                <a:rPr lang="es-CL" sz="1600" smtClean="0">
                  <a:solidFill>
                    <a:srgbClr val="F4E234"/>
                  </a:solidFill>
                  <a:latin typeface="DIN" pitchFamily="2" charset="0"/>
                </a:rPr>
                <a:t>Influencia</a:t>
              </a:r>
              <a:endParaRPr lang="es-CL" sz="1600">
                <a:solidFill>
                  <a:srgbClr val="F4E234"/>
                </a:solidFill>
                <a:latin typeface="DIN" pitchFamily="2" charset="0"/>
              </a:endParaRPr>
            </a:p>
          </p:txBody>
        </p:sp>
        <p:sp>
          <p:nvSpPr>
            <p:cNvPr id="15" name="Text Box 9"/>
            <p:cNvSpPr txBox="1">
              <a:spLocks noChangeArrowheads="1"/>
            </p:cNvSpPr>
            <p:nvPr/>
          </p:nvSpPr>
          <p:spPr bwMode="auto">
            <a:xfrm>
              <a:off x="1532792" y="5316416"/>
              <a:ext cx="1565943" cy="335989"/>
            </a:xfrm>
            <a:prstGeom prst="rect">
              <a:avLst/>
            </a:prstGeom>
            <a:noFill/>
            <a:ln w="12700">
              <a:noFill/>
              <a:miter lim="800000"/>
              <a:headEnd/>
              <a:tailEnd/>
            </a:ln>
            <a:effectLst>
              <a:outerShdw dist="35921" dir="2700000" algn="ctr" rotWithShape="0">
                <a:schemeClr val="tx1"/>
              </a:outerShdw>
            </a:effectLst>
          </p:spPr>
          <p:txBody>
            <a:bodyPr wrap="none" lIns="90488" tIns="44450" rIns="90488" bIns="44450" anchor="ctr">
              <a:spAutoFit/>
            </a:bodyPr>
            <a:lstStyle/>
            <a:p>
              <a:pPr algn="l" eaLnBrk="0" hangingPunct="0">
                <a:lnSpc>
                  <a:spcPct val="100000"/>
                </a:lnSpc>
                <a:buClrTx/>
                <a:buSzTx/>
                <a:buFontTx/>
                <a:buNone/>
              </a:pPr>
              <a:r>
                <a:rPr lang="es-CL" sz="1600" smtClean="0">
                  <a:solidFill>
                    <a:srgbClr val="F4E234"/>
                  </a:solidFill>
                  <a:latin typeface="DIN" pitchFamily="2" charset="0"/>
                </a:rPr>
                <a:t>Flujo</a:t>
              </a:r>
              <a:r>
                <a:rPr lang="es-CL" sz="1600" smtClean="0">
                  <a:solidFill>
                    <a:srgbClr val="F4E234"/>
                  </a:solidFill>
                  <a:latin typeface="DIN" pitchFamily="2" charset="0"/>
                </a:rPr>
                <a:t> </a:t>
              </a:r>
              <a:r>
                <a:rPr lang="es-CL" sz="1600" smtClean="0">
                  <a:solidFill>
                    <a:srgbClr val="F4E234"/>
                  </a:solidFill>
                  <a:latin typeface="DIN" pitchFamily="2" charset="0"/>
                </a:rPr>
                <a:t>Vehicular</a:t>
              </a:r>
              <a:endParaRPr lang="es-CL" sz="1600">
                <a:solidFill>
                  <a:srgbClr val="F4E234"/>
                </a:solidFill>
                <a:latin typeface="DIN" pitchFamily="2" charset="0"/>
              </a:endParaRPr>
            </a:p>
          </p:txBody>
        </p:sp>
      </p:gr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solidFill>
                  <a:schemeClr val="tx2">
                    <a:lumMod val="75000"/>
                  </a:schemeClr>
                </a:solidFill>
              </a:rPr>
              <a:t>elasticidad</a:t>
            </a:r>
            <a:endParaRPr lang="en-US" dirty="0">
              <a:solidFill>
                <a:schemeClr val="tx2">
                  <a:lumMod val="75000"/>
                </a:schemeClr>
              </a:solidFill>
            </a:endParaRPr>
          </a:p>
        </p:txBody>
      </p:sp>
      <p:sp>
        <p:nvSpPr>
          <p:cNvPr id="5" name="Rectangle 1028"/>
          <p:cNvSpPr>
            <a:spLocks noChangeArrowheads="1"/>
          </p:cNvSpPr>
          <p:nvPr/>
        </p:nvSpPr>
        <p:spPr bwMode="auto">
          <a:xfrm>
            <a:off x="6582057" y="3669101"/>
            <a:ext cx="214312" cy="271463"/>
          </a:xfrm>
          <a:prstGeom prst="rect">
            <a:avLst/>
          </a:prstGeom>
          <a:solidFill>
            <a:srgbClr val="DADADA"/>
          </a:solidFill>
          <a:ln w="9525">
            <a:noFill/>
            <a:miter lim="800000"/>
            <a:headEnd/>
            <a:tailEnd/>
          </a:ln>
          <a:effectLst/>
        </p:spPr>
        <p:txBody>
          <a:bodyPr wrap="none" anchor="ctr"/>
          <a:lstStyle/>
          <a:p>
            <a:endParaRPr lang="en-US"/>
          </a:p>
        </p:txBody>
      </p:sp>
      <p:sp>
        <p:nvSpPr>
          <p:cNvPr id="6" name="Freeform 1029"/>
          <p:cNvSpPr>
            <a:spLocks/>
          </p:cNvSpPr>
          <p:nvPr/>
        </p:nvSpPr>
        <p:spPr bwMode="auto">
          <a:xfrm>
            <a:off x="6301069" y="3664339"/>
            <a:ext cx="501650" cy="282575"/>
          </a:xfrm>
          <a:custGeom>
            <a:avLst/>
            <a:gdLst/>
            <a:ahLst/>
            <a:cxnLst>
              <a:cxn ang="0">
                <a:pos x="0" y="0"/>
              </a:cxn>
              <a:cxn ang="0">
                <a:pos x="315" y="0"/>
              </a:cxn>
              <a:cxn ang="0">
                <a:pos x="315" y="177"/>
              </a:cxn>
            </a:cxnLst>
            <a:rect l="0" t="0" r="r" b="b"/>
            <a:pathLst>
              <a:path w="316" h="178">
                <a:moveTo>
                  <a:pt x="0" y="0"/>
                </a:moveTo>
                <a:lnTo>
                  <a:pt x="315" y="0"/>
                </a:lnTo>
                <a:lnTo>
                  <a:pt x="315" y="177"/>
                </a:lnTo>
              </a:path>
            </a:pathLst>
          </a:custGeom>
          <a:noFill/>
          <a:ln w="12700" cap="rnd" cmpd="sng">
            <a:solidFill>
              <a:schemeClr val="tx1"/>
            </a:solidFill>
            <a:prstDash val="solid"/>
            <a:round/>
            <a:headEnd type="none" w="sm" len="sm"/>
            <a:tailEnd type="none" w="sm" len="sm"/>
          </a:ln>
          <a:effectLst/>
        </p:spPr>
        <p:txBody>
          <a:bodyPr/>
          <a:lstStyle/>
          <a:p>
            <a:r>
              <a:rPr lang="en-US" dirty="0" smtClean="0">
                <a:solidFill>
                  <a:schemeClr val="tx1"/>
                </a:solidFill>
              </a:rPr>
              <a:t>		</a:t>
            </a:r>
            <a:endParaRPr lang="en-US" dirty="0">
              <a:solidFill>
                <a:schemeClr val="tx1"/>
              </a:solidFill>
            </a:endParaRPr>
          </a:p>
        </p:txBody>
      </p:sp>
      <p:sp>
        <p:nvSpPr>
          <p:cNvPr id="7" name="Rectangle 1030"/>
          <p:cNvSpPr>
            <a:spLocks noChangeArrowheads="1"/>
          </p:cNvSpPr>
          <p:nvPr/>
        </p:nvSpPr>
        <p:spPr bwMode="auto">
          <a:xfrm>
            <a:off x="4556156" y="3664339"/>
            <a:ext cx="257175" cy="247650"/>
          </a:xfrm>
          <a:prstGeom prst="rect">
            <a:avLst/>
          </a:prstGeom>
          <a:solidFill>
            <a:srgbClr val="DADADA"/>
          </a:solidFill>
          <a:ln w="9525">
            <a:noFill/>
            <a:miter lim="800000"/>
            <a:headEnd/>
            <a:tailEnd/>
          </a:ln>
          <a:effectLst/>
        </p:spPr>
        <p:txBody>
          <a:bodyPr wrap="none" anchor="ctr"/>
          <a:lstStyle/>
          <a:p>
            <a:endParaRPr lang="en-US"/>
          </a:p>
        </p:txBody>
      </p:sp>
      <p:sp>
        <p:nvSpPr>
          <p:cNvPr id="8" name="Freeform 1031"/>
          <p:cNvSpPr>
            <a:spLocks/>
          </p:cNvSpPr>
          <p:nvPr/>
        </p:nvSpPr>
        <p:spPr bwMode="auto">
          <a:xfrm>
            <a:off x="4270406" y="3664339"/>
            <a:ext cx="549275" cy="254000"/>
          </a:xfrm>
          <a:custGeom>
            <a:avLst/>
            <a:gdLst/>
            <a:ahLst/>
            <a:cxnLst>
              <a:cxn ang="0">
                <a:pos x="0" y="0"/>
              </a:cxn>
              <a:cxn ang="0">
                <a:pos x="345" y="0"/>
              </a:cxn>
              <a:cxn ang="0">
                <a:pos x="345" y="159"/>
              </a:cxn>
            </a:cxnLst>
            <a:rect l="0" t="0" r="r" b="b"/>
            <a:pathLst>
              <a:path w="346" h="160">
                <a:moveTo>
                  <a:pt x="0" y="0"/>
                </a:moveTo>
                <a:lnTo>
                  <a:pt x="345" y="0"/>
                </a:lnTo>
                <a:lnTo>
                  <a:pt x="345" y="159"/>
                </a:lnTo>
              </a:path>
            </a:pathLst>
          </a:custGeom>
          <a:noFill/>
          <a:ln w="12700" cap="rnd" cmpd="sng">
            <a:solidFill>
              <a:schemeClr val="tx1"/>
            </a:solidFill>
            <a:prstDash val="solid"/>
            <a:round/>
            <a:headEnd type="none" w="sm" len="sm"/>
            <a:tailEnd type="none" w="sm" len="sm"/>
          </a:ln>
          <a:effectLst/>
        </p:spPr>
        <p:txBody>
          <a:bodyPr/>
          <a:lstStyle/>
          <a:p>
            <a:endParaRPr lang="en-US"/>
          </a:p>
        </p:txBody>
      </p:sp>
      <p:sp>
        <p:nvSpPr>
          <p:cNvPr id="9" name="AutoShape 1033"/>
          <p:cNvSpPr>
            <a:spLocks noChangeArrowheads="1"/>
          </p:cNvSpPr>
          <p:nvPr/>
        </p:nvSpPr>
        <p:spPr bwMode="auto">
          <a:xfrm>
            <a:off x="3651281" y="2000639"/>
            <a:ext cx="1824037" cy="2538412"/>
          </a:xfrm>
          <a:prstGeom prst="roundRect">
            <a:avLst>
              <a:gd name="adj" fmla="val 19690"/>
            </a:avLst>
          </a:prstGeom>
          <a:noFill/>
          <a:ln w="47625" cmpd="thickThin">
            <a:solidFill>
              <a:schemeClr val="bg2">
                <a:lumMod val="50000"/>
              </a:schemeClr>
            </a:solidFill>
            <a:round/>
            <a:headEnd/>
            <a:tailEnd/>
          </a:ln>
          <a:effectLst/>
        </p:spPr>
        <p:txBody>
          <a:bodyPr wrap="none" anchor="ctr"/>
          <a:lstStyle/>
          <a:p>
            <a:endParaRPr lang="en-US" dirty="0">
              <a:solidFill>
                <a:schemeClr val="tx1"/>
              </a:solidFill>
            </a:endParaRPr>
          </a:p>
        </p:txBody>
      </p:sp>
      <p:sp>
        <p:nvSpPr>
          <p:cNvPr id="10" name="AutoShape 1034"/>
          <p:cNvSpPr>
            <a:spLocks noChangeArrowheads="1"/>
          </p:cNvSpPr>
          <p:nvPr/>
        </p:nvSpPr>
        <p:spPr bwMode="auto">
          <a:xfrm>
            <a:off x="5662894" y="2000639"/>
            <a:ext cx="1924050" cy="2538412"/>
          </a:xfrm>
          <a:prstGeom prst="roundRect">
            <a:avLst>
              <a:gd name="adj" fmla="val 19690"/>
            </a:avLst>
          </a:prstGeom>
          <a:noFill/>
          <a:ln w="47625" cmpd="thickThin">
            <a:solidFill>
              <a:schemeClr val="bg2">
                <a:lumMod val="50000"/>
              </a:schemeClr>
            </a:solidFill>
            <a:round/>
            <a:headEnd/>
            <a:tailEnd/>
          </a:ln>
          <a:effectLst/>
        </p:spPr>
        <p:txBody>
          <a:bodyPr wrap="none" anchor="ctr"/>
          <a:lstStyle/>
          <a:p>
            <a:endParaRPr lang="en-US"/>
          </a:p>
        </p:txBody>
      </p:sp>
      <p:sp>
        <p:nvSpPr>
          <p:cNvPr id="11" name="Rectangle 1037"/>
          <p:cNvSpPr>
            <a:spLocks noChangeArrowheads="1"/>
          </p:cNvSpPr>
          <p:nvPr/>
        </p:nvSpPr>
        <p:spPr bwMode="auto">
          <a:xfrm>
            <a:off x="5851807" y="3300801"/>
            <a:ext cx="373500" cy="277641"/>
          </a:xfrm>
          <a:prstGeom prst="rect">
            <a:avLst/>
          </a:prstGeom>
          <a:noFill/>
          <a:ln w="9525">
            <a:noFill/>
            <a:miter lim="800000"/>
            <a:headEnd/>
            <a:tailEnd/>
          </a:ln>
          <a:effectLst/>
        </p:spPr>
        <p:txBody>
          <a:bodyPr wrap="none" lIns="92075" tIns="46038" rIns="92075" bIns="46038">
            <a:spAutoFit/>
          </a:bodyPr>
          <a:lstStyle/>
          <a:p>
            <a:pPr algn="l">
              <a:spcBef>
                <a:spcPct val="0"/>
              </a:spcBef>
            </a:pPr>
            <a:r>
              <a:rPr lang="en-US" sz="1200" dirty="0">
                <a:solidFill>
                  <a:schemeClr val="tx1"/>
                </a:solidFill>
              </a:rPr>
              <a:t>P1</a:t>
            </a:r>
          </a:p>
        </p:txBody>
      </p:sp>
      <p:sp>
        <p:nvSpPr>
          <p:cNvPr id="12" name="Rectangle 1038"/>
          <p:cNvSpPr>
            <a:spLocks noChangeArrowheads="1"/>
          </p:cNvSpPr>
          <p:nvPr/>
        </p:nvSpPr>
        <p:spPr bwMode="auto">
          <a:xfrm>
            <a:off x="5851807" y="3567501"/>
            <a:ext cx="373500" cy="277641"/>
          </a:xfrm>
          <a:prstGeom prst="rect">
            <a:avLst/>
          </a:prstGeom>
          <a:noFill/>
          <a:ln w="9525">
            <a:noFill/>
            <a:miter lim="800000"/>
            <a:headEnd/>
            <a:tailEnd/>
          </a:ln>
          <a:effectLst/>
        </p:spPr>
        <p:txBody>
          <a:bodyPr wrap="none" lIns="92075" tIns="46038" rIns="92075" bIns="46038">
            <a:spAutoFit/>
          </a:bodyPr>
          <a:lstStyle/>
          <a:p>
            <a:pPr algn="l">
              <a:spcBef>
                <a:spcPct val="0"/>
              </a:spcBef>
            </a:pPr>
            <a:r>
              <a:rPr lang="en-US" sz="1200" dirty="0">
                <a:solidFill>
                  <a:schemeClr val="tx1"/>
                </a:solidFill>
              </a:rPr>
              <a:t>P2</a:t>
            </a:r>
          </a:p>
        </p:txBody>
      </p:sp>
      <p:sp>
        <p:nvSpPr>
          <p:cNvPr id="13" name="Rectangle 1039"/>
          <p:cNvSpPr>
            <a:spLocks noChangeArrowheads="1"/>
          </p:cNvSpPr>
          <p:nvPr/>
        </p:nvSpPr>
        <p:spPr bwMode="auto">
          <a:xfrm>
            <a:off x="3725336" y="2222889"/>
            <a:ext cx="1418978" cy="400752"/>
          </a:xfrm>
          <a:prstGeom prst="rect">
            <a:avLst/>
          </a:prstGeom>
          <a:noFill/>
          <a:ln w="9525">
            <a:noFill/>
            <a:miter lim="800000"/>
            <a:headEnd/>
            <a:tailEnd/>
          </a:ln>
          <a:effectLst/>
        </p:spPr>
        <p:txBody>
          <a:bodyPr wrap="none" lIns="92075" tIns="46038" rIns="92075" bIns="46038">
            <a:spAutoFit/>
          </a:bodyPr>
          <a:lstStyle/>
          <a:p>
            <a:pPr algn="l">
              <a:spcBef>
                <a:spcPct val="0"/>
              </a:spcBef>
            </a:pPr>
            <a:r>
              <a:rPr lang="en-US" u="sng" dirty="0" smtClean="0">
                <a:solidFill>
                  <a:schemeClr val="tx1"/>
                </a:solidFill>
                <a:latin typeface="DIN" pitchFamily="2" charset="0"/>
              </a:rPr>
              <a:t>95</a:t>
            </a:r>
            <a:r>
              <a:rPr lang="en-US" sz="2000" u="sng" dirty="0" smtClean="0">
                <a:solidFill>
                  <a:schemeClr val="tx1"/>
                </a:solidFill>
                <a:latin typeface="DIN" pitchFamily="2" charset="0"/>
              </a:rPr>
              <a:t> </a:t>
            </a:r>
            <a:r>
              <a:rPr lang="en-US" sz="2000" u="sng" dirty="0" err="1" smtClean="0">
                <a:solidFill>
                  <a:schemeClr val="tx1"/>
                </a:solidFill>
                <a:latin typeface="DIN" pitchFamily="2" charset="0"/>
              </a:rPr>
              <a:t>Octanos</a:t>
            </a:r>
            <a:endParaRPr lang="en-US" sz="2000" u="sng" dirty="0">
              <a:solidFill>
                <a:schemeClr val="tx1"/>
              </a:solidFill>
              <a:latin typeface="DIN" pitchFamily="2" charset="0"/>
            </a:endParaRPr>
          </a:p>
        </p:txBody>
      </p:sp>
      <p:sp>
        <p:nvSpPr>
          <p:cNvPr id="14" name="Rectangle 1041"/>
          <p:cNvSpPr>
            <a:spLocks noChangeArrowheads="1"/>
          </p:cNvSpPr>
          <p:nvPr/>
        </p:nvSpPr>
        <p:spPr bwMode="auto">
          <a:xfrm>
            <a:off x="5928769" y="2194314"/>
            <a:ext cx="1444626" cy="400752"/>
          </a:xfrm>
          <a:prstGeom prst="rect">
            <a:avLst/>
          </a:prstGeom>
          <a:noFill/>
          <a:ln w="9525">
            <a:noFill/>
            <a:miter lim="800000"/>
            <a:headEnd/>
            <a:tailEnd/>
          </a:ln>
          <a:effectLst/>
        </p:spPr>
        <p:txBody>
          <a:bodyPr wrap="none" lIns="92075" tIns="46038" rIns="92075" bIns="46038">
            <a:spAutoFit/>
          </a:bodyPr>
          <a:lstStyle/>
          <a:p>
            <a:pPr algn="l">
              <a:spcBef>
                <a:spcPct val="0"/>
              </a:spcBef>
            </a:pPr>
            <a:r>
              <a:rPr lang="en-US" sz="2000" u="sng" dirty="0" smtClean="0">
                <a:solidFill>
                  <a:schemeClr val="tx1"/>
                </a:solidFill>
                <a:latin typeface="DIN" pitchFamily="2" charset="0"/>
              </a:rPr>
              <a:t>97 </a:t>
            </a:r>
            <a:r>
              <a:rPr lang="en-US" sz="2000" u="sng" dirty="0" err="1" smtClean="0">
                <a:solidFill>
                  <a:schemeClr val="tx1"/>
                </a:solidFill>
                <a:latin typeface="DIN" pitchFamily="2" charset="0"/>
              </a:rPr>
              <a:t>Octanos</a:t>
            </a:r>
            <a:endParaRPr lang="en-US" sz="2000" u="sng" dirty="0">
              <a:solidFill>
                <a:schemeClr val="tx1"/>
              </a:solidFill>
              <a:latin typeface="DIN" pitchFamily="2" charset="0"/>
            </a:endParaRPr>
          </a:p>
        </p:txBody>
      </p:sp>
      <p:sp>
        <p:nvSpPr>
          <p:cNvPr id="15" name="Freeform 1044"/>
          <p:cNvSpPr>
            <a:spLocks/>
          </p:cNvSpPr>
          <p:nvPr/>
        </p:nvSpPr>
        <p:spPr bwMode="auto">
          <a:xfrm>
            <a:off x="6299482" y="3423039"/>
            <a:ext cx="284162" cy="522287"/>
          </a:xfrm>
          <a:custGeom>
            <a:avLst/>
            <a:gdLst/>
            <a:ahLst/>
            <a:cxnLst>
              <a:cxn ang="0">
                <a:pos x="0" y="0"/>
              </a:cxn>
              <a:cxn ang="0">
                <a:pos x="178" y="0"/>
              </a:cxn>
              <a:cxn ang="0">
                <a:pos x="178" y="328"/>
              </a:cxn>
            </a:cxnLst>
            <a:rect l="0" t="0" r="r" b="b"/>
            <a:pathLst>
              <a:path w="179" h="329">
                <a:moveTo>
                  <a:pt x="0" y="0"/>
                </a:moveTo>
                <a:lnTo>
                  <a:pt x="178" y="0"/>
                </a:lnTo>
                <a:lnTo>
                  <a:pt x="178" y="328"/>
                </a:lnTo>
              </a:path>
            </a:pathLst>
          </a:custGeom>
          <a:noFill/>
          <a:ln w="12700" cap="rnd" cmpd="sng">
            <a:solidFill>
              <a:schemeClr val="tx1"/>
            </a:solidFill>
            <a:prstDash val="solid"/>
            <a:round/>
            <a:headEnd type="none" w="sm" len="sm"/>
            <a:tailEnd type="none" w="sm" len="sm"/>
          </a:ln>
          <a:effectLst/>
        </p:spPr>
        <p:txBody>
          <a:bodyPr/>
          <a:lstStyle/>
          <a:p>
            <a:endParaRPr lang="en-US"/>
          </a:p>
        </p:txBody>
      </p:sp>
      <p:sp>
        <p:nvSpPr>
          <p:cNvPr id="16" name="Freeform 1045"/>
          <p:cNvSpPr>
            <a:spLocks/>
          </p:cNvSpPr>
          <p:nvPr/>
        </p:nvSpPr>
        <p:spPr bwMode="auto">
          <a:xfrm>
            <a:off x="6299482" y="3015051"/>
            <a:ext cx="1054100" cy="930275"/>
          </a:xfrm>
          <a:custGeom>
            <a:avLst/>
            <a:gdLst/>
            <a:ahLst/>
            <a:cxnLst>
              <a:cxn ang="0">
                <a:pos x="0" y="0"/>
              </a:cxn>
              <a:cxn ang="0">
                <a:pos x="0" y="585"/>
              </a:cxn>
              <a:cxn ang="0">
                <a:pos x="663" y="585"/>
              </a:cxn>
            </a:cxnLst>
            <a:rect l="0" t="0" r="r" b="b"/>
            <a:pathLst>
              <a:path w="664" h="586">
                <a:moveTo>
                  <a:pt x="0" y="0"/>
                </a:moveTo>
                <a:lnTo>
                  <a:pt x="0" y="585"/>
                </a:lnTo>
                <a:lnTo>
                  <a:pt x="663" y="585"/>
                </a:lnTo>
              </a:path>
            </a:pathLst>
          </a:custGeom>
          <a:noFill/>
          <a:ln w="25400" cap="rnd" cmpd="sng">
            <a:solidFill>
              <a:schemeClr val="tx1"/>
            </a:solidFill>
            <a:prstDash val="solid"/>
            <a:round/>
            <a:headEnd type="none" w="sm" len="sm"/>
            <a:tailEnd type="none" w="sm" len="sm"/>
          </a:ln>
          <a:effectLst/>
        </p:spPr>
        <p:txBody>
          <a:bodyPr/>
          <a:lstStyle/>
          <a:p>
            <a:endParaRPr lang="en-US"/>
          </a:p>
        </p:txBody>
      </p:sp>
      <p:sp>
        <p:nvSpPr>
          <p:cNvPr id="17" name="Arc 1046"/>
          <p:cNvSpPr>
            <a:spLocks/>
          </p:cNvSpPr>
          <p:nvPr/>
        </p:nvSpPr>
        <p:spPr bwMode="auto">
          <a:xfrm>
            <a:off x="6462994" y="2996001"/>
            <a:ext cx="785813" cy="828675"/>
          </a:xfrm>
          <a:custGeom>
            <a:avLst/>
            <a:gdLst>
              <a:gd name="G0" fmla="+- 21600 0 0"/>
              <a:gd name="G1" fmla="+- 41 0 0"/>
              <a:gd name="G2" fmla="+- 21600 0 0"/>
              <a:gd name="T0" fmla="*/ 20068 w 21600"/>
              <a:gd name="T1" fmla="*/ 21587 h 21587"/>
              <a:gd name="T2" fmla="*/ 0 w 21600"/>
              <a:gd name="T3" fmla="*/ 0 h 21587"/>
              <a:gd name="T4" fmla="*/ 21600 w 21600"/>
              <a:gd name="T5" fmla="*/ 41 h 21587"/>
            </a:gdLst>
            <a:ahLst/>
            <a:cxnLst>
              <a:cxn ang="0">
                <a:pos x="T0" y="T1"/>
              </a:cxn>
              <a:cxn ang="0">
                <a:pos x="T2" y="T3"/>
              </a:cxn>
              <a:cxn ang="0">
                <a:pos x="T4" y="T5"/>
              </a:cxn>
            </a:cxnLst>
            <a:rect l="0" t="0" r="r" b="b"/>
            <a:pathLst>
              <a:path w="21600" h="21587" fill="none" extrusionOk="0">
                <a:moveTo>
                  <a:pt x="20068" y="21586"/>
                </a:moveTo>
                <a:cubicBezTo>
                  <a:pt x="8761" y="20782"/>
                  <a:pt x="0" y="11375"/>
                  <a:pt x="0" y="41"/>
                </a:cubicBezTo>
                <a:cubicBezTo>
                  <a:pt x="-1" y="27"/>
                  <a:pt x="0" y="13"/>
                  <a:pt x="0" y="0"/>
                </a:cubicBezTo>
              </a:path>
              <a:path w="21600" h="21587" stroke="0" extrusionOk="0">
                <a:moveTo>
                  <a:pt x="20068" y="21586"/>
                </a:moveTo>
                <a:cubicBezTo>
                  <a:pt x="8761" y="20782"/>
                  <a:pt x="0" y="11375"/>
                  <a:pt x="0" y="41"/>
                </a:cubicBezTo>
                <a:cubicBezTo>
                  <a:pt x="-1" y="27"/>
                  <a:pt x="0" y="13"/>
                  <a:pt x="0" y="0"/>
                </a:cubicBezTo>
                <a:lnTo>
                  <a:pt x="21600" y="41"/>
                </a:lnTo>
                <a:close/>
              </a:path>
            </a:pathLst>
          </a:custGeom>
          <a:noFill/>
          <a:ln w="25400" cap="rnd">
            <a:solidFill>
              <a:srgbClr val="FF6600"/>
            </a:solidFill>
            <a:round/>
            <a:headEnd type="none" w="sm" len="sm"/>
            <a:tailEnd type="none" w="sm" len="sm"/>
          </a:ln>
          <a:effectLst/>
        </p:spPr>
        <p:txBody>
          <a:bodyPr/>
          <a:lstStyle/>
          <a:p>
            <a:endParaRPr lang="en-US"/>
          </a:p>
        </p:txBody>
      </p:sp>
      <p:sp>
        <p:nvSpPr>
          <p:cNvPr id="18" name="Freeform 1047"/>
          <p:cNvSpPr>
            <a:spLocks/>
          </p:cNvSpPr>
          <p:nvPr/>
        </p:nvSpPr>
        <p:spPr bwMode="auto">
          <a:xfrm>
            <a:off x="4268818" y="3411926"/>
            <a:ext cx="285750" cy="512763"/>
          </a:xfrm>
          <a:custGeom>
            <a:avLst/>
            <a:gdLst/>
            <a:ahLst/>
            <a:cxnLst>
              <a:cxn ang="0">
                <a:pos x="0" y="0"/>
              </a:cxn>
              <a:cxn ang="0">
                <a:pos x="179" y="0"/>
              </a:cxn>
              <a:cxn ang="0">
                <a:pos x="179" y="322"/>
              </a:cxn>
            </a:cxnLst>
            <a:rect l="0" t="0" r="r" b="b"/>
            <a:pathLst>
              <a:path w="180" h="323">
                <a:moveTo>
                  <a:pt x="0" y="0"/>
                </a:moveTo>
                <a:lnTo>
                  <a:pt x="179" y="0"/>
                </a:lnTo>
                <a:lnTo>
                  <a:pt x="179" y="322"/>
                </a:lnTo>
              </a:path>
            </a:pathLst>
          </a:custGeom>
          <a:noFill/>
          <a:ln w="12700" cap="rnd" cmpd="sng">
            <a:solidFill>
              <a:schemeClr val="tx1"/>
            </a:solidFill>
            <a:prstDash val="solid"/>
            <a:round/>
            <a:headEnd type="none" w="sm" len="sm"/>
            <a:tailEnd type="none" w="sm" len="sm"/>
          </a:ln>
          <a:effectLst/>
        </p:spPr>
        <p:txBody>
          <a:bodyPr/>
          <a:lstStyle/>
          <a:p>
            <a:endParaRPr lang="en-US"/>
          </a:p>
        </p:txBody>
      </p:sp>
      <p:sp>
        <p:nvSpPr>
          <p:cNvPr id="19" name="Freeform 1048"/>
          <p:cNvSpPr>
            <a:spLocks/>
          </p:cNvSpPr>
          <p:nvPr/>
        </p:nvSpPr>
        <p:spPr bwMode="auto">
          <a:xfrm>
            <a:off x="4268818" y="3003939"/>
            <a:ext cx="1011238" cy="915987"/>
          </a:xfrm>
          <a:custGeom>
            <a:avLst/>
            <a:gdLst/>
            <a:ahLst/>
            <a:cxnLst>
              <a:cxn ang="0">
                <a:pos x="0" y="0"/>
              </a:cxn>
              <a:cxn ang="0">
                <a:pos x="0" y="576"/>
              </a:cxn>
              <a:cxn ang="0">
                <a:pos x="636" y="576"/>
              </a:cxn>
            </a:cxnLst>
            <a:rect l="0" t="0" r="r" b="b"/>
            <a:pathLst>
              <a:path w="637" h="577">
                <a:moveTo>
                  <a:pt x="0" y="0"/>
                </a:moveTo>
                <a:lnTo>
                  <a:pt x="0" y="576"/>
                </a:lnTo>
                <a:lnTo>
                  <a:pt x="636" y="576"/>
                </a:lnTo>
              </a:path>
            </a:pathLst>
          </a:custGeom>
          <a:noFill/>
          <a:ln w="25400" cap="rnd" cmpd="sng">
            <a:solidFill>
              <a:schemeClr val="tx1"/>
            </a:solidFill>
            <a:prstDash val="solid"/>
            <a:round/>
            <a:headEnd type="none" w="sm" len="sm"/>
            <a:tailEnd type="none" w="sm" len="sm"/>
          </a:ln>
          <a:effectLst/>
        </p:spPr>
        <p:txBody>
          <a:bodyPr/>
          <a:lstStyle/>
          <a:p>
            <a:endParaRPr lang="en-US" dirty="0">
              <a:solidFill>
                <a:schemeClr val="tx1"/>
              </a:solidFill>
            </a:endParaRPr>
          </a:p>
        </p:txBody>
      </p:sp>
      <p:sp>
        <p:nvSpPr>
          <p:cNvPr id="20" name="Arc 1049"/>
          <p:cNvSpPr>
            <a:spLocks/>
          </p:cNvSpPr>
          <p:nvPr/>
        </p:nvSpPr>
        <p:spPr bwMode="auto">
          <a:xfrm>
            <a:off x="4432331" y="3019814"/>
            <a:ext cx="890587" cy="768350"/>
          </a:xfrm>
          <a:custGeom>
            <a:avLst/>
            <a:gdLst>
              <a:gd name="G0" fmla="+- 21600 0 0"/>
              <a:gd name="G1" fmla="+- 0 0 0"/>
              <a:gd name="G2" fmla="+- 21600 0 0"/>
              <a:gd name="T0" fmla="*/ 18165 w 21600"/>
              <a:gd name="T1" fmla="*/ 21325 h 21325"/>
              <a:gd name="T2" fmla="*/ 0 w 21600"/>
              <a:gd name="T3" fmla="*/ 0 h 21325"/>
              <a:gd name="T4" fmla="*/ 21600 w 21600"/>
              <a:gd name="T5" fmla="*/ 0 h 21325"/>
            </a:gdLst>
            <a:ahLst/>
            <a:cxnLst>
              <a:cxn ang="0">
                <a:pos x="T0" y="T1"/>
              </a:cxn>
              <a:cxn ang="0">
                <a:pos x="T2" y="T3"/>
              </a:cxn>
              <a:cxn ang="0">
                <a:pos x="T4" y="T5"/>
              </a:cxn>
            </a:cxnLst>
            <a:rect l="0" t="0" r="r" b="b"/>
            <a:pathLst>
              <a:path w="21600" h="21325" fill="none" extrusionOk="0">
                <a:moveTo>
                  <a:pt x="18164" y="21325"/>
                </a:moveTo>
                <a:cubicBezTo>
                  <a:pt x="7696" y="19638"/>
                  <a:pt x="0" y="10603"/>
                  <a:pt x="0" y="0"/>
                </a:cubicBezTo>
              </a:path>
              <a:path w="21600" h="21325" stroke="0" extrusionOk="0">
                <a:moveTo>
                  <a:pt x="18164" y="21325"/>
                </a:moveTo>
                <a:cubicBezTo>
                  <a:pt x="7696" y="19638"/>
                  <a:pt x="0" y="10603"/>
                  <a:pt x="0" y="0"/>
                </a:cubicBezTo>
                <a:lnTo>
                  <a:pt x="21600" y="0"/>
                </a:lnTo>
                <a:close/>
              </a:path>
            </a:pathLst>
          </a:custGeom>
          <a:noFill/>
          <a:ln w="25400" cap="rnd">
            <a:solidFill>
              <a:srgbClr val="FF6600"/>
            </a:solidFill>
            <a:round/>
            <a:headEnd type="none" w="sm" len="sm"/>
            <a:tailEnd type="none" w="sm" len="sm"/>
          </a:ln>
          <a:effectLst/>
        </p:spPr>
        <p:txBody>
          <a:bodyPr/>
          <a:lstStyle/>
          <a:p>
            <a:endParaRPr lang="en-US"/>
          </a:p>
        </p:txBody>
      </p:sp>
      <p:grpSp>
        <p:nvGrpSpPr>
          <p:cNvPr id="3" name="Group 1054"/>
          <p:cNvGrpSpPr>
            <a:grpSpLocks/>
          </p:cNvGrpSpPr>
          <p:nvPr/>
        </p:nvGrpSpPr>
        <p:grpSpPr bwMode="auto">
          <a:xfrm>
            <a:off x="3778281" y="3300801"/>
            <a:ext cx="373062" cy="544513"/>
            <a:chOff x="1043" y="2090"/>
            <a:chExt cx="235" cy="343"/>
          </a:xfrm>
        </p:grpSpPr>
        <p:sp>
          <p:nvSpPr>
            <p:cNvPr id="22" name="Rectangle 1055"/>
            <p:cNvSpPr>
              <a:spLocks noChangeArrowheads="1"/>
            </p:cNvSpPr>
            <p:nvPr/>
          </p:nvSpPr>
          <p:spPr bwMode="auto">
            <a:xfrm>
              <a:off x="1043" y="2090"/>
              <a:ext cx="235" cy="175"/>
            </a:xfrm>
            <a:prstGeom prst="rect">
              <a:avLst/>
            </a:prstGeom>
            <a:noFill/>
            <a:ln w="9525">
              <a:noFill/>
              <a:miter lim="800000"/>
              <a:headEnd/>
              <a:tailEnd/>
            </a:ln>
            <a:effectLst/>
          </p:spPr>
          <p:txBody>
            <a:bodyPr wrap="none" lIns="92075" tIns="46038" rIns="92075" bIns="46038">
              <a:spAutoFit/>
            </a:bodyPr>
            <a:lstStyle/>
            <a:p>
              <a:pPr algn="l">
                <a:spcBef>
                  <a:spcPct val="0"/>
                </a:spcBef>
              </a:pPr>
              <a:r>
                <a:rPr lang="en-US" sz="1200" dirty="0">
                  <a:solidFill>
                    <a:schemeClr val="tx1"/>
                  </a:solidFill>
                </a:rPr>
                <a:t>P1</a:t>
              </a:r>
            </a:p>
          </p:txBody>
        </p:sp>
        <p:sp>
          <p:nvSpPr>
            <p:cNvPr id="23" name="Rectangle 1056"/>
            <p:cNvSpPr>
              <a:spLocks noChangeArrowheads="1"/>
            </p:cNvSpPr>
            <p:nvPr/>
          </p:nvSpPr>
          <p:spPr bwMode="auto">
            <a:xfrm>
              <a:off x="1043" y="2258"/>
              <a:ext cx="235" cy="175"/>
            </a:xfrm>
            <a:prstGeom prst="rect">
              <a:avLst/>
            </a:prstGeom>
            <a:noFill/>
            <a:ln w="9525">
              <a:noFill/>
              <a:miter lim="800000"/>
              <a:headEnd/>
              <a:tailEnd/>
            </a:ln>
            <a:effectLst/>
          </p:spPr>
          <p:txBody>
            <a:bodyPr wrap="none" lIns="92075" tIns="46038" rIns="92075" bIns="46038">
              <a:spAutoFit/>
            </a:bodyPr>
            <a:lstStyle/>
            <a:p>
              <a:pPr algn="l">
                <a:spcBef>
                  <a:spcPct val="0"/>
                </a:spcBef>
              </a:pPr>
              <a:r>
                <a:rPr lang="en-US" sz="1200" dirty="0">
                  <a:solidFill>
                    <a:schemeClr val="tx1"/>
                  </a:solidFill>
                </a:rPr>
                <a:t>P2</a:t>
              </a:r>
            </a:p>
          </p:txBody>
        </p:sp>
      </p:grpSp>
      <p:grpSp>
        <p:nvGrpSpPr>
          <p:cNvPr id="4" name="Group 1057"/>
          <p:cNvGrpSpPr>
            <a:grpSpLocks/>
          </p:cNvGrpSpPr>
          <p:nvPr/>
        </p:nvGrpSpPr>
        <p:grpSpPr bwMode="auto">
          <a:xfrm>
            <a:off x="4368831" y="3959614"/>
            <a:ext cx="696912" cy="277812"/>
            <a:chOff x="1415" y="2505"/>
            <a:chExt cx="439" cy="175"/>
          </a:xfrm>
        </p:grpSpPr>
        <p:sp>
          <p:nvSpPr>
            <p:cNvPr id="25" name="Rectangle 1058"/>
            <p:cNvSpPr>
              <a:spLocks noChangeArrowheads="1"/>
            </p:cNvSpPr>
            <p:nvPr/>
          </p:nvSpPr>
          <p:spPr bwMode="auto">
            <a:xfrm>
              <a:off x="1415" y="2505"/>
              <a:ext cx="235" cy="175"/>
            </a:xfrm>
            <a:prstGeom prst="rect">
              <a:avLst/>
            </a:prstGeom>
            <a:noFill/>
            <a:ln w="9525">
              <a:noFill/>
              <a:miter lim="800000"/>
              <a:headEnd/>
              <a:tailEnd/>
            </a:ln>
            <a:effectLst/>
          </p:spPr>
          <p:txBody>
            <a:bodyPr wrap="none" lIns="92075" tIns="46038" rIns="92075" bIns="46038">
              <a:spAutoFit/>
            </a:bodyPr>
            <a:lstStyle/>
            <a:p>
              <a:pPr algn="l">
                <a:spcBef>
                  <a:spcPct val="0"/>
                </a:spcBef>
              </a:pPr>
              <a:r>
                <a:rPr lang="en-US" sz="1200">
                  <a:solidFill>
                    <a:schemeClr val="tx1"/>
                  </a:solidFill>
                </a:rPr>
                <a:t>V1</a:t>
              </a:r>
            </a:p>
          </p:txBody>
        </p:sp>
        <p:sp>
          <p:nvSpPr>
            <p:cNvPr id="26" name="Rectangle 1059"/>
            <p:cNvSpPr>
              <a:spLocks noChangeArrowheads="1"/>
            </p:cNvSpPr>
            <p:nvPr/>
          </p:nvSpPr>
          <p:spPr bwMode="auto">
            <a:xfrm>
              <a:off x="1619" y="2505"/>
              <a:ext cx="235" cy="175"/>
            </a:xfrm>
            <a:prstGeom prst="rect">
              <a:avLst/>
            </a:prstGeom>
            <a:noFill/>
            <a:ln w="9525">
              <a:noFill/>
              <a:miter lim="800000"/>
              <a:headEnd/>
              <a:tailEnd/>
            </a:ln>
            <a:effectLst/>
          </p:spPr>
          <p:txBody>
            <a:bodyPr wrap="none" lIns="92075" tIns="46038" rIns="92075" bIns="46038">
              <a:spAutoFit/>
            </a:bodyPr>
            <a:lstStyle/>
            <a:p>
              <a:pPr algn="l">
                <a:spcBef>
                  <a:spcPct val="0"/>
                </a:spcBef>
              </a:pPr>
              <a:r>
                <a:rPr lang="en-US" sz="1200">
                  <a:solidFill>
                    <a:schemeClr val="tx1"/>
                  </a:solidFill>
                </a:rPr>
                <a:t>V2</a:t>
              </a:r>
            </a:p>
          </p:txBody>
        </p:sp>
      </p:grpSp>
      <p:sp>
        <p:nvSpPr>
          <p:cNvPr id="27" name="Rectangle 1061"/>
          <p:cNvSpPr>
            <a:spLocks noChangeArrowheads="1"/>
          </p:cNvSpPr>
          <p:nvPr/>
        </p:nvSpPr>
        <p:spPr bwMode="auto">
          <a:xfrm>
            <a:off x="6370919" y="3959614"/>
            <a:ext cx="373500" cy="277641"/>
          </a:xfrm>
          <a:prstGeom prst="rect">
            <a:avLst/>
          </a:prstGeom>
          <a:noFill/>
          <a:ln w="9525">
            <a:noFill/>
            <a:miter lim="800000"/>
            <a:headEnd/>
            <a:tailEnd/>
          </a:ln>
          <a:effectLst/>
        </p:spPr>
        <p:txBody>
          <a:bodyPr wrap="none" lIns="92075" tIns="46038" rIns="92075" bIns="46038">
            <a:spAutoFit/>
          </a:bodyPr>
          <a:lstStyle/>
          <a:p>
            <a:pPr algn="l">
              <a:spcBef>
                <a:spcPct val="0"/>
              </a:spcBef>
            </a:pPr>
            <a:r>
              <a:rPr lang="en-US" sz="1200" dirty="0">
                <a:solidFill>
                  <a:schemeClr val="tx1"/>
                </a:solidFill>
              </a:rPr>
              <a:t>V1</a:t>
            </a:r>
          </a:p>
        </p:txBody>
      </p:sp>
      <p:sp>
        <p:nvSpPr>
          <p:cNvPr id="28" name="Rectangle 1062"/>
          <p:cNvSpPr>
            <a:spLocks noChangeArrowheads="1"/>
          </p:cNvSpPr>
          <p:nvPr/>
        </p:nvSpPr>
        <p:spPr bwMode="auto">
          <a:xfrm>
            <a:off x="6637619" y="3959614"/>
            <a:ext cx="373500" cy="277641"/>
          </a:xfrm>
          <a:prstGeom prst="rect">
            <a:avLst/>
          </a:prstGeom>
          <a:noFill/>
          <a:ln w="9525">
            <a:noFill/>
            <a:miter lim="800000"/>
            <a:headEnd/>
            <a:tailEnd/>
          </a:ln>
          <a:effectLst/>
        </p:spPr>
        <p:txBody>
          <a:bodyPr wrap="none" lIns="92075" tIns="46038" rIns="92075" bIns="46038">
            <a:spAutoFit/>
          </a:bodyPr>
          <a:lstStyle/>
          <a:p>
            <a:pPr algn="l">
              <a:spcBef>
                <a:spcPct val="0"/>
              </a:spcBef>
            </a:pPr>
            <a:r>
              <a:rPr lang="en-US" sz="1200" dirty="0">
                <a:solidFill>
                  <a:schemeClr val="tx1"/>
                </a:solidFill>
              </a:rPr>
              <a:t>V2</a:t>
            </a:r>
          </a:p>
        </p:txBody>
      </p:sp>
      <p:sp>
        <p:nvSpPr>
          <p:cNvPr id="29" name="Rectangle 1028"/>
          <p:cNvSpPr>
            <a:spLocks noChangeArrowheads="1"/>
          </p:cNvSpPr>
          <p:nvPr/>
        </p:nvSpPr>
        <p:spPr bwMode="auto">
          <a:xfrm>
            <a:off x="2452753" y="3680829"/>
            <a:ext cx="123359" cy="271463"/>
          </a:xfrm>
          <a:prstGeom prst="rect">
            <a:avLst/>
          </a:prstGeom>
          <a:solidFill>
            <a:srgbClr val="DADADA"/>
          </a:solidFill>
          <a:ln w="9525">
            <a:noFill/>
            <a:miter lim="800000"/>
            <a:headEnd/>
            <a:tailEnd/>
          </a:ln>
          <a:effectLst/>
        </p:spPr>
        <p:txBody>
          <a:bodyPr wrap="none" anchor="ctr"/>
          <a:lstStyle/>
          <a:p>
            <a:endParaRPr lang="en-US"/>
          </a:p>
        </p:txBody>
      </p:sp>
      <p:sp>
        <p:nvSpPr>
          <p:cNvPr id="30" name="Freeform 1029"/>
          <p:cNvSpPr>
            <a:spLocks/>
          </p:cNvSpPr>
          <p:nvPr/>
        </p:nvSpPr>
        <p:spPr bwMode="auto">
          <a:xfrm>
            <a:off x="2195112" y="3676067"/>
            <a:ext cx="381000" cy="282575"/>
          </a:xfrm>
          <a:custGeom>
            <a:avLst/>
            <a:gdLst/>
            <a:ahLst/>
            <a:cxnLst>
              <a:cxn ang="0">
                <a:pos x="0" y="0"/>
              </a:cxn>
              <a:cxn ang="0">
                <a:pos x="315" y="0"/>
              </a:cxn>
              <a:cxn ang="0">
                <a:pos x="315" y="177"/>
              </a:cxn>
            </a:cxnLst>
            <a:rect l="0" t="0" r="r" b="b"/>
            <a:pathLst>
              <a:path w="316" h="178">
                <a:moveTo>
                  <a:pt x="0" y="0"/>
                </a:moveTo>
                <a:lnTo>
                  <a:pt x="315" y="0"/>
                </a:lnTo>
                <a:lnTo>
                  <a:pt x="315" y="177"/>
                </a:lnTo>
              </a:path>
            </a:pathLst>
          </a:custGeom>
          <a:noFill/>
          <a:ln w="12700" cap="rnd" cmpd="sng">
            <a:solidFill>
              <a:schemeClr val="tx1"/>
            </a:solidFill>
            <a:prstDash val="solid"/>
            <a:round/>
            <a:headEnd type="none" w="sm" len="sm"/>
            <a:tailEnd type="none" w="sm" len="sm"/>
          </a:ln>
          <a:effectLst/>
        </p:spPr>
        <p:txBody>
          <a:bodyPr/>
          <a:lstStyle/>
          <a:p>
            <a:r>
              <a:rPr lang="en-US" dirty="0" smtClean="0">
                <a:solidFill>
                  <a:schemeClr val="tx1"/>
                </a:solidFill>
              </a:rPr>
              <a:t>		</a:t>
            </a:r>
            <a:endParaRPr lang="en-US" dirty="0">
              <a:solidFill>
                <a:schemeClr val="tx1"/>
              </a:solidFill>
            </a:endParaRPr>
          </a:p>
        </p:txBody>
      </p:sp>
      <p:sp>
        <p:nvSpPr>
          <p:cNvPr id="31" name="AutoShape 1034"/>
          <p:cNvSpPr>
            <a:spLocks noChangeArrowheads="1"/>
          </p:cNvSpPr>
          <p:nvPr/>
        </p:nvSpPr>
        <p:spPr bwMode="auto">
          <a:xfrm>
            <a:off x="1533590" y="2012367"/>
            <a:ext cx="1924050" cy="2538412"/>
          </a:xfrm>
          <a:prstGeom prst="roundRect">
            <a:avLst>
              <a:gd name="adj" fmla="val 19690"/>
            </a:avLst>
          </a:prstGeom>
          <a:noFill/>
          <a:ln w="47625" cmpd="thickThin">
            <a:solidFill>
              <a:schemeClr val="bg2">
                <a:lumMod val="50000"/>
              </a:schemeClr>
            </a:solidFill>
            <a:round/>
            <a:headEnd/>
            <a:tailEnd/>
          </a:ln>
          <a:effectLst/>
        </p:spPr>
        <p:txBody>
          <a:bodyPr wrap="none" anchor="ctr"/>
          <a:lstStyle/>
          <a:p>
            <a:endParaRPr lang="en-US"/>
          </a:p>
        </p:txBody>
      </p:sp>
      <p:sp>
        <p:nvSpPr>
          <p:cNvPr id="32" name="Rectangle 1037"/>
          <p:cNvSpPr>
            <a:spLocks noChangeArrowheads="1"/>
          </p:cNvSpPr>
          <p:nvPr/>
        </p:nvSpPr>
        <p:spPr bwMode="auto">
          <a:xfrm>
            <a:off x="1722503" y="3312529"/>
            <a:ext cx="373500" cy="277641"/>
          </a:xfrm>
          <a:prstGeom prst="rect">
            <a:avLst/>
          </a:prstGeom>
          <a:noFill/>
          <a:ln w="9525">
            <a:noFill/>
            <a:miter lim="800000"/>
            <a:headEnd/>
            <a:tailEnd/>
          </a:ln>
          <a:effectLst/>
        </p:spPr>
        <p:txBody>
          <a:bodyPr wrap="none" lIns="92075" tIns="46038" rIns="92075" bIns="46038">
            <a:spAutoFit/>
          </a:bodyPr>
          <a:lstStyle/>
          <a:p>
            <a:pPr algn="l">
              <a:spcBef>
                <a:spcPct val="0"/>
              </a:spcBef>
            </a:pPr>
            <a:r>
              <a:rPr lang="en-US" sz="1200" dirty="0">
                <a:solidFill>
                  <a:schemeClr val="tx1"/>
                </a:solidFill>
              </a:rPr>
              <a:t>P1</a:t>
            </a:r>
          </a:p>
        </p:txBody>
      </p:sp>
      <p:sp>
        <p:nvSpPr>
          <p:cNvPr id="33" name="Rectangle 1038"/>
          <p:cNvSpPr>
            <a:spLocks noChangeArrowheads="1"/>
          </p:cNvSpPr>
          <p:nvPr/>
        </p:nvSpPr>
        <p:spPr bwMode="auto">
          <a:xfrm>
            <a:off x="1722503" y="3579229"/>
            <a:ext cx="373500" cy="277641"/>
          </a:xfrm>
          <a:prstGeom prst="rect">
            <a:avLst/>
          </a:prstGeom>
          <a:noFill/>
          <a:ln w="9525">
            <a:noFill/>
            <a:miter lim="800000"/>
            <a:headEnd/>
            <a:tailEnd/>
          </a:ln>
          <a:effectLst/>
        </p:spPr>
        <p:txBody>
          <a:bodyPr wrap="none" lIns="92075" tIns="46038" rIns="92075" bIns="46038">
            <a:spAutoFit/>
          </a:bodyPr>
          <a:lstStyle/>
          <a:p>
            <a:pPr algn="l">
              <a:spcBef>
                <a:spcPct val="0"/>
              </a:spcBef>
            </a:pPr>
            <a:r>
              <a:rPr lang="en-US" sz="1200" dirty="0">
                <a:solidFill>
                  <a:schemeClr val="tx1"/>
                </a:solidFill>
              </a:rPr>
              <a:t>P2</a:t>
            </a:r>
          </a:p>
        </p:txBody>
      </p:sp>
      <p:sp>
        <p:nvSpPr>
          <p:cNvPr id="34" name="Rectangle 1041"/>
          <p:cNvSpPr>
            <a:spLocks noChangeArrowheads="1"/>
          </p:cNvSpPr>
          <p:nvPr/>
        </p:nvSpPr>
        <p:spPr bwMode="auto">
          <a:xfrm>
            <a:off x="1799465" y="2206042"/>
            <a:ext cx="1444626" cy="400752"/>
          </a:xfrm>
          <a:prstGeom prst="rect">
            <a:avLst/>
          </a:prstGeom>
          <a:noFill/>
          <a:ln w="9525">
            <a:noFill/>
            <a:miter lim="800000"/>
            <a:headEnd/>
            <a:tailEnd/>
          </a:ln>
          <a:effectLst/>
        </p:spPr>
        <p:txBody>
          <a:bodyPr wrap="none" lIns="92075" tIns="46038" rIns="92075" bIns="46038">
            <a:spAutoFit/>
          </a:bodyPr>
          <a:lstStyle/>
          <a:p>
            <a:pPr algn="l">
              <a:spcBef>
                <a:spcPct val="0"/>
              </a:spcBef>
            </a:pPr>
            <a:r>
              <a:rPr lang="en-US" sz="2000" u="sng" dirty="0" smtClean="0">
                <a:solidFill>
                  <a:schemeClr val="tx1"/>
                </a:solidFill>
                <a:latin typeface="DIN" pitchFamily="2" charset="0"/>
              </a:rPr>
              <a:t>93 </a:t>
            </a:r>
            <a:r>
              <a:rPr lang="en-US" sz="2000" u="sng" dirty="0" err="1" smtClean="0">
                <a:solidFill>
                  <a:schemeClr val="tx1"/>
                </a:solidFill>
                <a:latin typeface="DIN" pitchFamily="2" charset="0"/>
              </a:rPr>
              <a:t>Octanos</a:t>
            </a:r>
            <a:endParaRPr lang="en-US" sz="2000" u="sng" dirty="0">
              <a:solidFill>
                <a:schemeClr val="tx1"/>
              </a:solidFill>
              <a:latin typeface="DIN" pitchFamily="2" charset="0"/>
            </a:endParaRPr>
          </a:p>
        </p:txBody>
      </p:sp>
      <p:sp>
        <p:nvSpPr>
          <p:cNvPr id="35" name="Freeform 1044"/>
          <p:cNvSpPr>
            <a:spLocks/>
          </p:cNvSpPr>
          <p:nvPr/>
        </p:nvSpPr>
        <p:spPr bwMode="auto">
          <a:xfrm>
            <a:off x="2170178" y="3434767"/>
            <a:ext cx="284162" cy="522287"/>
          </a:xfrm>
          <a:custGeom>
            <a:avLst/>
            <a:gdLst/>
            <a:ahLst/>
            <a:cxnLst>
              <a:cxn ang="0">
                <a:pos x="0" y="0"/>
              </a:cxn>
              <a:cxn ang="0">
                <a:pos x="178" y="0"/>
              </a:cxn>
              <a:cxn ang="0">
                <a:pos x="178" y="328"/>
              </a:cxn>
            </a:cxnLst>
            <a:rect l="0" t="0" r="r" b="b"/>
            <a:pathLst>
              <a:path w="179" h="329">
                <a:moveTo>
                  <a:pt x="0" y="0"/>
                </a:moveTo>
                <a:lnTo>
                  <a:pt x="178" y="0"/>
                </a:lnTo>
                <a:lnTo>
                  <a:pt x="178" y="328"/>
                </a:lnTo>
              </a:path>
            </a:pathLst>
          </a:custGeom>
          <a:noFill/>
          <a:ln w="12700" cap="rnd" cmpd="sng">
            <a:solidFill>
              <a:schemeClr val="tx1"/>
            </a:solidFill>
            <a:prstDash val="solid"/>
            <a:round/>
            <a:headEnd type="none" w="sm" len="sm"/>
            <a:tailEnd type="none" w="sm" len="sm"/>
          </a:ln>
          <a:effectLst/>
        </p:spPr>
        <p:txBody>
          <a:bodyPr/>
          <a:lstStyle/>
          <a:p>
            <a:endParaRPr lang="en-US"/>
          </a:p>
        </p:txBody>
      </p:sp>
      <p:sp>
        <p:nvSpPr>
          <p:cNvPr id="36" name="Freeform 1045"/>
          <p:cNvSpPr>
            <a:spLocks/>
          </p:cNvSpPr>
          <p:nvPr/>
        </p:nvSpPr>
        <p:spPr bwMode="auto">
          <a:xfrm>
            <a:off x="2170178" y="3026779"/>
            <a:ext cx="1054100" cy="930275"/>
          </a:xfrm>
          <a:custGeom>
            <a:avLst/>
            <a:gdLst/>
            <a:ahLst/>
            <a:cxnLst>
              <a:cxn ang="0">
                <a:pos x="0" y="0"/>
              </a:cxn>
              <a:cxn ang="0">
                <a:pos x="0" y="585"/>
              </a:cxn>
              <a:cxn ang="0">
                <a:pos x="663" y="585"/>
              </a:cxn>
            </a:cxnLst>
            <a:rect l="0" t="0" r="r" b="b"/>
            <a:pathLst>
              <a:path w="664" h="586">
                <a:moveTo>
                  <a:pt x="0" y="0"/>
                </a:moveTo>
                <a:lnTo>
                  <a:pt x="0" y="585"/>
                </a:lnTo>
                <a:lnTo>
                  <a:pt x="663" y="585"/>
                </a:lnTo>
              </a:path>
            </a:pathLst>
          </a:custGeom>
          <a:noFill/>
          <a:ln w="25400" cap="rnd" cmpd="sng">
            <a:solidFill>
              <a:schemeClr val="tx1"/>
            </a:solidFill>
            <a:prstDash val="solid"/>
            <a:round/>
            <a:headEnd type="none" w="sm" len="sm"/>
            <a:tailEnd type="none" w="sm" len="sm"/>
          </a:ln>
          <a:effectLst/>
        </p:spPr>
        <p:txBody>
          <a:bodyPr/>
          <a:lstStyle/>
          <a:p>
            <a:endParaRPr lang="en-US"/>
          </a:p>
        </p:txBody>
      </p:sp>
      <p:sp>
        <p:nvSpPr>
          <p:cNvPr id="37" name="Arc 1046"/>
          <p:cNvSpPr>
            <a:spLocks/>
          </p:cNvSpPr>
          <p:nvPr/>
        </p:nvSpPr>
        <p:spPr bwMode="auto">
          <a:xfrm>
            <a:off x="2360067" y="3007729"/>
            <a:ext cx="699622" cy="861397"/>
          </a:xfrm>
          <a:custGeom>
            <a:avLst/>
            <a:gdLst>
              <a:gd name="G0" fmla="+- 21600 0 0"/>
              <a:gd name="G1" fmla="+- 41 0 0"/>
              <a:gd name="G2" fmla="+- 21600 0 0"/>
              <a:gd name="T0" fmla="*/ 20068 w 21600"/>
              <a:gd name="T1" fmla="*/ 21587 h 21587"/>
              <a:gd name="T2" fmla="*/ 0 w 21600"/>
              <a:gd name="T3" fmla="*/ 0 h 21587"/>
              <a:gd name="T4" fmla="*/ 21600 w 21600"/>
              <a:gd name="T5" fmla="*/ 41 h 21587"/>
            </a:gdLst>
            <a:ahLst/>
            <a:cxnLst>
              <a:cxn ang="0">
                <a:pos x="T0" y="T1"/>
              </a:cxn>
              <a:cxn ang="0">
                <a:pos x="T2" y="T3"/>
              </a:cxn>
              <a:cxn ang="0">
                <a:pos x="T4" y="T5"/>
              </a:cxn>
            </a:cxnLst>
            <a:rect l="0" t="0" r="r" b="b"/>
            <a:pathLst>
              <a:path w="21600" h="21587" fill="none" extrusionOk="0">
                <a:moveTo>
                  <a:pt x="20068" y="21586"/>
                </a:moveTo>
                <a:cubicBezTo>
                  <a:pt x="8761" y="20782"/>
                  <a:pt x="0" y="11375"/>
                  <a:pt x="0" y="41"/>
                </a:cubicBezTo>
                <a:cubicBezTo>
                  <a:pt x="-1" y="27"/>
                  <a:pt x="0" y="13"/>
                  <a:pt x="0" y="0"/>
                </a:cubicBezTo>
              </a:path>
              <a:path w="21600" h="21587" stroke="0" extrusionOk="0">
                <a:moveTo>
                  <a:pt x="20068" y="21586"/>
                </a:moveTo>
                <a:cubicBezTo>
                  <a:pt x="8761" y="20782"/>
                  <a:pt x="0" y="11375"/>
                  <a:pt x="0" y="41"/>
                </a:cubicBezTo>
                <a:cubicBezTo>
                  <a:pt x="-1" y="27"/>
                  <a:pt x="0" y="13"/>
                  <a:pt x="0" y="0"/>
                </a:cubicBezTo>
                <a:lnTo>
                  <a:pt x="21600" y="41"/>
                </a:lnTo>
                <a:close/>
              </a:path>
            </a:pathLst>
          </a:custGeom>
          <a:noFill/>
          <a:ln w="25400" cap="rnd">
            <a:solidFill>
              <a:srgbClr val="FF6600"/>
            </a:solidFill>
            <a:round/>
            <a:headEnd type="none" w="sm" len="sm"/>
            <a:tailEnd type="none" w="sm" len="sm"/>
          </a:ln>
          <a:effectLst/>
        </p:spPr>
        <p:txBody>
          <a:bodyPr/>
          <a:lstStyle/>
          <a:p>
            <a:endParaRPr lang="en-US"/>
          </a:p>
        </p:txBody>
      </p:sp>
      <p:sp>
        <p:nvSpPr>
          <p:cNvPr id="38" name="Rectangle 1061"/>
          <p:cNvSpPr>
            <a:spLocks noChangeArrowheads="1"/>
          </p:cNvSpPr>
          <p:nvPr/>
        </p:nvSpPr>
        <p:spPr bwMode="auto">
          <a:xfrm>
            <a:off x="2241615" y="3971342"/>
            <a:ext cx="373500" cy="277641"/>
          </a:xfrm>
          <a:prstGeom prst="rect">
            <a:avLst/>
          </a:prstGeom>
          <a:noFill/>
          <a:ln w="9525">
            <a:noFill/>
            <a:miter lim="800000"/>
            <a:headEnd/>
            <a:tailEnd/>
          </a:ln>
          <a:effectLst/>
        </p:spPr>
        <p:txBody>
          <a:bodyPr wrap="none" lIns="92075" tIns="46038" rIns="92075" bIns="46038">
            <a:spAutoFit/>
          </a:bodyPr>
          <a:lstStyle/>
          <a:p>
            <a:pPr algn="l">
              <a:spcBef>
                <a:spcPct val="0"/>
              </a:spcBef>
            </a:pPr>
            <a:r>
              <a:rPr lang="en-US" sz="1200" dirty="0">
                <a:solidFill>
                  <a:schemeClr val="tx1"/>
                </a:solidFill>
              </a:rPr>
              <a:t>V1</a:t>
            </a:r>
          </a:p>
        </p:txBody>
      </p:sp>
      <p:sp>
        <p:nvSpPr>
          <p:cNvPr id="39" name="Rectangle 1062"/>
          <p:cNvSpPr>
            <a:spLocks noChangeArrowheads="1"/>
          </p:cNvSpPr>
          <p:nvPr/>
        </p:nvSpPr>
        <p:spPr bwMode="auto">
          <a:xfrm>
            <a:off x="2508315" y="3971342"/>
            <a:ext cx="373500" cy="277641"/>
          </a:xfrm>
          <a:prstGeom prst="rect">
            <a:avLst/>
          </a:prstGeom>
          <a:noFill/>
          <a:ln w="9525">
            <a:noFill/>
            <a:miter lim="800000"/>
            <a:headEnd/>
            <a:tailEnd/>
          </a:ln>
          <a:effectLst/>
        </p:spPr>
        <p:txBody>
          <a:bodyPr wrap="none" lIns="92075" tIns="46038" rIns="92075" bIns="46038">
            <a:spAutoFit/>
          </a:bodyPr>
          <a:lstStyle/>
          <a:p>
            <a:pPr algn="l">
              <a:spcBef>
                <a:spcPct val="0"/>
              </a:spcBef>
            </a:pPr>
            <a:r>
              <a:rPr lang="en-US" sz="1200" dirty="0">
                <a:solidFill>
                  <a:schemeClr val="tx1"/>
                </a:solidFill>
              </a:rPr>
              <a:t>V2</a:t>
            </a:r>
          </a:p>
        </p:txBody>
      </p:sp>
      <p:grpSp>
        <p:nvGrpSpPr>
          <p:cNvPr id="21" name="Group 45"/>
          <p:cNvGrpSpPr/>
          <p:nvPr/>
        </p:nvGrpSpPr>
        <p:grpSpPr>
          <a:xfrm>
            <a:off x="7675859" y="433744"/>
            <a:ext cx="1369581" cy="709256"/>
            <a:chOff x="7696200" y="2262544"/>
            <a:chExt cx="1292051" cy="709256"/>
          </a:xfrm>
        </p:grpSpPr>
        <p:sp>
          <p:nvSpPr>
            <p:cNvPr id="40" name="Rectangle 1050"/>
            <p:cNvSpPr>
              <a:spLocks noChangeArrowheads="1"/>
            </p:cNvSpPr>
            <p:nvPr/>
          </p:nvSpPr>
          <p:spPr bwMode="auto">
            <a:xfrm>
              <a:off x="8001000" y="2262544"/>
              <a:ext cx="815108" cy="231475"/>
            </a:xfrm>
            <a:prstGeom prst="rect">
              <a:avLst/>
            </a:prstGeom>
            <a:noFill/>
            <a:ln w="9525">
              <a:noFill/>
              <a:miter lim="800000"/>
              <a:headEnd/>
              <a:tailEnd/>
            </a:ln>
            <a:effectLst/>
          </p:spPr>
          <p:txBody>
            <a:bodyPr wrap="none" lIns="92075" tIns="46038" rIns="92075" bIns="46038">
              <a:spAutoFit/>
            </a:bodyPr>
            <a:lstStyle/>
            <a:p>
              <a:pPr algn="l">
                <a:spcBef>
                  <a:spcPct val="0"/>
                </a:spcBef>
              </a:pPr>
              <a:r>
                <a:rPr lang="en-US" sz="900" dirty="0" err="1" smtClean="0">
                  <a:solidFill>
                    <a:schemeClr val="tx1"/>
                  </a:solidFill>
                  <a:latin typeface="DIN" pitchFamily="2" charset="0"/>
                </a:rPr>
                <a:t>Elasticidad</a:t>
              </a:r>
              <a:r>
                <a:rPr lang="en-US" sz="900" dirty="0" smtClean="0">
                  <a:solidFill>
                    <a:schemeClr val="tx1"/>
                  </a:solidFill>
                  <a:latin typeface="DIN" pitchFamily="2" charset="0"/>
                </a:rPr>
                <a:t>    </a:t>
              </a:r>
              <a:endParaRPr lang="en-US" sz="900" dirty="0">
                <a:solidFill>
                  <a:schemeClr val="tx1"/>
                </a:solidFill>
                <a:latin typeface="DIN" pitchFamily="2" charset="0"/>
              </a:endParaRPr>
            </a:p>
          </p:txBody>
        </p:sp>
        <p:sp>
          <p:nvSpPr>
            <p:cNvPr id="41" name="Line 1051"/>
            <p:cNvSpPr>
              <a:spLocks noChangeShapeType="1"/>
            </p:cNvSpPr>
            <p:nvPr/>
          </p:nvSpPr>
          <p:spPr bwMode="auto">
            <a:xfrm>
              <a:off x="7798792" y="2743200"/>
              <a:ext cx="1116608" cy="0"/>
            </a:xfrm>
            <a:prstGeom prst="line">
              <a:avLst/>
            </a:prstGeom>
            <a:noFill/>
            <a:ln w="25400">
              <a:solidFill>
                <a:schemeClr val="bg2">
                  <a:lumMod val="50000"/>
                </a:schemeClr>
              </a:solidFill>
              <a:round/>
              <a:headEnd type="none" w="sm" len="sm"/>
              <a:tailEnd type="none" w="sm" len="sm"/>
            </a:ln>
            <a:effectLst/>
          </p:spPr>
          <p:txBody>
            <a:bodyPr/>
            <a:lstStyle/>
            <a:p>
              <a:endParaRPr lang="en-US" sz="900"/>
            </a:p>
          </p:txBody>
        </p:sp>
        <p:sp>
          <p:nvSpPr>
            <p:cNvPr id="42" name="Rectangle 1052"/>
            <p:cNvSpPr>
              <a:spLocks noChangeArrowheads="1"/>
            </p:cNvSpPr>
            <p:nvPr/>
          </p:nvSpPr>
          <p:spPr bwMode="auto">
            <a:xfrm>
              <a:off x="7696200" y="2526320"/>
              <a:ext cx="1292051" cy="231475"/>
            </a:xfrm>
            <a:prstGeom prst="rect">
              <a:avLst/>
            </a:prstGeom>
            <a:noFill/>
            <a:ln w="9525">
              <a:noFill/>
              <a:miter lim="800000"/>
              <a:headEnd/>
              <a:tailEnd/>
            </a:ln>
            <a:effectLst/>
          </p:spPr>
          <p:txBody>
            <a:bodyPr wrap="square" lIns="92075" tIns="46038" rIns="92075" bIns="46038">
              <a:spAutoFit/>
            </a:bodyPr>
            <a:lstStyle/>
            <a:p>
              <a:pPr algn="l">
                <a:spcBef>
                  <a:spcPct val="0"/>
                </a:spcBef>
              </a:pPr>
              <a:r>
                <a:rPr lang="en-US" sz="900" dirty="0">
                  <a:solidFill>
                    <a:schemeClr val="tx1"/>
                  </a:solidFill>
                  <a:latin typeface="DIN" pitchFamily="2" charset="0"/>
                </a:rPr>
                <a:t>% </a:t>
              </a:r>
              <a:r>
                <a:rPr lang="en-US" sz="900" dirty="0" err="1" smtClean="0">
                  <a:solidFill>
                    <a:schemeClr val="tx1"/>
                  </a:solidFill>
                  <a:latin typeface="DIN" pitchFamily="2" charset="0"/>
                </a:rPr>
                <a:t>Cambio</a:t>
              </a:r>
              <a:r>
                <a:rPr lang="en-US" sz="900" dirty="0" smtClean="0">
                  <a:solidFill>
                    <a:schemeClr val="tx1"/>
                  </a:solidFill>
                  <a:latin typeface="DIN" pitchFamily="2" charset="0"/>
                </a:rPr>
                <a:t> en </a:t>
              </a:r>
              <a:r>
                <a:rPr lang="en-US" sz="900" dirty="0" err="1" smtClean="0">
                  <a:solidFill>
                    <a:schemeClr val="tx1"/>
                  </a:solidFill>
                  <a:latin typeface="DIN" pitchFamily="2" charset="0"/>
                </a:rPr>
                <a:t>Volumen</a:t>
              </a:r>
              <a:endParaRPr lang="en-US" sz="900" dirty="0">
                <a:solidFill>
                  <a:schemeClr val="tx1"/>
                </a:solidFill>
                <a:latin typeface="DIN" pitchFamily="2" charset="0"/>
              </a:endParaRPr>
            </a:p>
          </p:txBody>
        </p:sp>
        <p:sp>
          <p:nvSpPr>
            <p:cNvPr id="43" name="Rectangle 1053"/>
            <p:cNvSpPr>
              <a:spLocks noChangeArrowheads="1"/>
            </p:cNvSpPr>
            <p:nvPr/>
          </p:nvSpPr>
          <p:spPr bwMode="auto">
            <a:xfrm>
              <a:off x="7719648" y="2713896"/>
              <a:ext cx="1150830" cy="231475"/>
            </a:xfrm>
            <a:prstGeom prst="rect">
              <a:avLst/>
            </a:prstGeom>
            <a:noFill/>
            <a:ln w="9525">
              <a:noFill/>
              <a:miter lim="800000"/>
              <a:headEnd/>
              <a:tailEnd/>
            </a:ln>
            <a:effectLst/>
          </p:spPr>
          <p:txBody>
            <a:bodyPr wrap="none" lIns="92075" tIns="46038" rIns="92075" bIns="46038">
              <a:spAutoFit/>
            </a:bodyPr>
            <a:lstStyle/>
            <a:p>
              <a:pPr algn="l">
                <a:spcBef>
                  <a:spcPct val="0"/>
                </a:spcBef>
              </a:pPr>
              <a:r>
                <a:rPr lang="en-US" sz="900" dirty="0">
                  <a:solidFill>
                    <a:schemeClr val="tx1"/>
                  </a:solidFill>
                  <a:latin typeface="DIN" pitchFamily="2" charset="0"/>
                </a:rPr>
                <a:t>% </a:t>
              </a:r>
              <a:r>
                <a:rPr lang="en-US" sz="900" dirty="0" err="1" smtClean="0">
                  <a:solidFill>
                    <a:schemeClr val="tx1"/>
                  </a:solidFill>
                  <a:latin typeface="DIN" pitchFamily="2" charset="0"/>
                </a:rPr>
                <a:t>Cambio</a:t>
              </a:r>
              <a:r>
                <a:rPr lang="en-US" sz="900" dirty="0" smtClean="0">
                  <a:solidFill>
                    <a:schemeClr val="tx1"/>
                  </a:solidFill>
                  <a:latin typeface="DIN" pitchFamily="2" charset="0"/>
                </a:rPr>
                <a:t> en </a:t>
              </a:r>
              <a:r>
                <a:rPr lang="en-US" sz="900" dirty="0" err="1" smtClean="0">
                  <a:solidFill>
                    <a:schemeClr val="tx1"/>
                  </a:solidFill>
                  <a:latin typeface="DIN" pitchFamily="2" charset="0"/>
                </a:rPr>
                <a:t>Precio</a:t>
              </a:r>
              <a:endParaRPr lang="en-US" sz="900" dirty="0">
                <a:solidFill>
                  <a:schemeClr val="tx1"/>
                </a:solidFill>
                <a:latin typeface="DIN" pitchFamily="2" charset="0"/>
              </a:endParaRPr>
            </a:p>
          </p:txBody>
        </p:sp>
        <p:sp>
          <p:nvSpPr>
            <p:cNvPr id="44" name="Rectangle 1066"/>
            <p:cNvSpPr>
              <a:spLocks noChangeArrowheads="1"/>
            </p:cNvSpPr>
            <p:nvPr/>
          </p:nvSpPr>
          <p:spPr bwMode="auto">
            <a:xfrm>
              <a:off x="8205670" y="2403796"/>
              <a:ext cx="282129" cy="231475"/>
            </a:xfrm>
            <a:prstGeom prst="rect">
              <a:avLst/>
            </a:prstGeom>
            <a:noFill/>
            <a:ln w="9525">
              <a:noFill/>
              <a:miter lim="800000"/>
              <a:headEnd/>
              <a:tailEnd/>
            </a:ln>
            <a:effectLst/>
          </p:spPr>
          <p:txBody>
            <a:bodyPr wrap="none" lIns="92075" tIns="46038" rIns="92075" bIns="46038">
              <a:spAutoFit/>
            </a:bodyPr>
            <a:lstStyle/>
            <a:p>
              <a:pPr algn="l">
                <a:spcBef>
                  <a:spcPct val="0"/>
                </a:spcBef>
                <a:buSzPct val="100000"/>
                <a:buFont typeface="Symbol" pitchFamily="18" charset="2"/>
                <a:buChar char="º"/>
              </a:pPr>
              <a:r>
                <a:rPr lang="en-US" sz="900" dirty="0">
                  <a:solidFill>
                    <a:schemeClr val="tx1"/>
                  </a:solidFill>
                </a:rPr>
                <a:t> </a:t>
              </a:r>
            </a:p>
          </p:txBody>
        </p:sp>
        <p:sp>
          <p:nvSpPr>
            <p:cNvPr id="45" name="Rectangle 44"/>
            <p:cNvSpPr/>
            <p:nvPr/>
          </p:nvSpPr>
          <p:spPr>
            <a:xfrm>
              <a:off x="7720919" y="2286000"/>
              <a:ext cx="1222069" cy="685800"/>
            </a:xfrm>
            <a:prstGeom prst="rect">
              <a:avLst/>
            </a:prstGeom>
            <a:no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7" name="Date Placeholder 46"/>
          <p:cNvSpPr>
            <a:spLocks noGrp="1"/>
          </p:cNvSpPr>
          <p:nvPr>
            <p:ph type="dt" sz="half" idx="10"/>
          </p:nvPr>
        </p:nvSpPr>
        <p:spPr/>
        <p:txBody>
          <a:bodyPr/>
          <a:lstStyle/>
          <a:p>
            <a:fld id="{2C4BAA0B-FCB7-4E29-8B24-45274356853C}" type="datetime5">
              <a:rPr lang="en-US" smtClean="0"/>
              <a:t>10-Oct-11</a:t>
            </a:fld>
            <a:endParaRPr lang="en-US"/>
          </a:p>
        </p:txBody>
      </p:sp>
      <p:sp>
        <p:nvSpPr>
          <p:cNvPr id="48" name="Slide Number Placeholder 47"/>
          <p:cNvSpPr>
            <a:spLocks noGrp="1"/>
          </p:cNvSpPr>
          <p:nvPr>
            <p:ph type="sldNum" sz="quarter" idx="12"/>
          </p:nvPr>
        </p:nvSpPr>
        <p:spPr/>
        <p:txBody>
          <a:bodyPr/>
          <a:lstStyle/>
          <a:p>
            <a:fld id="{BE43786B-D812-4D0D-B339-5F916E03F303}" type="slidenum">
              <a:rPr lang="en-US" smtClean="0"/>
              <a:pPr/>
              <a:t>18</a:t>
            </a:fld>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7890" name="Rectangle 2"/>
          <p:cNvSpPr>
            <a:spLocks noChangeArrowheads="1"/>
          </p:cNvSpPr>
          <p:nvPr/>
        </p:nvSpPr>
        <p:spPr bwMode="auto">
          <a:xfrm>
            <a:off x="6993846" y="3671888"/>
            <a:ext cx="71437" cy="538162"/>
          </a:xfrm>
          <a:prstGeom prst="rect">
            <a:avLst/>
          </a:prstGeom>
          <a:solidFill>
            <a:srgbClr val="FFFF99"/>
          </a:solidFill>
          <a:ln w="9525">
            <a:noFill/>
            <a:miter lim="800000"/>
            <a:headEnd/>
            <a:tailEnd/>
          </a:ln>
          <a:effectLst/>
        </p:spPr>
        <p:txBody>
          <a:bodyPr wrap="none" anchor="ctr"/>
          <a:lstStyle/>
          <a:p>
            <a:endParaRPr lang="en-US"/>
          </a:p>
        </p:txBody>
      </p:sp>
      <p:sp>
        <p:nvSpPr>
          <p:cNvPr id="677891" name="Freeform 3"/>
          <p:cNvSpPr>
            <a:spLocks/>
          </p:cNvSpPr>
          <p:nvPr/>
        </p:nvSpPr>
        <p:spPr bwMode="auto">
          <a:xfrm>
            <a:off x="6323921" y="3529013"/>
            <a:ext cx="749300" cy="682625"/>
          </a:xfrm>
          <a:custGeom>
            <a:avLst/>
            <a:gdLst/>
            <a:ahLst/>
            <a:cxnLst>
              <a:cxn ang="0">
                <a:pos x="0" y="0"/>
              </a:cxn>
              <a:cxn ang="0">
                <a:pos x="471" y="0"/>
              </a:cxn>
              <a:cxn ang="0">
                <a:pos x="471" y="429"/>
              </a:cxn>
            </a:cxnLst>
            <a:rect l="0" t="0" r="r" b="b"/>
            <a:pathLst>
              <a:path w="472" h="430">
                <a:moveTo>
                  <a:pt x="0" y="0"/>
                </a:moveTo>
                <a:lnTo>
                  <a:pt x="471" y="0"/>
                </a:lnTo>
                <a:lnTo>
                  <a:pt x="471" y="429"/>
                </a:lnTo>
              </a:path>
            </a:pathLst>
          </a:custGeom>
          <a:noFill/>
          <a:ln w="12700" cap="rnd" cmpd="sng">
            <a:solidFill>
              <a:schemeClr val="tx1"/>
            </a:solidFill>
            <a:prstDash val="solid"/>
            <a:round/>
            <a:headEnd type="none" w="sm" len="sm"/>
            <a:tailEnd type="none" w="sm" len="sm"/>
          </a:ln>
          <a:effectLst/>
        </p:spPr>
        <p:txBody>
          <a:bodyPr/>
          <a:lstStyle/>
          <a:p>
            <a:r>
              <a:rPr lang="en-US" dirty="0" smtClean="0">
                <a:solidFill>
                  <a:schemeClr val="tx1"/>
                </a:solidFill>
              </a:rPr>
              <a:t>								</a:t>
            </a:r>
            <a:endParaRPr lang="en-US" dirty="0">
              <a:solidFill>
                <a:schemeClr val="tx1"/>
              </a:solidFill>
            </a:endParaRPr>
          </a:p>
        </p:txBody>
      </p:sp>
      <p:sp>
        <p:nvSpPr>
          <p:cNvPr id="677892" name="Freeform 4"/>
          <p:cNvSpPr>
            <a:spLocks/>
          </p:cNvSpPr>
          <p:nvPr/>
        </p:nvSpPr>
        <p:spPr bwMode="auto">
          <a:xfrm>
            <a:off x="6319158" y="3671888"/>
            <a:ext cx="673100" cy="544512"/>
          </a:xfrm>
          <a:custGeom>
            <a:avLst/>
            <a:gdLst/>
            <a:ahLst/>
            <a:cxnLst>
              <a:cxn ang="0">
                <a:pos x="0" y="0"/>
              </a:cxn>
              <a:cxn ang="0">
                <a:pos x="423" y="0"/>
              </a:cxn>
              <a:cxn ang="0">
                <a:pos x="423" y="342"/>
              </a:cxn>
            </a:cxnLst>
            <a:rect l="0" t="0" r="r" b="b"/>
            <a:pathLst>
              <a:path w="424" h="343">
                <a:moveTo>
                  <a:pt x="0" y="0"/>
                </a:moveTo>
                <a:lnTo>
                  <a:pt x="423" y="0"/>
                </a:lnTo>
                <a:lnTo>
                  <a:pt x="423" y="342"/>
                </a:lnTo>
              </a:path>
            </a:pathLst>
          </a:custGeom>
          <a:noFill/>
          <a:ln w="12700" cap="rnd" cmpd="sng">
            <a:solidFill>
              <a:schemeClr val="tx1"/>
            </a:solidFill>
            <a:prstDash val="solid"/>
            <a:round/>
            <a:headEnd type="none" w="sm" len="sm"/>
            <a:tailEnd type="none" w="sm" len="sm"/>
          </a:ln>
          <a:effectLst/>
        </p:spPr>
        <p:txBody>
          <a:bodyPr/>
          <a:lstStyle/>
          <a:p>
            <a:endParaRPr lang="en-US"/>
          </a:p>
        </p:txBody>
      </p:sp>
      <p:sp>
        <p:nvSpPr>
          <p:cNvPr id="677896" name="Rectangle 8"/>
          <p:cNvSpPr>
            <a:spLocks noChangeArrowheads="1"/>
          </p:cNvSpPr>
          <p:nvPr/>
        </p:nvSpPr>
        <p:spPr bwMode="auto">
          <a:xfrm>
            <a:off x="2186896" y="3681413"/>
            <a:ext cx="352425" cy="519112"/>
          </a:xfrm>
          <a:prstGeom prst="rect">
            <a:avLst/>
          </a:prstGeom>
          <a:solidFill>
            <a:srgbClr val="FFFF99"/>
          </a:solidFill>
          <a:ln w="9525">
            <a:solidFill>
              <a:schemeClr val="tx1"/>
            </a:solidFill>
            <a:miter lim="800000"/>
            <a:headEnd/>
            <a:tailEnd/>
          </a:ln>
          <a:effectLst/>
        </p:spPr>
        <p:txBody>
          <a:bodyPr wrap="none" anchor="ctr"/>
          <a:lstStyle/>
          <a:p>
            <a:endParaRPr lang="en-US"/>
          </a:p>
        </p:txBody>
      </p:sp>
      <p:sp>
        <p:nvSpPr>
          <p:cNvPr id="677897" name="Freeform 9"/>
          <p:cNvSpPr>
            <a:spLocks/>
          </p:cNvSpPr>
          <p:nvPr/>
        </p:nvSpPr>
        <p:spPr bwMode="auto">
          <a:xfrm>
            <a:off x="1670958" y="3243263"/>
            <a:ext cx="873125" cy="968375"/>
          </a:xfrm>
          <a:custGeom>
            <a:avLst/>
            <a:gdLst/>
            <a:ahLst/>
            <a:cxnLst>
              <a:cxn ang="0">
                <a:pos x="0" y="0"/>
              </a:cxn>
              <a:cxn ang="0">
                <a:pos x="549" y="0"/>
              </a:cxn>
              <a:cxn ang="0">
                <a:pos x="549" y="609"/>
              </a:cxn>
            </a:cxnLst>
            <a:rect l="0" t="0" r="r" b="b"/>
            <a:pathLst>
              <a:path w="550" h="610">
                <a:moveTo>
                  <a:pt x="0" y="0"/>
                </a:moveTo>
                <a:lnTo>
                  <a:pt x="549" y="0"/>
                </a:lnTo>
                <a:lnTo>
                  <a:pt x="549" y="609"/>
                </a:lnTo>
              </a:path>
            </a:pathLst>
          </a:custGeom>
          <a:noFill/>
          <a:ln w="12700" cap="rnd" cmpd="sng">
            <a:solidFill>
              <a:schemeClr val="tx1"/>
            </a:solidFill>
            <a:prstDash val="solid"/>
            <a:round/>
            <a:headEnd type="none" w="sm" len="sm"/>
            <a:tailEnd type="none" w="sm" len="sm"/>
          </a:ln>
          <a:effectLst/>
        </p:spPr>
        <p:txBody>
          <a:bodyPr/>
          <a:lstStyle/>
          <a:p>
            <a:endParaRPr lang="en-US"/>
          </a:p>
        </p:txBody>
      </p:sp>
      <p:sp>
        <p:nvSpPr>
          <p:cNvPr id="677898" name="Freeform 10"/>
          <p:cNvSpPr>
            <a:spLocks/>
          </p:cNvSpPr>
          <p:nvPr/>
        </p:nvSpPr>
        <p:spPr bwMode="auto">
          <a:xfrm>
            <a:off x="1675721" y="3386138"/>
            <a:ext cx="511175" cy="830262"/>
          </a:xfrm>
          <a:custGeom>
            <a:avLst/>
            <a:gdLst/>
            <a:ahLst/>
            <a:cxnLst>
              <a:cxn ang="0">
                <a:pos x="0" y="0"/>
              </a:cxn>
              <a:cxn ang="0">
                <a:pos x="321" y="0"/>
              </a:cxn>
              <a:cxn ang="0">
                <a:pos x="321" y="522"/>
              </a:cxn>
            </a:cxnLst>
            <a:rect l="0" t="0" r="r" b="b"/>
            <a:pathLst>
              <a:path w="322" h="523">
                <a:moveTo>
                  <a:pt x="0" y="0"/>
                </a:moveTo>
                <a:lnTo>
                  <a:pt x="321" y="0"/>
                </a:lnTo>
                <a:lnTo>
                  <a:pt x="321" y="522"/>
                </a:lnTo>
              </a:path>
            </a:pathLst>
          </a:custGeom>
          <a:noFill/>
          <a:ln w="12700" cap="rnd" cmpd="sng">
            <a:solidFill>
              <a:schemeClr val="tx1"/>
            </a:solidFill>
            <a:prstDash val="solid"/>
            <a:round/>
            <a:headEnd type="none" w="sm" len="sm"/>
            <a:tailEnd type="none" w="sm" len="sm"/>
          </a:ln>
          <a:effectLst/>
        </p:spPr>
        <p:txBody>
          <a:bodyPr/>
          <a:lstStyle/>
          <a:p>
            <a:endParaRPr lang="en-US"/>
          </a:p>
        </p:txBody>
      </p:sp>
      <p:sp>
        <p:nvSpPr>
          <p:cNvPr id="677899" name="Rectangle 11"/>
          <p:cNvSpPr>
            <a:spLocks noGrp="1" noChangeArrowheads="1"/>
          </p:cNvSpPr>
          <p:nvPr>
            <p:ph type="title"/>
          </p:nvPr>
        </p:nvSpPr>
        <p:spPr>
          <a:xfrm>
            <a:off x="856343" y="348343"/>
            <a:ext cx="8069489" cy="1143000"/>
          </a:xfrm>
          <a:noFill/>
          <a:ln/>
          <a:effectLst/>
        </p:spPr>
        <p:txBody>
          <a:bodyPr lIns="92075" tIns="92075" rIns="92075" bIns="92075">
            <a:normAutofit/>
          </a:bodyPr>
          <a:lstStyle/>
          <a:p>
            <a:pPr algn="l"/>
            <a:r>
              <a:rPr lang="en-US" b="1" dirty="0" err="1" smtClean="0">
                <a:solidFill>
                  <a:schemeClr val="tx2">
                    <a:lumMod val="75000"/>
                  </a:schemeClr>
                </a:solidFill>
                <a:latin typeface="Arial" pitchFamily="34" charset="0"/>
                <a:cs typeface="Arial" pitchFamily="34" charset="0"/>
              </a:rPr>
              <a:t>Elasticidad</a:t>
            </a:r>
            <a:r>
              <a:rPr lang="en-US" b="1" dirty="0" smtClean="0">
                <a:solidFill>
                  <a:schemeClr val="tx2">
                    <a:lumMod val="75000"/>
                  </a:schemeClr>
                </a:solidFill>
                <a:latin typeface="Arial" pitchFamily="34" charset="0"/>
                <a:cs typeface="Arial" pitchFamily="34" charset="0"/>
              </a:rPr>
              <a:t> </a:t>
            </a:r>
            <a:r>
              <a:rPr lang="en-US" b="1" dirty="0" err="1" smtClean="0">
                <a:solidFill>
                  <a:schemeClr val="tx2">
                    <a:lumMod val="75000"/>
                  </a:schemeClr>
                </a:solidFill>
                <a:latin typeface="Arial" pitchFamily="34" charset="0"/>
                <a:cs typeface="Arial" pitchFamily="34" charset="0"/>
              </a:rPr>
              <a:t>cruzada</a:t>
            </a:r>
            <a:r>
              <a:rPr lang="en-US" b="1" dirty="0" smtClean="0">
                <a:solidFill>
                  <a:schemeClr val="tx2">
                    <a:lumMod val="75000"/>
                  </a:schemeClr>
                </a:solidFill>
                <a:latin typeface="Arial" pitchFamily="34" charset="0"/>
                <a:cs typeface="Arial" pitchFamily="34" charset="0"/>
              </a:rPr>
              <a:t> </a:t>
            </a:r>
            <a:endParaRPr lang="en-US" b="1" dirty="0">
              <a:solidFill>
                <a:schemeClr val="tx2">
                  <a:lumMod val="75000"/>
                </a:schemeClr>
              </a:solidFill>
              <a:latin typeface="Arial" pitchFamily="34" charset="0"/>
              <a:cs typeface="Arial" pitchFamily="34" charset="0"/>
            </a:endParaRPr>
          </a:p>
        </p:txBody>
      </p:sp>
      <p:sp>
        <p:nvSpPr>
          <p:cNvPr id="677900" name="AutoShape 12"/>
          <p:cNvSpPr>
            <a:spLocks noChangeArrowheads="1"/>
          </p:cNvSpPr>
          <p:nvPr/>
        </p:nvSpPr>
        <p:spPr bwMode="auto">
          <a:xfrm>
            <a:off x="5861958" y="2098675"/>
            <a:ext cx="2081213" cy="2538413"/>
          </a:xfrm>
          <a:prstGeom prst="roundRect">
            <a:avLst>
              <a:gd name="adj" fmla="val 19690"/>
            </a:avLst>
          </a:prstGeom>
          <a:noFill/>
          <a:ln w="47625" cmpd="thickThin">
            <a:solidFill>
              <a:schemeClr val="bg2">
                <a:lumMod val="50000"/>
              </a:schemeClr>
            </a:solidFill>
            <a:round/>
            <a:headEnd/>
            <a:tailEnd/>
          </a:ln>
          <a:effectLst/>
        </p:spPr>
        <p:txBody>
          <a:bodyPr wrap="none" anchor="ctr"/>
          <a:lstStyle/>
          <a:p>
            <a:endParaRPr lang="en-US"/>
          </a:p>
        </p:txBody>
      </p:sp>
      <p:sp>
        <p:nvSpPr>
          <p:cNvPr id="677901" name="AutoShape 13"/>
          <p:cNvSpPr>
            <a:spLocks noChangeArrowheads="1"/>
          </p:cNvSpPr>
          <p:nvPr/>
        </p:nvSpPr>
        <p:spPr bwMode="auto">
          <a:xfrm>
            <a:off x="1247096" y="2074863"/>
            <a:ext cx="2081212" cy="2538412"/>
          </a:xfrm>
          <a:prstGeom prst="roundRect">
            <a:avLst>
              <a:gd name="adj" fmla="val 19690"/>
            </a:avLst>
          </a:prstGeom>
          <a:noFill/>
          <a:ln w="47625" cmpd="thickThin">
            <a:solidFill>
              <a:schemeClr val="bg2">
                <a:lumMod val="50000"/>
              </a:schemeClr>
            </a:solidFill>
            <a:round/>
            <a:headEnd/>
            <a:tailEnd/>
          </a:ln>
          <a:effectLst/>
        </p:spPr>
        <p:txBody>
          <a:bodyPr wrap="none" anchor="ctr"/>
          <a:lstStyle/>
          <a:p>
            <a:endParaRPr lang="en-US"/>
          </a:p>
        </p:txBody>
      </p:sp>
      <p:sp>
        <p:nvSpPr>
          <p:cNvPr id="677903" name="Freeform 15"/>
          <p:cNvSpPr>
            <a:spLocks/>
          </p:cNvSpPr>
          <p:nvPr/>
        </p:nvSpPr>
        <p:spPr bwMode="auto">
          <a:xfrm>
            <a:off x="1674133" y="2787650"/>
            <a:ext cx="1487488" cy="1430338"/>
          </a:xfrm>
          <a:custGeom>
            <a:avLst/>
            <a:gdLst/>
            <a:ahLst/>
            <a:cxnLst>
              <a:cxn ang="0">
                <a:pos x="0" y="0"/>
              </a:cxn>
              <a:cxn ang="0">
                <a:pos x="0" y="900"/>
              </a:cxn>
              <a:cxn ang="0">
                <a:pos x="936" y="900"/>
              </a:cxn>
            </a:cxnLst>
            <a:rect l="0" t="0" r="r" b="b"/>
            <a:pathLst>
              <a:path w="937" h="901">
                <a:moveTo>
                  <a:pt x="0" y="0"/>
                </a:moveTo>
                <a:lnTo>
                  <a:pt x="0" y="900"/>
                </a:lnTo>
                <a:lnTo>
                  <a:pt x="936" y="900"/>
                </a:lnTo>
              </a:path>
            </a:pathLst>
          </a:custGeom>
          <a:noFill/>
          <a:ln w="25400" cap="rnd" cmpd="sng">
            <a:solidFill>
              <a:schemeClr val="tx1"/>
            </a:solidFill>
            <a:prstDash val="solid"/>
            <a:round/>
            <a:headEnd type="none" w="sm" len="sm"/>
            <a:tailEnd type="none" w="sm" len="sm"/>
          </a:ln>
          <a:effectLst/>
        </p:spPr>
        <p:txBody>
          <a:bodyPr/>
          <a:lstStyle/>
          <a:p>
            <a:endParaRPr lang="en-US"/>
          </a:p>
        </p:txBody>
      </p:sp>
      <p:sp>
        <p:nvSpPr>
          <p:cNvPr id="677904" name="Rectangle 16"/>
          <p:cNvSpPr>
            <a:spLocks noChangeArrowheads="1"/>
          </p:cNvSpPr>
          <p:nvPr/>
        </p:nvSpPr>
        <p:spPr bwMode="auto">
          <a:xfrm>
            <a:off x="1283608" y="2981325"/>
            <a:ext cx="1109278" cy="369974"/>
          </a:xfrm>
          <a:prstGeom prst="rect">
            <a:avLst/>
          </a:prstGeom>
          <a:noFill/>
          <a:ln w="9525">
            <a:noFill/>
            <a:miter lim="800000"/>
            <a:headEnd/>
            <a:tailEnd/>
          </a:ln>
          <a:effectLst/>
        </p:spPr>
        <p:txBody>
          <a:bodyPr wrap="none" lIns="92075" tIns="46038" rIns="92075" bIns="46038">
            <a:spAutoFit/>
          </a:bodyPr>
          <a:lstStyle/>
          <a:p>
            <a:pPr algn="l">
              <a:spcBef>
                <a:spcPct val="0"/>
              </a:spcBef>
            </a:pPr>
            <a:r>
              <a:rPr lang="en-US" sz="1800" dirty="0" smtClean="0">
                <a:solidFill>
                  <a:schemeClr val="tx1"/>
                </a:solidFill>
                <a:latin typeface="DIN" pitchFamily="2" charset="0"/>
              </a:rPr>
              <a:t>P</a:t>
            </a:r>
            <a:r>
              <a:rPr lang="en-US" sz="1600" baseline="-14000" dirty="0" smtClean="0">
                <a:solidFill>
                  <a:schemeClr val="tx1"/>
                </a:solidFill>
                <a:latin typeface="DIN" pitchFamily="2" charset="0"/>
              </a:rPr>
              <a:t>1	</a:t>
            </a:r>
            <a:endParaRPr lang="en-US" sz="1600" baseline="-14000" dirty="0">
              <a:solidFill>
                <a:schemeClr val="tx1"/>
              </a:solidFill>
              <a:latin typeface="DIN" pitchFamily="2" charset="0"/>
            </a:endParaRPr>
          </a:p>
        </p:txBody>
      </p:sp>
      <p:sp>
        <p:nvSpPr>
          <p:cNvPr id="677906" name="Freeform 18"/>
          <p:cNvSpPr>
            <a:spLocks/>
          </p:cNvSpPr>
          <p:nvPr/>
        </p:nvSpPr>
        <p:spPr bwMode="auto">
          <a:xfrm>
            <a:off x="6325508" y="2787650"/>
            <a:ext cx="1487488" cy="1430338"/>
          </a:xfrm>
          <a:custGeom>
            <a:avLst/>
            <a:gdLst/>
            <a:ahLst/>
            <a:cxnLst>
              <a:cxn ang="0">
                <a:pos x="0" y="0"/>
              </a:cxn>
              <a:cxn ang="0">
                <a:pos x="0" y="900"/>
              </a:cxn>
              <a:cxn ang="0">
                <a:pos x="936" y="900"/>
              </a:cxn>
            </a:cxnLst>
            <a:rect l="0" t="0" r="r" b="b"/>
            <a:pathLst>
              <a:path w="937" h="901">
                <a:moveTo>
                  <a:pt x="0" y="0"/>
                </a:moveTo>
                <a:lnTo>
                  <a:pt x="0" y="900"/>
                </a:lnTo>
                <a:lnTo>
                  <a:pt x="936" y="900"/>
                </a:lnTo>
              </a:path>
            </a:pathLst>
          </a:custGeom>
          <a:noFill/>
          <a:ln w="25400" cap="rnd" cmpd="sng">
            <a:solidFill>
              <a:schemeClr val="tx1"/>
            </a:solidFill>
            <a:prstDash val="solid"/>
            <a:round/>
            <a:headEnd type="none" w="sm" len="sm"/>
            <a:tailEnd type="none" w="sm" len="sm"/>
          </a:ln>
          <a:effectLst/>
        </p:spPr>
        <p:txBody>
          <a:bodyPr/>
          <a:lstStyle/>
          <a:p>
            <a:endParaRPr lang="en-US" dirty="0"/>
          </a:p>
        </p:txBody>
      </p:sp>
      <p:sp>
        <p:nvSpPr>
          <p:cNvPr id="677907" name="Rectangle 19"/>
          <p:cNvSpPr>
            <a:spLocks noChangeArrowheads="1"/>
          </p:cNvSpPr>
          <p:nvPr/>
        </p:nvSpPr>
        <p:spPr bwMode="auto">
          <a:xfrm>
            <a:off x="1642630" y="2163763"/>
            <a:ext cx="1444626" cy="400752"/>
          </a:xfrm>
          <a:prstGeom prst="rect">
            <a:avLst/>
          </a:prstGeom>
          <a:noFill/>
          <a:ln w="9525">
            <a:noFill/>
            <a:miter lim="800000"/>
            <a:headEnd/>
            <a:tailEnd/>
          </a:ln>
          <a:effectLst/>
        </p:spPr>
        <p:txBody>
          <a:bodyPr wrap="none" lIns="92075" tIns="46038" rIns="92075" bIns="46038">
            <a:spAutoFit/>
          </a:bodyPr>
          <a:lstStyle/>
          <a:p>
            <a:pPr algn="l">
              <a:spcBef>
                <a:spcPct val="0"/>
              </a:spcBef>
            </a:pPr>
            <a:r>
              <a:rPr lang="en-US" sz="2000" u="sng" dirty="0" smtClean="0">
                <a:solidFill>
                  <a:schemeClr val="tx2">
                    <a:lumMod val="50000"/>
                  </a:schemeClr>
                </a:solidFill>
                <a:latin typeface="DIN" pitchFamily="2" charset="0"/>
              </a:rPr>
              <a:t>93 </a:t>
            </a:r>
            <a:r>
              <a:rPr lang="en-US" sz="2000" u="sng" dirty="0" err="1" smtClean="0">
                <a:solidFill>
                  <a:schemeClr val="tx2">
                    <a:lumMod val="50000"/>
                  </a:schemeClr>
                </a:solidFill>
                <a:latin typeface="DIN" pitchFamily="2" charset="0"/>
              </a:rPr>
              <a:t>Octanos</a:t>
            </a:r>
            <a:endParaRPr lang="en-US" sz="2000" u="sng" dirty="0">
              <a:solidFill>
                <a:schemeClr val="tx2">
                  <a:lumMod val="50000"/>
                </a:schemeClr>
              </a:solidFill>
              <a:latin typeface="DIN" pitchFamily="2" charset="0"/>
            </a:endParaRPr>
          </a:p>
        </p:txBody>
      </p:sp>
      <p:sp>
        <p:nvSpPr>
          <p:cNvPr id="677909" name="Rectangle 21"/>
          <p:cNvSpPr>
            <a:spLocks noChangeArrowheads="1"/>
          </p:cNvSpPr>
          <p:nvPr/>
        </p:nvSpPr>
        <p:spPr bwMode="auto">
          <a:xfrm>
            <a:off x="6298521" y="2163763"/>
            <a:ext cx="1444626" cy="400752"/>
          </a:xfrm>
          <a:prstGeom prst="rect">
            <a:avLst/>
          </a:prstGeom>
          <a:noFill/>
          <a:ln w="9525">
            <a:noFill/>
            <a:miter lim="800000"/>
            <a:headEnd/>
            <a:tailEnd/>
          </a:ln>
          <a:effectLst/>
        </p:spPr>
        <p:txBody>
          <a:bodyPr wrap="none" lIns="92075" tIns="46038" rIns="92075" bIns="46038">
            <a:spAutoFit/>
          </a:bodyPr>
          <a:lstStyle/>
          <a:p>
            <a:pPr algn="l">
              <a:spcBef>
                <a:spcPct val="0"/>
              </a:spcBef>
            </a:pPr>
            <a:r>
              <a:rPr lang="en-US" sz="2000" u="sng" dirty="0" smtClean="0">
                <a:solidFill>
                  <a:schemeClr val="tx2">
                    <a:lumMod val="50000"/>
                  </a:schemeClr>
                </a:solidFill>
                <a:latin typeface="DIN" pitchFamily="2" charset="0"/>
              </a:rPr>
              <a:t>97 </a:t>
            </a:r>
            <a:r>
              <a:rPr lang="en-US" sz="2000" u="sng" dirty="0" err="1" smtClean="0">
                <a:solidFill>
                  <a:schemeClr val="tx2">
                    <a:lumMod val="50000"/>
                  </a:schemeClr>
                </a:solidFill>
                <a:latin typeface="DIN" pitchFamily="2" charset="0"/>
              </a:rPr>
              <a:t>Octanos</a:t>
            </a:r>
            <a:endParaRPr lang="en-US" sz="2000" u="sng" dirty="0">
              <a:solidFill>
                <a:schemeClr val="tx2">
                  <a:lumMod val="50000"/>
                </a:schemeClr>
              </a:solidFill>
              <a:latin typeface="DIN" pitchFamily="2" charset="0"/>
            </a:endParaRPr>
          </a:p>
        </p:txBody>
      </p:sp>
      <p:sp>
        <p:nvSpPr>
          <p:cNvPr id="677910" name="Arc 22"/>
          <p:cNvSpPr>
            <a:spLocks/>
          </p:cNvSpPr>
          <p:nvPr/>
        </p:nvSpPr>
        <p:spPr bwMode="auto">
          <a:xfrm>
            <a:off x="1734458" y="3079750"/>
            <a:ext cx="657225" cy="571500"/>
          </a:xfrm>
          <a:custGeom>
            <a:avLst/>
            <a:gdLst>
              <a:gd name="G0" fmla="+- 0 0 0"/>
              <a:gd name="G1" fmla="+- 0 0 0"/>
              <a:gd name="G2" fmla="+- 21600 0 0"/>
              <a:gd name="T0" fmla="*/ 21600 w 21600"/>
              <a:gd name="T1" fmla="*/ 0 h 21600"/>
              <a:gd name="T2" fmla="*/ 0 w 21600"/>
              <a:gd name="T3" fmla="*/ 21600 h 21600"/>
              <a:gd name="T4" fmla="*/ 0 w 21600"/>
              <a:gd name="T5" fmla="*/ 0 h 21600"/>
            </a:gdLst>
            <a:ahLst/>
            <a:cxnLst>
              <a:cxn ang="0">
                <a:pos x="T0" y="T1"/>
              </a:cxn>
              <a:cxn ang="0">
                <a:pos x="T2" y="T3"/>
              </a:cxn>
              <a:cxn ang="0">
                <a:pos x="T4" y="T5"/>
              </a:cxn>
            </a:cxnLst>
            <a:rect l="0" t="0" r="r" b="b"/>
            <a:pathLst>
              <a:path w="21600" h="21600" fill="none" extrusionOk="0">
                <a:moveTo>
                  <a:pt x="21600" y="0"/>
                </a:moveTo>
                <a:cubicBezTo>
                  <a:pt x="21600" y="11929"/>
                  <a:pt x="11929" y="21599"/>
                  <a:pt x="0" y="21600"/>
                </a:cubicBezTo>
              </a:path>
              <a:path w="21600" h="21600" stroke="0" extrusionOk="0">
                <a:moveTo>
                  <a:pt x="21600" y="0"/>
                </a:moveTo>
                <a:cubicBezTo>
                  <a:pt x="21600" y="11929"/>
                  <a:pt x="11929" y="21599"/>
                  <a:pt x="0" y="21600"/>
                </a:cubicBezTo>
                <a:lnTo>
                  <a:pt x="0" y="0"/>
                </a:lnTo>
                <a:close/>
              </a:path>
            </a:pathLst>
          </a:custGeom>
          <a:noFill/>
          <a:ln w="12700" cap="rnd">
            <a:solidFill>
              <a:srgbClr val="FF9900"/>
            </a:solidFill>
            <a:round/>
            <a:headEnd type="none" w="sm" len="sm"/>
            <a:tailEnd type="none" w="sm" len="sm"/>
          </a:ln>
          <a:effectLst/>
        </p:spPr>
        <p:txBody>
          <a:bodyPr/>
          <a:lstStyle/>
          <a:p>
            <a:endParaRPr lang="en-US"/>
          </a:p>
        </p:txBody>
      </p:sp>
      <p:sp>
        <p:nvSpPr>
          <p:cNvPr id="677911" name="Arc 23"/>
          <p:cNvSpPr>
            <a:spLocks/>
          </p:cNvSpPr>
          <p:nvPr/>
        </p:nvSpPr>
        <p:spPr bwMode="auto">
          <a:xfrm>
            <a:off x="1737633" y="3071813"/>
            <a:ext cx="823913" cy="722312"/>
          </a:xfrm>
          <a:custGeom>
            <a:avLst/>
            <a:gdLst>
              <a:gd name="G0" fmla="+- 0 0 0"/>
              <a:gd name="G1" fmla="+- 687 0 0"/>
              <a:gd name="G2" fmla="+- 21600 0 0"/>
              <a:gd name="T0" fmla="*/ 21589 w 21600"/>
              <a:gd name="T1" fmla="*/ 0 h 22287"/>
              <a:gd name="T2" fmla="*/ 0 w 21600"/>
              <a:gd name="T3" fmla="*/ 22287 h 22287"/>
              <a:gd name="T4" fmla="*/ 0 w 21600"/>
              <a:gd name="T5" fmla="*/ 687 h 22287"/>
            </a:gdLst>
            <a:ahLst/>
            <a:cxnLst>
              <a:cxn ang="0">
                <a:pos x="T0" y="T1"/>
              </a:cxn>
              <a:cxn ang="0">
                <a:pos x="T2" y="T3"/>
              </a:cxn>
              <a:cxn ang="0">
                <a:pos x="T4" y="T5"/>
              </a:cxn>
            </a:cxnLst>
            <a:rect l="0" t="0" r="r" b="b"/>
            <a:pathLst>
              <a:path w="21600" h="22287" fill="none" extrusionOk="0">
                <a:moveTo>
                  <a:pt x="21589" y="-1"/>
                </a:moveTo>
                <a:cubicBezTo>
                  <a:pt x="21596" y="228"/>
                  <a:pt x="21600" y="457"/>
                  <a:pt x="21600" y="687"/>
                </a:cubicBezTo>
                <a:cubicBezTo>
                  <a:pt x="21600" y="12616"/>
                  <a:pt x="11929" y="22286"/>
                  <a:pt x="0" y="22287"/>
                </a:cubicBezTo>
              </a:path>
              <a:path w="21600" h="22287" stroke="0" extrusionOk="0">
                <a:moveTo>
                  <a:pt x="21589" y="-1"/>
                </a:moveTo>
                <a:cubicBezTo>
                  <a:pt x="21596" y="228"/>
                  <a:pt x="21600" y="457"/>
                  <a:pt x="21600" y="687"/>
                </a:cubicBezTo>
                <a:cubicBezTo>
                  <a:pt x="21600" y="12616"/>
                  <a:pt x="11929" y="22286"/>
                  <a:pt x="0" y="22287"/>
                </a:cubicBezTo>
                <a:lnTo>
                  <a:pt x="0" y="687"/>
                </a:lnTo>
                <a:close/>
              </a:path>
            </a:pathLst>
          </a:custGeom>
          <a:noFill/>
          <a:ln w="12700" cap="rnd">
            <a:solidFill>
              <a:schemeClr val="accent6">
                <a:lumMod val="75000"/>
              </a:schemeClr>
            </a:solidFill>
            <a:round/>
            <a:headEnd type="none" w="sm" len="sm"/>
            <a:tailEnd type="none" w="sm" len="sm"/>
          </a:ln>
          <a:effectLst/>
        </p:spPr>
        <p:txBody>
          <a:bodyPr/>
          <a:lstStyle/>
          <a:p>
            <a:endParaRPr lang="en-US"/>
          </a:p>
        </p:txBody>
      </p:sp>
      <p:sp>
        <p:nvSpPr>
          <p:cNvPr id="677912" name="Arc 24"/>
          <p:cNvSpPr>
            <a:spLocks/>
          </p:cNvSpPr>
          <p:nvPr/>
        </p:nvSpPr>
        <p:spPr bwMode="auto">
          <a:xfrm>
            <a:off x="1737633" y="3071813"/>
            <a:ext cx="957263" cy="893762"/>
          </a:xfrm>
          <a:custGeom>
            <a:avLst/>
            <a:gdLst>
              <a:gd name="G0" fmla="+- 0 0 0"/>
              <a:gd name="G1" fmla="+- 552 0 0"/>
              <a:gd name="G2" fmla="+- 21600 0 0"/>
              <a:gd name="T0" fmla="*/ 21593 w 21600"/>
              <a:gd name="T1" fmla="*/ 0 h 22152"/>
              <a:gd name="T2" fmla="*/ 0 w 21600"/>
              <a:gd name="T3" fmla="*/ 22152 h 22152"/>
              <a:gd name="T4" fmla="*/ 0 w 21600"/>
              <a:gd name="T5" fmla="*/ 552 h 22152"/>
            </a:gdLst>
            <a:ahLst/>
            <a:cxnLst>
              <a:cxn ang="0">
                <a:pos x="T0" y="T1"/>
              </a:cxn>
              <a:cxn ang="0">
                <a:pos x="T2" y="T3"/>
              </a:cxn>
              <a:cxn ang="0">
                <a:pos x="T4" y="T5"/>
              </a:cxn>
            </a:cxnLst>
            <a:rect l="0" t="0" r="r" b="b"/>
            <a:pathLst>
              <a:path w="21600" h="22152" fill="none" extrusionOk="0">
                <a:moveTo>
                  <a:pt x="21592" y="0"/>
                </a:moveTo>
                <a:cubicBezTo>
                  <a:pt x="21597" y="183"/>
                  <a:pt x="21600" y="367"/>
                  <a:pt x="21600" y="552"/>
                </a:cubicBezTo>
                <a:cubicBezTo>
                  <a:pt x="21600" y="12481"/>
                  <a:pt x="11929" y="22151"/>
                  <a:pt x="0" y="22152"/>
                </a:cubicBezTo>
              </a:path>
              <a:path w="21600" h="22152" stroke="0" extrusionOk="0">
                <a:moveTo>
                  <a:pt x="21592" y="0"/>
                </a:moveTo>
                <a:cubicBezTo>
                  <a:pt x="21597" y="183"/>
                  <a:pt x="21600" y="367"/>
                  <a:pt x="21600" y="552"/>
                </a:cubicBezTo>
                <a:cubicBezTo>
                  <a:pt x="21600" y="12481"/>
                  <a:pt x="11929" y="22151"/>
                  <a:pt x="0" y="22152"/>
                </a:cubicBezTo>
                <a:lnTo>
                  <a:pt x="0" y="552"/>
                </a:lnTo>
                <a:close/>
              </a:path>
            </a:pathLst>
          </a:custGeom>
          <a:noFill/>
          <a:ln w="12700" cap="rnd">
            <a:solidFill>
              <a:srgbClr val="FF9900"/>
            </a:solidFill>
            <a:round/>
            <a:headEnd type="none" w="sm" len="sm"/>
            <a:tailEnd type="none" w="sm" len="sm"/>
          </a:ln>
          <a:effectLst/>
        </p:spPr>
        <p:txBody>
          <a:bodyPr/>
          <a:lstStyle/>
          <a:p>
            <a:endParaRPr lang="en-US" dirty="0"/>
          </a:p>
        </p:txBody>
      </p:sp>
      <p:sp>
        <p:nvSpPr>
          <p:cNvPr id="677913" name="Rectangle 25"/>
          <p:cNvSpPr>
            <a:spLocks noChangeArrowheads="1"/>
          </p:cNvSpPr>
          <p:nvPr/>
        </p:nvSpPr>
        <p:spPr bwMode="auto">
          <a:xfrm>
            <a:off x="2026558" y="2755900"/>
            <a:ext cx="984244" cy="308419"/>
          </a:xfrm>
          <a:prstGeom prst="rect">
            <a:avLst/>
          </a:prstGeom>
          <a:noFill/>
          <a:ln w="9525">
            <a:noFill/>
            <a:miter lim="800000"/>
            <a:headEnd/>
            <a:tailEnd/>
          </a:ln>
          <a:effectLst/>
        </p:spPr>
        <p:txBody>
          <a:bodyPr wrap="none" lIns="92075" tIns="46038" rIns="92075" bIns="46038">
            <a:spAutoFit/>
          </a:bodyPr>
          <a:lstStyle/>
          <a:p>
            <a:pPr algn="l">
              <a:spcBef>
                <a:spcPct val="0"/>
              </a:spcBef>
            </a:pPr>
            <a:r>
              <a:rPr lang="en-US" sz="1400" dirty="0">
                <a:solidFill>
                  <a:schemeClr val="tx1"/>
                </a:solidFill>
                <a:latin typeface="DIN" pitchFamily="2" charset="0"/>
              </a:rPr>
              <a:t>C1  C2  C3</a:t>
            </a:r>
          </a:p>
        </p:txBody>
      </p:sp>
      <p:sp>
        <p:nvSpPr>
          <p:cNvPr id="677918" name="Arc 30"/>
          <p:cNvSpPr>
            <a:spLocks/>
          </p:cNvSpPr>
          <p:nvPr/>
        </p:nvSpPr>
        <p:spPr bwMode="auto">
          <a:xfrm rot="10800000">
            <a:off x="6423933" y="3094038"/>
            <a:ext cx="842963" cy="987425"/>
          </a:xfrm>
          <a:custGeom>
            <a:avLst/>
            <a:gdLst>
              <a:gd name="G0" fmla="+- 21600 0 0"/>
              <a:gd name="G1" fmla="+- 20651 0 0"/>
              <a:gd name="G2" fmla="+- 21600 0 0"/>
              <a:gd name="T0" fmla="*/ 5 w 21600"/>
              <a:gd name="T1" fmla="*/ 21127 h 21127"/>
              <a:gd name="T2" fmla="*/ 15269 w 21600"/>
              <a:gd name="T3" fmla="*/ 0 h 21127"/>
              <a:gd name="T4" fmla="*/ 21600 w 21600"/>
              <a:gd name="T5" fmla="*/ 20651 h 21127"/>
            </a:gdLst>
            <a:ahLst/>
            <a:cxnLst>
              <a:cxn ang="0">
                <a:pos x="T0" y="T1"/>
              </a:cxn>
              <a:cxn ang="0">
                <a:pos x="T2" y="T3"/>
              </a:cxn>
              <a:cxn ang="0">
                <a:pos x="T4" y="T5"/>
              </a:cxn>
            </a:cxnLst>
            <a:rect l="0" t="0" r="r" b="b"/>
            <a:pathLst>
              <a:path w="21600" h="21127" fill="none" extrusionOk="0">
                <a:moveTo>
                  <a:pt x="5" y="21126"/>
                </a:moveTo>
                <a:cubicBezTo>
                  <a:pt x="1" y="20968"/>
                  <a:pt x="0" y="20809"/>
                  <a:pt x="0" y="20651"/>
                </a:cubicBezTo>
                <a:cubicBezTo>
                  <a:pt x="-1" y="11160"/>
                  <a:pt x="6195" y="2781"/>
                  <a:pt x="15268" y="-1"/>
                </a:cubicBezTo>
              </a:path>
              <a:path w="21600" h="21127" stroke="0" extrusionOk="0">
                <a:moveTo>
                  <a:pt x="5" y="21126"/>
                </a:moveTo>
                <a:cubicBezTo>
                  <a:pt x="1" y="20968"/>
                  <a:pt x="0" y="20809"/>
                  <a:pt x="0" y="20651"/>
                </a:cubicBezTo>
                <a:cubicBezTo>
                  <a:pt x="-1" y="11160"/>
                  <a:pt x="6195" y="2781"/>
                  <a:pt x="15268" y="-1"/>
                </a:cubicBezTo>
                <a:lnTo>
                  <a:pt x="21600" y="20651"/>
                </a:lnTo>
                <a:close/>
              </a:path>
            </a:pathLst>
          </a:custGeom>
          <a:noFill/>
          <a:ln w="12700" cap="rnd">
            <a:solidFill>
              <a:srgbClr val="FF9900"/>
            </a:solidFill>
            <a:round/>
            <a:headEnd type="none" w="sm" len="sm"/>
            <a:tailEnd type="none" w="sm" len="sm"/>
          </a:ln>
          <a:effectLst/>
        </p:spPr>
        <p:txBody>
          <a:bodyPr/>
          <a:lstStyle/>
          <a:p>
            <a:endParaRPr lang="en-US"/>
          </a:p>
        </p:txBody>
      </p:sp>
      <p:sp>
        <p:nvSpPr>
          <p:cNvPr id="677919" name="Arc 31"/>
          <p:cNvSpPr>
            <a:spLocks/>
          </p:cNvSpPr>
          <p:nvPr/>
        </p:nvSpPr>
        <p:spPr bwMode="auto">
          <a:xfrm rot="10800000">
            <a:off x="6420758" y="3086100"/>
            <a:ext cx="766763" cy="893763"/>
          </a:xfrm>
          <a:custGeom>
            <a:avLst/>
            <a:gdLst>
              <a:gd name="G0" fmla="+- 21600 0 0"/>
              <a:gd name="G1" fmla="+- 20650 0 0"/>
              <a:gd name="G2" fmla="+- 21600 0 0"/>
              <a:gd name="T0" fmla="*/ 16 w 21600"/>
              <a:gd name="T1" fmla="*/ 21490 h 21490"/>
              <a:gd name="T2" fmla="*/ 15266 w 21600"/>
              <a:gd name="T3" fmla="*/ 0 h 21490"/>
              <a:gd name="T4" fmla="*/ 21600 w 21600"/>
              <a:gd name="T5" fmla="*/ 20650 h 21490"/>
            </a:gdLst>
            <a:ahLst/>
            <a:cxnLst>
              <a:cxn ang="0">
                <a:pos x="T0" y="T1"/>
              </a:cxn>
              <a:cxn ang="0">
                <a:pos x="T2" y="T3"/>
              </a:cxn>
              <a:cxn ang="0">
                <a:pos x="T4" y="T5"/>
              </a:cxn>
            </a:cxnLst>
            <a:rect l="0" t="0" r="r" b="b"/>
            <a:pathLst>
              <a:path w="21600" h="21490" fill="none" extrusionOk="0">
                <a:moveTo>
                  <a:pt x="16" y="21489"/>
                </a:moveTo>
                <a:cubicBezTo>
                  <a:pt x="5" y="21210"/>
                  <a:pt x="0" y="20930"/>
                  <a:pt x="0" y="20650"/>
                </a:cubicBezTo>
                <a:cubicBezTo>
                  <a:pt x="-1" y="11160"/>
                  <a:pt x="6193" y="2782"/>
                  <a:pt x="15265" y="-1"/>
                </a:cubicBezTo>
              </a:path>
              <a:path w="21600" h="21490" stroke="0" extrusionOk="0">
                <a:moveTo>
                  <a:pt x="16" y="21489"/>
                </a:moveTo>
                <a:cubicBezTo>
                  <a:pt x="5" y="21210"/>
                  <a:pt x="0" y="20930"/>
                  <a:pt x="0" y="20650"/>
                </a:cubicBezTo>
                <a:cubicBezTo>
                  <a:pt x="-1" y="11160"/>
                  <a:pt x="6193" y="2782"/>
                  <a:pt x="15265" y="-1"/>
                </a:cubicBezTo>
                <a:lnTo>
                  <a:pt x="21600" y="20650"/>
                </a:lnTo>
                <a:close/>
              </a:path>
            </a:pathLst>
          </a:custGeom>
          <a:noFill/>
          <a:ln w="12700" cap="rnd">
            <a:solidFill>
              <a:srgbClr val="FF9900"/>
            </a:solidFill>
            <a:round/>
            <a:headEnd type="none" w="sm" len="sm"/>
            <a:tailEnd type="none" w="sm" len="sm"/>
          </a:ln>
          <a:effectLst/>
        </p:spPr>
        <p:txBody>
          <a:bodyPr/>
          <a:lstStyle/>
          <a:p>
            <a:endParaRPr lang="en-US"/>
          </a:p>
        </p:txBody>
      </p:sp>
      <p:sp>
        <p:nvSpPr>
          <p:cNvPr id="677920" name="Arc 32"/>
          <p:cNvSpPr>
            <a:spLocks/>
          </p:cNvSpPr>
          <p:nvPr/>
        </p:nvSpPr>
        <p:spPr bwMode="auto">
          <a:xfrm rot="10800000">
            <a:off x="6430283" y="3074988"/>
            <a:ext cx="676275" cy="820737"/>
          </a:xfrm>
          <a:custGeom>
            <a:avLst/>
            <a:gdLst>
              <a:gd name="G0" fmla="+- 21600 0 0"/>
              <a:gd name="G1" fmla="+- 20654 0 0"/>
              <a:gd name="G2" fmla="+- 21600 0 0"/>
              <a:gd name="T0" fmla="*/ 0 w 21600"/>
              <a:gd name="T1" fmla="*/ 20614 h 20654"/>
              <a:gd name="T2" fmla="*/ 15276 w 21600"/>
              <a:gd name="T3" fmla="*/ 0 h 20654"/>
              <a:gd name="T4" fmla="*/ 21600 w 21600"/>
              <a:gd name="T5" fmla="*/ 20654 h 20654"/>
            </a:gdLst>
            <a:ahLst/>
            <a:cxnLst>
              <a:cxn ang="0">
                <a:pos x="T0" y="T1"/>
              </a:cxn>
              <a:cxn ang="0">
                <a:pos x="T2" y="T3"/>
              </a:cxn>
              <a:cxn ang="0">
                <a:pos x="T4" y="T5"/>
              </a:cxn>
            </a:cxnLst>
            <a:rect l="0" t="0" r="r" b="b"/>
            <a:pathLst>
              <a:path w="21600" h="20654" fill="none" extrusionOk="0">
                <a:moveTo>
                  <a:pt x="0" y="20614"/>
                </a:moveTo>
                <a:cubicBezTo>
                  <a:pt x="17" y="11135"/>
                  <a:pt x="6212" y="2775"/>
                  <a:pt x="15276" y="0"/>
                </a:cubicBezTo>
              </a:path>
              <a:path w="21600" h="20654" stroke="0" extrusionOk="0">
                <a:moveTo>
                  <a:pt x="0" y="20614"/>
                </a:moveTo>
                <a:cubicBezTo>
                  <a:pt x="17" y="11135"/>
                  <a:pt x="6212" y="2775"/>
                  <a:pt x="15276" y="0"/>
                </a:cubicBezTo>
                <a:lnTo>
                  <a:pt x="21600" y="20654"/>
                </a:lnTo>
                <a:close/>
              </a:path>
            </a:pathLst>
          </a:custGeom>
          <a:noFill/>
          <a:ln w="12700" cap="rnd">
            <a:solidFill>
              <a:srgbClr val="FF9900"/>
            </a:solidFill>
            <a:round/>
            <a:headEnd type="none" w="sm" len="sm"/>
            <a:tailEnd type="none" w="sm" len="sm"/>
          </a:ln>
          <a:effectLst/>
        </p:spPr>
        <p:txBody>
          <a:bodyPr/>
          <a:lstStyle/>
          <a:p>
            <a:endParaRPr lang="en-US"/>
          </a:p>
        </p:txBody>
      </p:sp>
      <p:sp>
        <p:nvSpPr>
          <p:cNvPr id="677921" name="Rectangle 33"/>
          <p:cNvSpPr>
            <a:spLocks noChangeArrowheads="1"/>
          </p:cNvSpPr>
          <p:nvPr/>
        </p:nvSpPr>
        <p:spPr bwMode="auto">
          <a:xfrm>
            <a:off x="6641421" y="2746375"/>
            <a:ext cx="984244" cy="308419"/>
          </a:xfrm>
          <a:prstGeom prst="rect">
            <a:avLst/>
          </a:prstGeom>
          <a:noFill/>
          <a:ln w="9525">
            <a:noFill/>
            <a:miter lim="800000"/>
            <a:headEnd/>
            <a:tailEnd/>
          </a:ln>
          <a:effectLst/>
        </p:spPr>
        <p:txBody>
          <a:bodyPr wrap="none" lIns="92075" tIns="46038" rIns="92075" bIns="46038">
            <a:spAutoFit/>
          </a:bodyPr>
          <a:lstStyle/>
          <a:p>
            <a:pPr algn="l">
              <a:spcBef>
                <a:spcPct val="0"/>
              </a:spcBef>
            </a:pPr>
            <a:r>
              <a:rPr lang="en-US" sz="1400" dirty="0">
                <a:solidFill>
                  <a:schemeClr val="tx1"/>
                </a:solidFill>
                <a:latin typeface="DIN" pitchFamily="2" charset="0"/>
              </a:rPr>
              <a:t>C1  C2  C3</a:t>
            </a:r>
          </a:p>
        </p:txBody>
      </p:sp>
      <p:sp>
        <p:nvSpPr>
          <p:cNvPr id="677927" name="Rectangle 39"/>
          <p:cNvSpPr>
            <a:spLocks noChangeArrowheads="1"/>
          </p:cNvSpPr>
          <p:nvPr/>
        </p:nvSpPr>
        <p:spPr bwMode="auto">
          <a:xfrm>
            <a:off x="1283608" y="3205163"/>
            <a:ext cx="414338" cy="366712"/>
          </a:xfrm>
          <a:prstGeom prst="rect">
            <a:avLst/>
          </a:prstGeom>
          <a:noFill/>
          <a:ln w="9525">
            <a:noFill/>
            <a:miter lim="800000"/>
            <a:headEnd/>
            <a:tailEnd/>
          </a:ln>
          <a:effectLst/>
        </p:spPr>
        <p:txBody>
          <a:bodyPr wrap="none" lIns="92075" tIns="46038" rIns="92075" bIns="46038">
            <a:spAutoFit/>
          </a:bodyPr>
          <a:lstStyle/>
          <a:p>
            <a:pPr algn="l">
              <a:spcBef>
                <a:spcPct val="0"/>
              </a:spcBef>
            </a:pPr>
            <a:r>
              <a:rPr lang="en-US" sz="1800" dirty="0">
                <a:solidFill>
                  <a:schemeClr val="tx1"/>
                </a:solidFill>
                <a:latin typeface="DIN" pitchFamily="2" charset="0"/>
              </a:rPr>
              <a:t>P</a:t>
            </a:r>
            <a:r>
              <a:rPr lang="en-US" sz="1600" baseline="-14000" dirty="0">
                <a:solidFill>
                  <a:schemeClr val="tx1"/>
                </a:solidFill>
                <a:latin typeface="DIN" pitchFamily="2" charset="0"/>
              </a:rPr>
              <a:t>2</a:t>
            </a:r>
          </a:p>
        </p:txBody>
      </p:sp>
      <p:sp>
        <p:nvSpPr>
          <p:cNvPr id="677928" name="Rectangle 40"/>
          <p:cNvSpPr>
            <a:spLocks noChangeArrowheads="1"/>
          </p:cNvSpPr>
          <p:nvPr/>
        </p:nvSpPr>
        <p:spPr bwMode="auto">
          <a:xfrm>
            <a:off x="1959883" y="4210050"/>
            <a:ext cx="387927" cy="369974"/>
          </a:xfrm>
          <a:prstGeom prst="rect">
            <a:avLst/>
          </a:prstGeom>
          <a:noFill/>
          <a:ln w="9525">
            <a:noFill/>
            <a:miter lim="800000"/>
            <a:headEnd/>
            <a:tailEnd/>
          </a:ln>
          <a:effectLst/>
        </p:spPr>
        <p:txBody>
          <a:bodyPr wrap="none" lIns="92075" tIns="46038" rIns="92075" bIns="46038">
            <a:spAutoFit/>
          </a:bodyPr>
          <a:lstStyle/>
          <a:p>
            <a:pPr algn="l">
              <a:spcBef>
                <a:spcPct val="0"/>
              </a:spcBef>
            </a:pPr>
            <a:r>
              <a:rPr lang="en-US" sz="1800" dirty="0">
                <a:solidFill>
                  <a:schemeClr val="tx1"/>
                </a:solidFill>
                <a:latin typeface="DIN" pitchFamily="2" charset="0"/>
              </a:rPr>
              <a:t>V</a:t>
            </a:r>
            <a:r>
              <a:rPr lang="en-US" sz="1600" baseline="-14000" dirty="0">
                <a:solidFill>
                  <a:schemeClr val="tx1"/>
                </a:solidFill>
                <a:latin typeface="DIN" pitchFamily="2" charset="0"/>
              </a:rPr>
              <a:t>1</a:t>
            </a:r>
          </a:p>
        </p:txBody>
      </p:sp>
      <p:sp>
        <p:nvSpPr>
          <p:cNvPr id="677929" name="Rectangle 41"/>
          <p:cNvSpPr>
            <a:spLocks noChangeArrowheads="1"/>
          </p:cNvSpPr>
          <p:nvPr/>
        </p:nvSpPr>
        <p:spPr bwMode="auto">
          <a:xfrm>
            <a:off x="2355171" y="4210050"/>
            <a:ext cx="387927" cy="369974"/>
          </a:xfrm>
          <a:prstGeom prst="rect">
            <a:avLst/>
          </a:prstGeom>
          <a:noFill/>
          <a:ln w="9525">
            <a:noFill/>
            <a:miter lim="800000"/>
            <a:headEnd/>
            <a:tailEnd/>
          </a:ln>
          <a:effectLst/>
        </p:spPr>
        <p:txBody>
          <a:bodyPr wrap="none" lIns="92075" tIns="46038" rIns="92075" bIns="46038">
            <a:spAutoFit/>
          </a:bodyPr>
          <a:lstStyle/>
          <a:p>
            <a:pPr algn="l">
              <a:spcBef>
                <a:spcPct val="0"/>
              </a:spcBef>
            </a:pPr>
            <a:r>
              <a:rPr lang="en-US" sz="1800" dirty="0">
                <a:solidFill>
                  <a:schemeClr val="tx1"/>
                </a:solidFill>
                <a:latin typeface="DIN" pitchFamily="2" charset="0"/>
              </a:rPr>
              <a:t>V</a:t>
            </a:r>
            <a:r>
              <a:rPr lang="en-US" sz="1600" baseline="-14000" dirty="0">
                <a:solidFill>
                  <a:schemeClr val="tx1"/>
                </a:solidFill>
                <a:latin typeface="DIN" pitchFamily="2" charset="0"/>
              </a:rPr>
              <a:t>2</a:t>
            </a:r>
          </a:p>
        </p:txBody>
      </p:sp>
      <p:sp>
        <p:nvSpPr>
          <p:cNvPr id="677932" name="Rectangle 44"/>
          <p:cNvSpPr>
            <a:spLocks noChangeArrowheads="1"/>
          </p:cNvSpPr>
          <p:nvPr/>
        </p:nvSpPr>
        <p:spPr bwMode="auto">
          <a:xfrm>
            <a:off x="5888946" y="3300413"/>
            <a:ext cx="414337" cy="366712"/>
          </a:xfrm>
          <a:prstGeom prst="rect">
            <a:avLst/>
          </a:prstGeom>
          <a:noFill/>
          <a:ln w="9525">
            <a:noFill/>
            <a:miter lim="800000"/>
            <a:headEnd/>
            <a:tailEnd/>
          </a:ln>
          <a:effectLst/>
        </p:spPr>
        <p:txBody>
          <a:bodyPr wrap="none" lIns="92075" tIns="46038" rIns="92075" bIns="46038">
            <a:spAutoFit/>
          </a:bodyPr>
          <a:lstStyle/>
          <a:p>
            <a:pPr algn="l">
              <a:spcBef>
                <a:spcPct val="0"/>
              </a:spcBef>
            </a:pPr>
            <a:r>
              <a:rPr lang="en-US" sz="1800" dirty="0">
                <a:solidFill>
                  <a:schemeClr val="tx1"/>
                </a:solidFill>
                <a:latin typeface="DIN" pitchFamily="2" charset="0"/>
              </a:rPr>
              <a:t>P</a:t>
            </a:r>
            <a:r>
              <a:rPr lang="en-US" sz="1600" baseline="-14000" dirty="0">
                <a:solidFill>
                  <a:schemeClr val="tx1"/>
                </a:solidFill>
                <a:latin typeface="DIN" pitchFamily="2" charset="0"/>
              </a:rPr>
              <a:t>1</a:t>
            </a:r>
          </a:p>
        </p:txBody>
      </p:sp>
      <p:sp>
        <p:nvSpPr>
          <p:cNvPr id="677933" name="Rectangle 45"/>
          <p:cNvSpPr>
            <a:spLocks noChangeArrowheads="1"/>
          </p:cNvSpPr>
          <p:nvPr/>
        </p:nvSpPr>
        <p:spPr bwMode="auto">
          <a:xfrm>
            <a:off x="5888946" y="3524250"/>
            <a:ext cx="414337" cy="366713"/>
          </a:xfrm>
          <a:prstGeom prst="rect">
            <a:avLst/>
          </a:prstGeom>
          <a:noFill/>
          <a:ln w="9525">
            <a:noFill/>
            <a:miter lim="800000"/>
            <a:headEnd/>
            <a:tailEnd/>
          </a:ln>
          <a:effectLst/>
        </p:spPr>
        <p:txBody>
          <a:bodyPr wrap="none" lIns="92075" tIns="46038" rIns="92075" bIns="46038">
            <a:spAutoFit/>
          </a:bodyPr>
          <a:lstStyle/>
          <a:p>
            <a:pPr algn="l">
              <a:spcBef>
                <a:spcPct val="0"/>
              </a:spcBef>
            </a:pPr>
            <a:r>
              <a:rPr lang="en-US" sz="1800" dirty="0">
                <a:solidFill>
                  <a:schemeClr val="tx1"/>
                </a:solidFill>
                <a:latin typeface="DIN" pitchFamily="2" charset="0"/>
              </a:rPr>
              <a:t>P</a:t>
            </a:r>
            <a:r>
              <a:rPr lang="en-US" sz="1600" baseline="-14000" dirty="0">
                <a:solidFill>
                  <a:schemeClr val="tx1"/>
                </a:solidFill>
                <a:latin typeface="DIN" pitchFamily="2" charset="0"/>
              </a:rPr>
              <a:t>2</a:t>
            </a:r>
          </a:p>
        </p:txBody>
      </p:sp>
      <p:sp>
        <p:nvSpPr>
          <p:cNvPr id="677934" name="Rectangle 46"/>
          <p:cNvSpPr>
            <a:spLocks noChangeArrowheads="1"/>
          </p:cNvSpPr>
          <p:nvPr/>
        </p:nvSpPr>
        <p:spPr bwMode="auto">
          <a:xfrm>
            <a:off x="6703333" y="4219575"/>
            <a:ext cx="387927" cy="369974"/>
          </a:xfrm>
          <a:prstGeom prst="rect">
            <a:avLst/>
          </a:prstGeom>
          <a:noFill/>
          <a:ln w="9525">
            <a:noFill/>
            <a:miter lim="800000"/>
            <a:headEnd/>
            <a:tailEnd/>
          </a:ln>
          <a:effectLst/>
        </p:spPr>
        <p:txBody>
          <a:bodyPr wrap="none" lIns="92075" tIns="46038" rIns="92075" bIns="46038">
            <a:spAutoFit/>
          </a:bodyPr>
          <a:lstStyle/>
          <a:p>
            <a:pPr algn="l">
              <a:spcBef>
                <a:spcPct val="0"/>
              </a:spcBef>
            </a:pPr>
            <a:r>
              <a:rPr lang="en-US" sz="1800" dirty="0">
                <a:solidFill>
                  <a:schemeClr val="tx1"/>
                </a:solidFill>
                <a:latin typeface="DIN" pitchFamily="2" charset="0"/>
              </a:rPr>
              <a:t>V</a:t>
            </a:r>
            <a:r>
              <a:rPr lang="en-US" sz="1600" baseline="-14000" dirty="0">
                <a:solidFill>
                  <a:schemeClr val="tx1"/>
                </a:solidFill>
                <a:latin typeface="DIN" pitchFamily="2" charset="0"/>
              </a:rPr>
              <a:t>1</a:t>
            </a:r>
          </a:p>
        </p:txBody>
      </p:sp>
      <p:sp>
        <p:nvSpPr>
          <p:cNvPr id="677935" name="Rectangle 47"/>
          <p:cNvSpPr>
            <a:spLocks noChangeArrowheads="1"/>
          </p:cNvSpPr>
          <p:nvPr/>
        </p:nvSpPr>
        <p:spPr bwMode="auto">
          <a:xfrm>
            <a:off x="6965271" y="4219575"/>
            <a:ext cx="387927" cy="369974"/>
          </a:xfrm>
          <a:prstGeom prst="rect">
            <a:avLst/>
          </a:prstGeom>
          <a:noFill/>
          <a:ln w="9525">
            <a:noFill/>
            <a:miter lim="800000"/>
            <a:headEnd/>
            <a:tailEnd/>
          </a:ln>
          <a:effectLst/>
        </p:spPr>
        <p:txBody>
          <a:bodyPr wrap="none" lIns="92075" tIns="46038" rIns="92075" bIns="46038">
            <a:spAutoFit/>
          </a:bodyPr>
          <a:lstStyle/>
          <a:p>
            <a:pPr algn="l">
              <a:spcBef>
                <a:spcPct val="0"/>
              </a:spcBef>
            </a:pPr>
            <a:r>
              <a:rPr lang="en-US" sz="1800" dirty="0">
                <a:solidFill>
                  <a:schemeClr val="tx1"/>
                </a:solidFill>
                <a:latin typeface="DIN" pitchFamily="2" charset="0"/>
              </a:rPr>
              <a:t>V</a:t>
            </a:r>
            <a:r>
              <a:rPr lang="en-US" sz="1600" baseline="-14000" dirty="0">
                <a:solidFill>
                  <a:schemeClr val="tx1"/>
                </a:solidFill>
                <a:latin typeface="DIN" pitchFamily="2" charset="0"/>
              </a:rPr>
              <a:t>2</a:t>
            </a:r>
          </a:p>
        </p:txBody>
      </p:sp>
      <p:sp>
        <p:nvSpPr>
          <p:cNvPr id="38" name="Rectangle 2"/>
          <p:cNvSpPr>
            <a:spLocks noChangeArrowheads="1"/>
          </p:cNvSpPr>
          <p:nvPr/>
        </p:nvSpPr>
        <p:spPr bwMode="auto">
          <a:xfrm>
            <a:off x="4664352" y="3693662"/>
            <a:ext cx="71437" cy="538162"/>
          </a:xfrm>
          <a:prstGeom prst="rect">
            <a:avLst/>
          </a:prstGeom>
          <a:solidFill>
            <a:srgbClr val="FFFF99"/>
          </a:solidFill>
          <a:ln w="9525">
            <a:noFill/>
            <a:miter lim="800000"/>
            <a:headEnd/>
            <a:tailEnd/>
          </a:ln>
          <a:effectLst/>
        </p:spPr>
        <p:txBody>
          <a:bodyPr wrap="none" anchor="ctr"/>
          <a:lstStyle/>
          <a:p>
            <a:endParaRPr lang="en-US"/>
          </a:p>
        </p:txBody>
      </p:sp>
      <p:sp>
        <p:nvSpPr>
          <p:cNvPr id="39" name="Freeform 3"/>
          <p:cNvSpPr>
            <a:spLocks/>
          </p:cNvSpPr>
          <p:nvPr/>
        </p:nvSpPr>
        <p:spPr bwMode="auto">
          <a:xfrm>
            <a:off x="3994427" y="3550787"/>
            <a:ext cx="749300" cy="682625"/>
          </a:xfrm>
          <a:custGeom>
            <a:avLst/>
            <a:gdLst/>
            <a:ahLst/>
            <a:cxnLst>
              <a:cxn ang="0">
                <a:pos x="0" y="0"/>
              </a:cxn>
              <a:cxn ang="0">
                <a:pos x="471" y="0"/>
              </a:cxn>
              <a:cxn ang="0">
                <a:pos x="471" y="429"/>
              </a:cxn>
            </a:cxnLst>
            <a:rect l="0" t="0" r="r" b="b"/>
            <a:pathLst>
              <a:path w="472" h="430">
                <a:moveTo>
                  <a:pt x="0" y="0"/>
                </a:moveTo>
                <a:lnTo>
                  <a:pt x="471" y="0"/>
                </a:lnTo>
                <a:lnTo>
                  <a:pt x="471" y="429"/>
                </a:lnTo>
              </a:path>
            </a:pathLst>
          </a:custGeom>
          <a:noFill/>
          <a:ln w="12700" cap="rnd" cmpd="sng">
            <a:solidFill>
              <a:schemeClr val="tx1"/>
            </a:solidFill>
            <a:prstDash val="solid"/>
            <a:round/>
            <a:headEnd type="none" w="sm" len="sm"/>
            <a:tailEnd type="none" w="sm" len="sm"/>
          </a:ln>
          <a:effectLst/>
        </p:spPr>
        <p:txBody>
          <a:bodyPr/>
          <a:lstStyle/>
          <a:p>
            <a:r>
              <a:rPr lang="en-US" dirty="0" smtClean="0">
                <a:solidFill>
                  <a:schemeClr val="tx1"/>
                </a:solidFill>
              </a:rPr>
              <a:t>								</a:t>
            </a:r>
            <a:endParaRPr lang="en-US" dirty="0">
              <a:solidFill>
                <a:schemeClr val="tx1"/>
              </a:solidFill>
            </a:endParaRPr>
          </a:p>
        </p:txBody>
      </p:sp>
      <p:sp>
        <p:nvSpPr>
          <p:cNvPr id="40" name="Freeform 4"/>
          <p:cNvSpPr>
            <a:spLocks/>
          </p:cNvSpPr>
          <p:nvPr/>
        </p:nvSpPr>
        <p:spPr bwMode="auto">
          <a:xfrm>
            <a:off x="3989664" y="3693662"/>
            <a:ext cx="673100" cy="544512"/>
          </a:xfrm>
          <a:custGeom>
            <a:avLst/>
            <a:gdLst/>
            <a:ahLst/>
            <a:cxnLst>
              <a:cxn ang="0">
                <a:pos x="0" y="0"/>
              </a:cxn>
              <a:cxn ang="0">
                <a:pos x="423" y="0"/>
              </a:cxn>
              <a:cxn ang="0">
                <a:pos x="423" y="342"/>
              </a:cxn>
            </a:cxnLst>
            <a:rect l="0" t="0" r="r" b="b"/>
            <a:pathLst>
              <a:path w="424" h="343">
                <a:moveTo>
                  <a:pt x="0" y="0"/>
                </a:moveTo>
                <a:lnTo>
                  <a:pt x="423" y="0"/>
                </a:lnTo>
                <a:lnTo>
                  <a:pt x="423" y="342"/>
                </a:lnTo>
              </a:path>
            </a:pathLst>
          </a:custGeom>
          <a:noFill/>
          <a:ln w="12700" cap="rnd" cmpd="sng">
            <a:solidFill>
              <a:schemeClr val="tx1"/>
            </a:solidFill>
            <a:prstDash val="solid"/>
            <a:round/>
            <a:headEnd type="none" w="sm" len="sm"/>
            <a:tailEnd type="none" w="sm" len="sm"/>
          </a:ln>
          <a:effectLst/>
        </p:spPr>
        <p:txBody>
          <a:bodyPr/>
          <a:lstStyle/>
          <a:p>
            <a:endParaRPr lang="en-US"/>
          </a:p>
        </p:txBody>
      </p:sp>
      <p:sp>
        <p:nvSpPr>
          <p:cNvPr id="41" name="AutoShape 12"/>
          <p:cNvSpPr>
            <a:spLocks noChangeArrowheads="1"/>
          </p:cNvSpPr>
          <p:nvPr/>
        </p:nvSpPr>
        <p:spPr bwMode="auto">
          <a:xfrm>
            <a:off x="3532464" y="2120449"/>
            <a:ext cx="2081213" cy="2538413"/>
          </a:xfrm>
          <a:prstGeom prst="roundRect">
            <a:avLst>
              <a:gd name="adj" fmla="val 19690"/>
            </a:avLst>
          </a:prstGeom>
          <a:noFill/>
          <a:ln w="47625" cmpd="thickThin">
            <a:solidFill>
              <a:schemeClr val="bg2">
                <a:lumMod val="50000"/>
              </a:schemeClr>
            </a:solidFill>
            <a:round/>
            <a:headEnd/>
            <a:tailEnd/>
          </a:ln>
          <a:effectLst/>
        </p:spPr>
        <p:txBody>
          <a:bodyPr wrap="none" anchor="ctr"/>
          <a:lstStyle/>
          <a:p>
            <a:endParaRPr lang="en-US"/>
          </a:p>
        </p:txBody>
      </p:sp>
      <p:sp>
        <p:nvSpPr>
          <p:cNvPr id="42" name="Freeform 18"/>
          <p:cNvSpPr>
            <a:spLocks/>
          </p:cNvSpPr>
          <p:nvPr/>
        </p:nvSpPr>
        <p:spPr bwMode="auto">
          <a:xfrm>
            <a:off x="3996014" y="2809424"/>
            <a:ext cx="1487488" cy="1430338"/>
          </a:xfrm>
          <a:custGeom>
            <a:avLst/>
            <a:gdLst/>
            <a:ahLst/>
            <a:cxnLst>
              <a:cxn ang="0">
                <a:pos x="0" y="0"/>
              </a:cxn>
              <a:cxn ang="0">
                <a:pos x="0" y="900"/>
              </a:cxn>
              <a:cxn ang="0">
                <a:pos x="936" y="900"/>
              </a:cxn>
            </a:cxnLst>
            <a:rect l="0" t="0" r="r" b="b"/>
            <a:pathLst>
              <a:path w="937" h="901">
                <a:moveTo>
                  <a:pt x="0" y="0"/>
                </a:moveTo>
                <a:lnTo>
                  <a:pt x="0" y="900"/>
                </a:lnTo>
                <a:lnTo>
                  <a:pt x="936" y="900"/>
                </a:lnTo>
              </a:path>
            </a:pathLst>
          </a:custGeom>
          <a:noFill/>
          <a:ln w="25400" cap="rnd" cmpd="sng">
            <a:solidFill>
              <a:schemeClr val="tx1"/>
            </a:solidFill>
            <a:prstDash val="solid"/>
            <a:round/>
            <a:headEnd type="none" w="sm" len="sm"/>
            <a:tailEnd type="none" w="sm" len="sm"/>
          </a:ln>
          <a:effectLst/>
        </p:spPr>
        <p:txBody>
          <a:bodyPr/>
          <a:lstStyle/>
          <a:p>
            <a:endParaRPr lang="en-US"/>
          </a:p>
        </p:txBody>
      </p:sp>
      <p:sp>
        <p:nvSpPr>
          <p:cNvPr id="43" name="Rectangle 21"/>
          <p:cNvSpPr>
            <a:spLocks noChangeArrowheads="1"/>
          </p:cNvSpPr>
          <p:nvPr/>
        </p:nvSpPr>
        <p:spPr bwMode="auto">
          <a:xfrm>
            <a:off x="3969027" y="2185537"/>
            <a:ext cx="1444626" cy="400752"/>
          </a:xfrm>
          <a:prstGeom prst="rect">
            <a:avLst/>
          </a:prstGeom>
          <a:noFill/>
          <a:ln w="9525">
            <a:noFill/>
            <a:miter lim="800000"/>
            <a:headEnd/>
            <a:tailEnd/>
          </a:ln>
          <a:effectLst/>
        </p:spPr>
        <p:txBody>
          <a:bodyPr wrap="none" lIns="92075" tIns="46038" rIns="92075" bIns="46038">
            <a:spAutoFit/>
          </a:bodyPr>
          <a:lstStyle/>
          <a:p>
            <a:pPr algn="l">
              <a:spcBef>
                <a:spcPct val="0"/>
              </a:spcBef>
            </a:pPr>
            <a:r>
              <a:rPr lang="en-US" sz="2000" u="sng" dirty="0" smtClean="0">
                <a:solidFill>
                  <a:schemeClr val="tx2">
                    <a:lumMod val="50000"/>
                  </a:schemeClr>
                </a:solidFill>
                <a:latin typeface="DIN" pitchFamily="2" charset="0"/>
              </a:rPr>
              <a:t>95 </a:t>
            </a:r>
            <a:r>
              <a:rPr lang="en-US" sz="2000" u="sng" dirty="0" err="1" smtClean="0">
                <a:solidFill>
                  <a:schemeClr val="tx2">
                    <a:lumMod val="50000"/>
                  </a:schemeClr>
                </a:solidFill>
                <a:latin typeface="DIN" pitchFamily="2" charset="0"/>
              </a:rPr>
              <a:t>Octanos</a:t>
            </a:r>
            <a:endParaRPr lang="en-US" sz="2000" u="sng" dirty="0">
              <a:solidFill>
                <a:schemeClr val="tx2">
                  <a:lumMod val="50000"/>
                </a:schemeClr>
              </a:solidFill>
              <a:latin typeface="DIN" pitchFamily="2" charset="0"/>
            </a:endParaRPr>
          </a:p>
        </p:txBody>
      </p:sp>
      <p:sp>
        <p:nvSpPr>
          <p:cNvPr id="44" name="Arc 30"/>
          <p:cNvSpPr>
            <a:spLocks/>
          </p:cNvSpPr>
          <p:nvPr/>
        </p:nvSpPr>
        <p:spPr bwMode="auto">
          <a:xfrm rot="10800000">
            <a:off x="4094439" y="3115812"/>
            <a:ext cx="842963" cy="987425"/>
          </a:xfrm>
          <a:custGeom>
            <a:avLst/>
            <a:gdLst>
              <a:gd name="G0" fmla="+- 21600 0 0"/>
              <a:gd name="G1" fmla="+- 20651 0 0"/>
              <a:gd name="G2" fmla="+- 21600 0 0"/>
              <a:gd name="T0" fmla="*/ 5 w 21600"/>
              <a:gd name="T1" fmla="*/ 21127 h 21127"/>
              <a:gd name="T2" fmla="*/ 15269 w 21600"/>
              <a:gd name="T3" fmla="*/ 0 h 21127"/>
              <a:gd name="T4" fmla="*/ 21600 w 21600"/>
              <a:gd name="T5" fmla="*/ 20651 h 21127"/>
            </a:gdLst>
            <a:ahLst/>
            <a:cxnLst>
              <a:cxn ang="0">
                <a:pos x="T0" y="T1"/>
              </a:cxn>
              <a:cxn ang="0">
                <a:pos x="T2" y="T3"/>
              </a:cxn>
              <a:cxn ang="0">
                <a:pos x="T4" y="T5"/>
              </a:cxn>
            </a:cxnLst>
            <a:rect l="0" t="0" r="r" b="b"/>
            <a:pathLst>
              <a:path w="21600" h="21127" fill="none" extrusionOk="0">
                <a:moveTo>
                  <a:pt x="5" y="21126"/>
                </a:moveTo>
                <a:cubicBezTo>
                  <a:pt x="1" y="20968"/>
                  <a:pt x="0" y="20809"/>
                  <a:pt x="0" y="20651"/>
                </a:cubicBezTo>
                <a:cubicBezTo>
                  <a:pt x="-1" y="11160"/>
                  <a:pt x="6195" y="2781"/>
                  <a:pt x="15268" y="-1"/>
                </a:cubicBezTo>
              </a:path>
              <a:path w="21600" h="21127" stroke="0" extrusionOk="0">
                <a:moveTo>
                  <a:pt x="5" y="21126"/>
                </a:moveTo>
                <a:cubicBezTo>
                  <a:pt x="1" y="20968"/>
                  <a:pt x="0" y="20809"/>
                  <a:pt x="0" y="20651"/>
                </a:cubicBezTo>
                <a:cubicBezTo>
                  <a:pt x="-1" y="11160"/>
                  <a:pt x="6195" y="2781"/>
                  <a:pt x="15268" y="-1"/>
                </a:cubicBezTo>
                <a:lnTo>
                  <a:pt x="21600" y="20651"/>
                </a:lnTo>
                <a:close/>
              </a:path>
            </a:pathLst>
          </a:custGeom>
          <a:noFill/>
          <a:ln w="12700" cap="rnd">
            <a:solidFill>
              <a:srgbClr val="FF9900"/>
            </a:solidFill>
            <a:round/>
            <a:headEnd type="none" w="sm" len="sm"/>
            <a:tailEnd type="none" w="sm" len="sm"/>
          </a:ln>
          <a:effectLst/>
        </p:spPr>
        <p:txBody>
          <a:bodyPr/>
          <a:lstStyle/>
          <a:p>
            <a:endParaRPr lang="en-US"/>
          </a:p>
        </p:txBody>
      </p:sp>
      <p:sp>
        <p:nvSpPr>
          <p:cNvPr id="45" name="Arc 31"/>
          <p:cNvSpPr>
            <a:spLocks/>
          </p:cNvSpPr>
          <p:nvPr/>
        </p:nvSpPr>
        <p:spPr bwMode="auto">
          <a:xfrm rot="10800000">
            <a:off x="4091264" y="3107874"/>
            <a:ext cx="766763" cy="893763"/>
          </a:xfrm>
          <a:custGeom>
            <a:avLst/>
            <a:gdLst>
              <a:gd name="G0" fmla="+- 21600 0 0"/>
              <a:gd name="G1" fmla="+- 20650 0 0"/>
              <a:gd name="G2" fmla="+- 21600 0 0"/>
              <a:gd name="T0" fmla="*/ 16 w 21600"/>
              <a:gd name="T1" fmla="*/ 21490 h 21490"/>
              <a:gd name="T2" fmla="*/ 15266 w 21600"/>
              <a:gd name="T3" fmla="*/ 0 h 21490"/>
              <a:gd name="T4" fmla="*/ 21600 w 21600"/>
              <a:gd name="T5" fmla="*/ 20650 h 21490"/>
            </a:gdLst>
            <a:ahLst/>
            <a:cxnLst>
              <a:cxn ang="0">
                <a:pos x="T0" y="T1"/>
              </a:cxn>
              <a:cxn ang="0">
                <a:pos x="T2" y="T3"/>
              </a:cxn>
              <a:cxn ang="0">
                <a:pos x="T4" y="T5"/>
              </a:cxn>
            </a:cxnLst>
            <a:rect l="0" t="0" r="r" b="b"/>
            <a:pathLst>
              <a:path w="21600" h="21490" fill="none" extrusionOk="0">
                <a:moveTo>
                  <a:pt x="16" y="21489"/>
                </a:moveTo>
                <a:cubicBezTo>
                  <a:pt x="5" y="21210"/>
                  <a:pt x="0" y="20930"/>
                  <a:pt x="0" y="20650"/>
                </a:cubicBezTo>
                <a:cubicBezTo>
                  <a:pt x="-1" y="11160"/>
                  <a:pt x="6193" y="2782"/>
                  <a:pt x="15265" y="-1"/>
                </a:cubicBezTo>
              </a:path>
              <a:path w="21600" h="21490" stroke="0" extrusionOk="0">
                <a:moveTo>
                  <a:pt x="16" y="21489"/>
                </a:moveTo>
                <a:cubicBezTo>
                  <a:pt x="5" y="21210"/>
                  <a:pt x="0" y="20930"/>
                  <a:pt x="0" y="20650"/>
                </a:cubicBezTo>
                <a:cubicBezTo>
                  <a:pt x="-1" y="11160"/>
                  <a:pt x="6193" y="2782"/>
                  <a:pt x="15265" y="-1"/>
                </a:cubicBezTo>
                <a:lnTo>
                  <a:pt x="21600" y="20650"/>
                </a:lnTo>
                <a:close/>
              </a:path>
            </a:pathLst>
          </a:custGeom>
          <a:noFill/>
          <a:ln w="12700" cap="rnd">
            <a:solidFill>
              <a:srgbClr val="FF9900"/>
            </a:solidFill>
            <a:round/>
            <a:headEnd type="none" w="sm" len="sm"/>
            <a:tailEnd type="none" w="sm" len="sm"/>
          </a:ln>
          <a:effectLst/>
        </p:spPr>
        <p:txBody>
          <a:bodyPr/>
          <a:lstStyle/>
          <a:p>
            <a:endParaRPr lang="en-US"/>
          </a:p>
        </p:txBody>
      </p:sp>
      <p:sp>
        <p:nvSpPr>
          <p:cNvPr id="46" name="Arc 32"/>
          <p:cNvSpPr>
            <a:spLocks/>
          </p:cNvSpPr>
          <p:nvPr/>
        </p:nvSpPr>
        <p:spPr bwMode="auto">
          <a:xfrm rot="10800000">
            <a:off x="4100789" y="3096762"/>
            <a:ext cx="676275" cy="820737"/>
          </a:xfrm>
          <a:custGeom>
            <a:avLst/>
            <a:gdLst>
              <a:gd name="G0" fmla="+- 21600 0 0"/>
              <a:gd name="G1" fmla="+- 20654 0 0"/>
              <a:gd name="G2" fmla="+- 21600 0 0"/>
              <a:gd name="T0" fmla="*/ 0 w 21600"/>
              <a:gd name="T1" fmla="*/ 20614 h 20654"/>
              <a:gd name="T2" fmla="*/ 15276 w 21600"/>
              <a:gd name="T3" fmla="*/ 0 h 20654"/>
              <a:gd name="T4" fmla="*/ 21600 w 21600"/>
              <a:gd name="T5" fmla="*/ 20654 h 20654"/>
            </a:gdLst>
            <a:ahLst/>
            <a:cxnLst>
              <a:cxn ang="0">
                <a:pos x="T0" y="T1"/>
              </a:cxn>
              <a:cxn ang="0">
                <a:pos x="T2" y="T3"/>
              </a:cxn>
              <a:cxn ang="0">
                <a:pos x="T4" y="T5"/>
              </a:cxn>
            </a:cxnLst>
            <a:rect l="0" t="0" r="r" b="b"/>
            <a:pathLst>
              <a:path w="21600" h="20654" fill="none" extrusionOk="0">
                <a:moveTo>
                  <a:pt x="0" y="20614"/>
                </a:moveTo>
                <a:cubicBezTo>
                  <a:pt x="17" y="11135"/>
                  <a:pt x="6212" y="2775"/>
                  <a:pt x="15276" y="0"/>
                </a:cubicBezTo>
              </a:path>
              <a:path w="21600" h="20654" stroke="0" extrusionOk="0">
                <a:moveTo>
                  <a:pt x="0" y="20614"/>
                </a:moveTo>
                <a:cubicBezTo>
                  <a:pt x="17" y="11135"/>
                  <a:pt x="6212" y="2775"/>
                  <a:pt x="15276" y="0"/>
                </a:cubicBezTo>
                <a:lnTo>
                  <a:pt x="21600" y="20654"/>
                </a:lnTo>
                <a:close/>
              </a:path>
            </a:pathLst>
          </a:custGeom>
          <a:noFill/>
          <a:ln w="12700" cap="rnd">
            <a:solidFill>
              <a:srgbClr val="FF9900"/>
            </a:solidFill>
            <a:round/>
            <a:headEnd type="none" w="sm" len="sm"/>
            <a:tailEnd type="none" w="sm" len="sm"/>
          </a:ln>
          <a:effectLst/>
        </p:spPr>
        <p:txBody>
          <a:bodyPr/>
          <a:lstStyle/>
          <a:p>
            <a:endParaRPr lang="en-US"/>
          </a:p>
        </p:txBody>
      </p:sp>
      <p:sp>
        <p:nvSpPr>
          <p:cNvPr id="47" name="Rectangle 33"/>
          <p:cNvSpPr>
            <a:spLocks noChangeArrowheads="1"/>
          </p:cNvSpPr>
          <p:nvPr/>
        </p:nvSpPr>
        <p:spPr bwMode="auto">
          <a:xfrm>
            <a:off x="4311927" y="2768149"/>
            <a:ext cx="984244" cy="308419"/>
          </a:xfrm>
          <a:prstGeom prst="rect">
            <a:avLst/>
          </a:prstGeom>
          <a:noFill/>
          <a:ln w="9525">
            <a:noFill/>
            <a:miter lim="800000"/>
            <a:headEnd/>
            <a:tailEnd/>
          </a:ln>
          <a:effectLst/>
        </p:spPr>
        <p:txBody>
          <a:bodyPr wrap="none" lIns="92075" tIns="46038" rIns="92075" bIns="46038">
            <a:spAutoFit/>
          </a:bodyPr>
          <a:lstStyle/>
          <a:p>
            <a:pPr algn="l">
              <a:spcBef>
                <a:spcPct val="0"/>
              </a:spcBef>
            </a:pPr>
            <a:r>
              <a:rPr lang="en-US" sz="1400" dirty="0">
                <a:solidFill>
                  <a:schemeClr val="tx1"/>
                </a:solidFill>
                <a:latin typeface="DIN" pitchFamily="2" charset="0"/>
              </a:rPr>
              <a:t>C1  C2  C3</a:t>
            </a:r>
          </a:p>
        </p:txBody>
      </p:sp>
      <p:sp>
        <p:nvSpPr>
          <p:cNvPr id="48" name="Rectangle 44"/>
          <p:cNvSpPr>
            <a:spLocks noChangeArrowheads="1"/>
          </p:cNvSpPr>
          <p:nvPr/>
        </p:nvSpPr>
        <p:spPr bwMode="auto">
          <a:xfrm>
            <a:off x="3559452" y="3322187"/>
            <a:ext cx="414337" cy="366712"/>
          </a:xfrm>
          <a:prstGeom prst="rect">
            <a:avLst/>
          </a:prstGeom>
          <a:noFill/>
          <a:ln w="9525">
            <a:noFill/>
            <a:miter lim="800000"/>
            <a:headEnd/>
            <a:tailEnd/>
          </a:ln>
          <a:effectLst/>
        </p:spPr>
        <p:txBody>
          <a:bodyPr wrap="none" lIns="92075" tIns="46038" rIns="92075" bIns="46038">
            <a:spAutoFit/>
          </a:bodyPr>
          <a:lstStyle/>
          <a:p>
            <a:pPr algn="l">
              <a:spcBef>
                <a:spcPct val="0"/>
              </a:spcBef>
            </a:pPr>
            <a:r>
              <a:rPr lang="en-US" sz="1800">
                <a:solidFill>
                  <a:schemeClr val="tx1"/>
                </a:solidFill>
              </a:rPr>
              <a:t>P</a:t>
            </a:r>
            <a:r>
              <a:rPr lang="en-US" sz="1600" baseline="-14000">
                <a:solidFill>
                  <a:schemeClr val="tx1"/>
                </a:solidFill>
              </a:rPr>
              <a:t>1</a:t>
            </a:r>
          </a:p>
        </p:txBody>
      </p:sp>
      <p:sp>
        <p:nvSpPr>
          <p:cNvPr id="49" name="Rectangle 45"/>
          <p:cNvSpPr>
            <a:spLocks noChangeArrowheads="1"/>
          </p:cNvSpPr>
          <p:nvPr/>
        </p:nvSpPr>
        <p:spPr bwMode="auto">
          <a:xfrm>
            <a:off x="3559452" y="3546024"/>
            <a:ext cx="414337" cy="366713"/>
          </a:xfrm>
          <a:prstGeom prst="rect">
            <a:avLst/>
          </a:prstGeom>
          <a:noFill/>
          <a:ln w="9525">
            <a:noFill/>
            <a:miter lim="800000"/>
            <a:headEnd/>
            <a:tailEnd/>
          </a:ln>
          <a:effectLst/>
        </p:spPr>
        <p:txBody>
          <a:bodyPr wrap="none" lIns="92075" tIns="46038" rIns="92075" bIns="46038">
            <a:spAutoFit/>
          </a:bodyPr>
          <a:lstStyle/>
          <a:p>
            <a:pPr algn="l">
              <a:spcBef>
                <a:spcPct val="0"/>
              </a:spcBef>
            </a:pPr>
            <a:r>
              <a:rPr lang="en-US" sz="1800" dirty="0">
                <a:solidFill>
                  <a:schemeClr val="tx1"/>
                </a:solidFill>
              </a:rPr>
              <a:t>P</a:t>
            </a:r>
            <a:r>
              <a:rPr lang="en-US" sz="1600" baseline="-14000" dirty="0">
                <a:solidFill>
                  <a:schemeClr val="tx1"/>
                </a:solidFill>
              </a:rPr>
              <a:t>2</a:t>
            </a:r>
          </a:p>
        </p:txBody>
      </p:sp>
      <p:sp>
        <p:nvSpPr>
          <p:cNvPr id="50" name="Rectangle 46"/>
          <p:cNvSpPr>
            <a:spLocks noChangeArrowheads="1"/>
          </p:cNvSpPr>
          <p:nvPr/>
        </p:nvSpPr>
        <p:spPr bwMode="auto">
          <a:xfrm>
            <a:off x="4373839" y="4241349"/>
            <a:ext cx="414338" cy="366713"/>
          </a:xfrm>
          <a:prstGeom prst="rect">
            <a:avLst/>
          </a:prstGeom>
          <a:noFill/>
          <a:ln w="9525">
            <a:noFill/>
            <a:miter lim="800000"/>
            <a:headEnd/>
            <a:tailEnd/>
          </a:ln>
          <a:effectLst/>
        </p:spPr>
        <p:txBody>
          <a:bodyPr wrap="none" lIns="92075" tIns="46038" rIns="92075" bIns="46038">
            <a:spAutoFit/>
          </a:bodyPr>
          <a:lstStyle/>
          <a:p>
            <a:pPr algn="l">
              <a:spcBef>
                <a:spcPct val="0"/>
              </a:spcBef>
            </a:pPr>
            <a:r>
              <a:rPr lang="en-US" sz="1800" dirty="0">
                <a:solidFill>
                  <a:schemeClr val="tx1"/>
                </a:solidFill>
              </a:rPr>
              <a:t>V</a:t>
            </a:r>
            <a:r>
              <a:rPr lang="en-US" sz="1600" baseline="-14000" dirty="0">
                <a:solidFill>
                  <a:schemeClr val="tx1"/>
                </a:solidFill>
              </a:rPr>
              <a:t>1</a:t>
            </a:r>
          </a:p>
        </p:txBody>
      </p:sp>
      <p:sp>
        <p:nvSpPr>
          <p:cNvPr id="51" name="Rectangle 47"/>
          <p:cNvSpPr>
            <a:spLocks noChangeArrowheads="1"/>
          </p:cNvSpPr>
          <p:nvPr/>
        </p:nvSpPr>
        <p:spPr bwMode="auto">
          <a:xfrm>
            <a:off x="4635777" y="4241349"/>
            <a:ext cx="414337" cy="366713"/>
          </a:xfrm>
          <a:prstGeom prst="rect">
            <a:avLst/>
          </a:prstGeom>
          <a:noFill/>
          <a:ln w="9525">
            <a:noFill/>
            <a:miter lim="800000"/>
            <a:headEnd/>
            <a:tailEnd/>
          </a:ln>
          <a:effectLst/>
        </p:spPr>
        <p:txBody>
          <a:bodyPr wrap="none" lIns="92075" tIns="46038" rIns="92075" bIns="46038">
            <a:spAutoFit/>
          </a:bodyPr>
          <a:lstStyle/>
          <a:p>
            <a:pPr algn="l">
              <a:spcBef>
                <a:spcPct val="0"/>
              </a:spcBef>
            </a:pPr>
            <a:r>
              <a:rPr lang="en-US" sz="1800">
                <a:solidFill>
                  <a:schemeClr val="tx1"/>
                </a:solidFill>
              </a:rPr>
              <a:t>V</a:t>
            </a:r>
            <a:r>
              <a:rPr lang="en-US" sz="1600" baseline="-14000">
                <a:solidFill>
                  <a:schemeClr val="tx1"/>
                </a:solidFill>
              </a:rPr>
              <a:t>2</a:t>
            </a:r>
          </a:p>
        </p:txBody>
      </p:sp>
      <p:grpSp>
        <p:nvGrpSpPr>
          <p:cNvPr id="2" name="Group 52"/>
          <p:cNvGrpSpPr/>
          <p:nvPr/>
        </p:nvGrpSpPr>
        <p:grpSpPr>
          <a:xfrm>
            <a:off x="6934200" y="381000"/>
            <a:ext cx="2057400" cy="990600"/>
            <a:chOff x="838200" y="5105400"/>
            <a:chExt cx="2057400" cy="990600"/>
          </a:xfrm>
        </p:grpSpPr>
        <p:sp>
          <p:nvSpPr>
            <p:cNvPr id="677922" name="Rectangle 34"/>
            <p:cNvSpPr>
              <a:spLocks noChangeArrowheads="1"/>
            </p:cNvSpPr>
            <p:nvPr/>
          </p:nvSpPr>
          <p:spPr bwMode="auto">
            <a:xfrm>
              <a:off x="1295400" y="5181600"/>
              <a:ext cx="1096454" cy="216086"/>
            </a:xfrm>
            <a:prstGeom prst="rect">
              <a:avLst/>
            </a:prstGeom>
            <a:noFill/>
            <a:ln w="9525">
              <a:noFill/>
              <a:miter lim="800000"/>
              <a:headEnd/>
              <a:tailEnd/>
            </a:ln>
            <a:effectLst/>
          </p:spPr>
          <p:txBody>
            <a:bodyPr wrap="none" lIns="92075" tIns="46038" rIns="92075" bIns="46038">
              <a:spAutoFit/>
            </a:bodyPr>
            <a:lstStyle/>
            <a:p>
              <a:pPr algn="l">
                <a:spcBef>
                  <a:spcPct val="0"/>
                </a:spcBef>
              </a:pPr>
              <a:r>
                <a:rPr lang="es-CO" sz="800" b="0" i="1" dirty="0" smtClean="0">
                  <a:solidFill>
                    <a:schemeClr val="tx1"/>
                  </a:solidFill>
                  <a:latin typeface="DIN" pitchFamily="2" charset="0"/>
                </a:rPr>
                <a:t>Elasticidad Cruzada</a:t>
              </a:r>
              <a:endParaRPr lang="es-CO" sz="800" b="0" i="1" dirty="0">
                <a:solidFill>
                  <a:schemeClr val="tx1"/>
                </a:solidFill>
                <a:effectLst>
                  <a:outerShdw blurRad="38100" dist="38100" dir="2700000" algn="tl">
                    <a:srgbClr val="C0C0C0"/>
                  </a:outerShdw>
                </a:effectLst>
                <a:latin typeface="DIN" pitchFamily="2" charset="0"/>
              </a:endParaRPr>
            </a:p>
          </p:txBody>
        </p:sp>
        <p:sp>
          <p:nvSpPr>
            <p:cNvPr id="677923" name="Line 35"/>
            <p:cNvSpPr>
              <a:spLocks noChangeShapeType="1"/>
            </p:cNvSpPr>
            <p:nvPr/>
          </p:nvSpPr>
          <p:spPr bwMode="auto">
            <a:xfrm>
              <a:off x="958360" y="5715000"/>
              <a:ext cx="1828799" cy="0"/>
            </a:xfrm>
            <a:prstGeom prst="line">
              <a:avLst/>
            </a:prstGeom>
            <a:noFill/>
            <a:ln w="25400">
              <a:solidFill>
                <a:schemeClr val="bg2">
                  <a:lumMod val="25000"/>
                </a:schemeClr>
              </a:solidFill>
              <a:round/>
              <a:headEnd type="none" w="sm" len="sm"/>
              <a:tailEnd type="none" w="sm" len="sm"/>
            </a:ln>
            <a:effectLst/>
          </p:spPr>
          <p:txBody>
            <a:bodyPr/>
            <a:lstStyle/>
            <a:p>
              <a:endParaRPr lang="en-US" sz="800">
                <a:latin typeface="DIN" pitchFamily="2" charset="0"/>
              </a:endParaRPr>
            </a:p>
          </p:txBody>
        </p:sp>
        <p:sp>
          <p:nvSpPr>
            <p:cNvPr id="677924" name="Rectangle 36"/>
            <p:cNvSpPr>
              <a:spLocks noChangeArrowheads="1"/>
            </p:cNvSpPr>
            <p:nvPr/>
          </p:nvSpPr>
          <p:spPr bwMode="auto">
            <a:xfrm>
              <a:off x="1046280" y="5512776"/>
              <a:ext cx="1635063" cy="216086"/>
            </a:xfrm>
            <a:prstGeom prst="rect">
              <a:avLst/>
            </a:prstGeom>
            <a:noFill/>
            <a:ln w="9525">
              <a:noFill/>
              <a:miter lim="800000"/>
              <a:headEnd/>
              <a:tailEnd/>
            </a:ln>
            <a:effectLst/>
          </p:spPr>
          <p:txBody>
            <a:bodyPr wrap="none" lIns="92075" tIns="46038" rIns="92075" bIns="46038">
              <a:spAutoFit/>
            </a:bodyPr>
            <a:lstStyle/>
            <a:p>
              <a:pPr algn="l">
                <a:spcBef>
                  <a:spcPct val="0"/>
                </a:spcBef>
              </a:pPr>
              <a:r>
                <a:rPr lang="es-CO" sz="800" dirty="0" smtClean="0">
                  <a:solidFill>
                    <a:schemeClr val="tx1"/>
                  </a:solidFill>
                  <a:latin typeface="DIN" pitchFamily="2" charset="0"/>
                </a:rPr>
                <a:t>% Cambio volumen  mi estación</a:t>
              </a:r>
              <a:endParaRPr lang="es-CO" sz="800" dirty="0">
                <a:solidFill>
                  <a:schemeClr val="tx1"/>
                </a:solidFill>
                <a:latin typeface="DIN" pitchFamily="2" charset="0"/>
              </a:endParaRPr>
            </a:p>
          </p:txBody>
        </p:sp>
        <p:sp>
          <p:nvSpPr>
            <p:cNvPr id="677925" name="Rectangle 37"/>
            <p:cNvSpPr>
              <a:spLocks noChangeArrowheads="1"/>
            </p:cNvSpPr>
            <p:nvPr/>
          </p:nvSpPr>
          <p:spPr bwMode="auto">
            <a:xfrm>
              <a:off x="914400" y="5747240"/>
              <a:ext cx="1938031" cy="216086"/>
            </a:xfrm>
            <a:prstGeom prst="rect">
              <a:avLst/>
            </a:prstGeom>
            <a:noFill/>
            <a:ln w="9525">
              <a:noFill/>
              <a:miter lim="800000"/>
              <a:headEnd/>
              <a:tailEnd/>
            </a:ln>
            <a:effectLst/>
          </p:spPr>
          <p:txBody>
            <a:bodyPr wrap="none" lIns="92075" tIns="46038" rIns="92075" bIns="46038">
              <a:spAutoFit/>
            </a:bodyPr>
            <a:lstStyle/>
            <a:p>
              <a:pPr algn="l">
                <a:spcBef>
                  <a:spcPct val="0"/>
                </a:spcBef>
              </a:pPr>
              <a:r>
                <a:rPr lang="es-CO" sz="800" dirty="0" smtClean="0">
                  <a:solidFill>
                    <a:schemeClr val="tx1"/>
                  </a:solidFill>
                  <a:latin typeface="DIN" pitchFamily="2" charset="0"/>
                </a:rPr>
                <a:t>% Cambio  en el precio del competidor</a:t>
              </a:r>
              <a:endParaRPr lang="es-CO" sz="800" dirty="0">
                <a:solidFill>
                  <a:schemeClr val="tx1"/>
                </a:solidFill>
                <a:latin typeface="DIN" pitchFamily="2" charset="0"/>
              </a:endParaRPr>
            </a:p>
          </p:txBody>
        </p:sp>
        <p:sp>
          <p:nvSpPr>
            <p:cNvPr id="677926" name="Rectangle 38"/>
            <p:cNvSpPr>
              <a:spLocks noChangeArrowheads="1"/>
            </p:cNvSpPr>
            <p:nvPr/>
          </p:nvSpPr>
          <p:spPr bwMode="auto">
            <a:xfrm>
              <a:off x="1676400" y="5334000"/>
              <a:ext cx="266098" cy="216086"/>
            </a:xfrm>
            <a:prstGeom prst="rect">
              <a:avLst/>
            </a:prstGeom>
            <a:noFill/>
            <a:ln w="9525">
              <a:noFill/>
              <a:miter lim="800000"/>
              <a:headEnd/>
              <a:tailEnd/>
            </a:ln>
            <a:effectLst/>
          </p:spPr>
          <p:txBody>
            <a:bodyPr wrap="none" lIns="92075" tIns="46038" rIns="92075" bIns="46038">
              <a:spAutoFit/>
            </a:bodyPr>
            <a:lstStyle/>
            <a:p>
              <a:pPr algn="l">
                <a:spcBef>
                  <a:spcPct val="0"/>
                </a:spcBef>
                <a:buSzPct val="100000"/>
                <a:buFont typeface="Symbol" pitchFamily="18" charset="2"/>
                <a:buChar char="º"/>
              </a:pPr>
              <a:r>
                <a:rPr lang="en-US" sz="800" dirty="0">
                  <a:solidFill>
                    <a:schemeClr val="tx1"/>
                  </a:solidFill>
                  <a:latin typeface="DIN" pitchFamily="2" charset="0"/>
                </a:rPr>
                <a:t> </a:t>
              </a:r>
            </a:p>
          </p:txBody>
        </p:sp>
        <p:sp>
          <p:nvSpPr>
            <p:cNvPr id="52" name="Rectangle 51"/>
            <p:cNvSpPr/>
            <p:nvPr/>
          </p:nvSpPr>
          <p:spPr>
            <a:xfrm>
              <a:off x="838200" y="5105400"/>
              <a:ext cx="2057400" cy="990600"/>
            </a:xfrm>
            <a:prstGeom prst="rect">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4" name="Date Placeholder 53"/>
          <p:cNvSpPr>
            <a:spLocks noGrp="1"/>
          </p:cNvSpPr>
          <p:nvPr>
            <p:ph type="dt" sz="half" idx="10"/>
          </p:nvPr>
        </p:nvSpPr>
        <p:spPr/>
        <p:txBody>
          <a:bodyPr/>
          <a:lstStyle/>
          <a:p>
            <a:fld id="{75FC58B2-F5DB-4EF6-A714-88D00FA71A42}" type="datetime5">
              <a:rPr lang="en-US" smtClean="0"/>
              <a:t>10-Oct-11</a:t>
            </a:fld>
            <a:endParaRPr lang="en-US"/>
          </a:p>
        </p:txBody>
      </p:sp>
      <p:sp>
        <p:nvSpPr>
          <p:cNvPr id="55" name="Slide Number Placeholder 54"/>
          <p:cNvSpPr>
            <a:spLocks noGrp="1"/>
          </p:cNvSpPr>
          <p:nvPr>
            <p:ph type="sldNum" sz="quarter" idx="12"/>
          </p:nvPr>
        </p:nvSpPr>
        <p:spPr/>
        <p:txBody>
          <a:bodyPr/>
          <a:lstStyle/>
          <a:p>
            <a:fld id="{BE43786B-D812-4D0D-B339-5F916E03F303}" type="slidenum">
              <a:rPr lang="en-US" smtClean="0"/>
              <a:pPr/>
              <a:t>19</a:t>
            </a:fld>
            <a:endParaRPr lang="en-US"/>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BCG planner</a:t>
            </a:r>
            <a:endParaRPr lang="en-US" dirty="0"/>
          </a:p>
        </p:txBody>
      </p:sp>
      <p:sp>
        <p:nvSpPr>
          <p:cNvPr id="3" name="Content Placeholder 2"/>
          <p:cNvSpPr>
            <a:spLocks noGrp="1"/>
          </p:cNvSpPr>
          <p:nvPr>
            <p:ph idx="1"/>
          </p:nvPr>
        </p:nvSpPr>
        <p:spPr/>
        <p:txBody>
          <a:bodyPr>
            <a:normAutofit/>
          </a:bodyPr>
          <a:lstStyle/>
          <a:p>
            <a:pPr>
              <a:lnSpc>
                <a:spcPct val="110000"/>
              </a:lnSpc>
              <a:spcBef>
                <a:spcPct val="45000"/>
              </a:spcBef>
            </a:pPr>
            <a:r>
              <a:rPr lang="es-CL" sz="2200" dirty="0" smtClean="0"/>
              <a:t>El </a:t>
            </a:r>
            <a:r>
              <a:rPr lang="es-CL" sz="2200" dirty="0" smtClean="0">
                <a:effectLst>
                  <a:outerShdw blurRad="38100" dist="38100" dir="2700000" algn="tl">
                    <a:srgbClr val="000000">
                      <a:alpha val="43137"/>
                    </a:srgbClr>
                  </a:outerShdw>
                </a:effectLst>
              </a:rPr>
              <a:t>BCG </a:t>
            </a:r>
            <a:r>
              <a:rPr lang="es-CL" sz="2200" dirty="0" err="1" smtClean="0">
                <a:effectLst>
                  <a:outerShdw blurRad="38100" dist="38100" dir="2700000" algn="tl">
                    <a:srgbClr val="000000">
                      <a:alpha val="43137"/>
                    </a:srgbClr>
                  </a:outerShdw>
                </a:effectLst>
              </a:rPr>
              <a:t>Planner</a:t>
            </a:r>
            <a:r>
              <a:rPr lang="es-CL" sz="2200" dirty="0" smtClean="0"/>
              <a:t> es un modelo </a:t>
            </a:r>
            <a:br>
              <a:rPr lang="es-CL" sz="2200" dirty="0" smtClean="0"/>
            </a:br>
            <a:r>
              <a:rPr lang="es-CL" sz="2200" dirty="0" smtClean="0"/>
              <a:t>matemático que ofrece una representación </a:t>
            </a:r>
            <a:br>
              <a:rPr lang="es-CL" sz="2200" dirty="0" smtClean="0"/>
            </a:br>
            <a:r>
              <a:rPr lang="es-CL" sz="2200" dirty="0" smtClean="0"/>
              <a:t>de la demanda y de la oferta de las ventas </a:t>
            </a:r>
            <a:br>
              <a:rPr lang="es-CL" sz="2200" dirty="0" smtClean="0"/>
            </a:br>
            <a:r>
              <a:rPr lang="es-CL" sz="2200" dirty="0" smtClean="0"/>
              <a:t>al detalle para una región determinada.</a:t>
            </a:r>
          </a:p>
          <a:p>
            <a:pPr>
              <a:lnSpc>
                <a:spcPct val="110000"/>
              </a:lnSpc>
              <a:spcBef>
                <a:spcPct val="45000"/>
              </a:spcBef>
            </a:pPr>
            <a:endParaRPr lang="es-CL" sz="2200" dirty="0" smtClean="0"/>
          </a:p>
          <a:p>
            <a:pPr>
              <a:lnSpc>
                <a:spcPct val="110000"/>
              </a:lnSpc>
              <a:spcBef>
                <a:spcPct val="45000"/>
              </a:spcBef>
            </a:pPr>
            <a:r>
              <a:rPr lang="es-CL" sz="2200" dirty="0" smtClean="0"/>
              <a:t>El </a:t>
            </a:r>
            <a:r>
              <a:rPr lang="es-CL" sz="2200" dirty="0" err="1" smtClean="0"/>
              <a:t>Planner</a:t>
            </a:r>
            <a:r>
              <a:rPr lang="es-CL" sz="2200" dirty="0" smtClean="0"/>
              <a:t> permite simular cambios en el mercado demostrando resultados a través de previsiones volumétricas; sirviendo como una herramienta de apoyo para tomar decisiones más precisas, rápidas y consistentes. </a:t>
            </a:r>
          </a:p>
          <a:p>
            <a:endParaRPr lang="es-CL" dirty="0"/>
          </a:p>
        </p:txBody>
      </p:sp>
      <p:sp>
        <p:nvSpPr>
          <p:cNvPr id="4" name="Date Placeholder 3"/>
          <p:cNvSpPr>
            <a:spLocks noGrp="1"/>
          </p:cNvSpPr>
          <p:nvPr>
            <p:ph type="dt" sz="half" idx="10"/>
          </p:nvPr>
        </p:nvSpPr>
        <p:spPr/>
        <p:txBody>
          <a:bodyPr/>
          <a:lstStyle/>
          <a:p>
            <a:fld id="{AB59D3FD-AACF-4038-95D1-2DE87719E421}" type="datetime5">
              <a:rPr lang="en-US" smtClean="0"/>
              <a:t>11-Oct-11</a:t>
            </a:fld>
            <a:endParaRPr lang="en-US" dirty="0"/>
          </a:p>
        </p:txBody>
      </p:sp>
      <p:sp>
        <p:nvSpPr>
          <p:cNvPr id="5" name="Slide Number Placeholder 4"/>
          <p:cNvSpPr>
            <a:spLocks noGrp="1"/>
          </p:cNvSpPr>
          <p:nvPr>
            <p:ph type="sldNum" sz="quarter" idx="12"/>
          </p:nvPr>
        </p:nvSpPr>
        <p:spPr/>
        <p:txBody>
          <a:bodyPr/>
          <a:lstStyle/>
          <a:p>
            <a:fld id="{BE43786B-D812-4D0D-B339-5F916E03F303}" type="slidenum">
              <a:rPr lang="en-US" smtClean="0"/>
              <a:pPr/>
              <a:t>2</a:t>
            </a:fld>
            <a:endParaRPr lang="en-US" dirty="0"/>
          </a:p>
        </p:txBody>
      </p:sp>
      <p:graphicFrame>
        <p:nvGraphicFramePr>
          <p:cNvPr id="22" name="Diagram 21"/>
          <p:cNvGraphicFramePr/>
          <p:nvPr/>
        </p:nvGraphicFramePr>
        <p:xfrm>
          <a:off x="6553200" y="304800"/>
          <a:ext cx="2362199" cy="2743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solidFill>
                  <a:schemeClr val="tx2">
                    <a:lumMod val="50000"/>
                  </a:schemeClr>
                </a:solidFill>
              </a:rPr>
              <a:t>Resumen</a:t>
            </a:r>
            <a:r>
              <a:rPr lang="en-US" dirty="0" smtClean="0">
                <a:solidFill>
                  <a:schemeClr val="tx2">
                    <a:lumMod val="50000"/>
                  </a:schemeClr>
                </a:solidFill>
              </a:rPr>
              <a:t> </a:t>
            </a:r>
            <a:r>
              <a:rPr lang="en-US" dirty="0" err="1" smtClean="0">
                <a:solidFill>
                  <a:schemeClr val="tx2">
                    <a:lumMod val="50000"/>
                  </a:schemeClr>
                </a:solidFill>
              </a:rPr>
              <a:t>simulaciones</a:t>
            </a:r>
            <a:endParaRPr lang="en-US" dirty="0">
              <a:solidFill>
                <a:schemeClr val="tx2">
                  <a:lumMod val="50000"/>
                </a:schemeClr>
              </a:solidFill>
            </a:endParaRPr>
          </a:p>
        </p:txBody>
      </p:sp>
      <p:sp>
        <p:nvSpPr>
          <p:cNvPr id="4" name="Date Placeholder 3"/>
          <p:cNvSpPr>
            <a:spLocks noGrp="1"/>
          </p:cNvSpPr>
          <p:nvPr>
            <p:ph type="dt" sz="half" idx="10"/>
          </p:nvPr>
        </p:nvSpPr>
        <p:spPr/>
        <p:txBody>
          <a:bodyPr/>
          <a:lstStyle/>
          <a:p>
            <a:fld id="{6E56ECC2-5AC4-4E28-8113-459C901FD1ED}" type="datetime5">
              <a:rPr lang="en-US" smtClean="0"/>
              <a:t>11-Oct-11</a:t>
            </a:fld>
            <a:endParaRPr lang="en-US"/>
          </a:p>
        </p:txBody>
      </p:sp>
      <p:sp>
        <p:nvSpPr>
          <p:cNvPr id="5" name="Slide Number Placeholder 4"/>
          <p:cNvSpPr>
            <a:spLocks noGrp="1"/>
          </p:cNvSpPr>
          <p:nvPr>
            <p:ph type="sldNum" sz="quarter" idx="12"/>
          </p:nvPr>
        </p:nvSpPr>
        <p:spPr/>
        <p:txBody>
          <a:bodyPr/>
          <a:lstStyle/>
          <a:p>
            <a:fld id="{BE43786B-D812-4D0D-B339-5F916E03F303}" type="slidenum">
              <a:rPr lang="en-US" smtClean="0"/>
              <a:pPr/>
              <a:t>20</a:t>
            </a:fld>
            <a:endParaRPr lang="en-US"/>
          </a:p>
        </p:txBody>
      </p:sp>
      <p:pic>
        <p:nvPicPr>
          <p:cNvPr id="12292" name="Picture 4"/>
          <p:cNvPicPr>
            <a:picLocks noGrp="1" noChangeAspect="1" noChangeArrowheads="1"/>
          </p:cNvPicPr>
          <p:nvPr>
            <p:ph idx="1"/>
          </p:nvPr>
        </p:nvPicPr>
        <p:blipFill>
          <a:blip r:embed="rId2" cstate="print"/>
          <a:srcRect/>
          <a:stretch>
            <a:fillRect/>
          </a:stretch>
        </p:blipFill>
        <p:spPr bwMode="auto">
          <a:xfrm>
            <a:off x="125413" y="1485597"/>
            <a:ext cx="8874125" cy="3207289"/>
          </a:xfrm>
          <a:prstGeom prst="rect">
            <a:avLst/>
          </a:prstGeom>
          <a:noFill/>
          <a:ln w="9525">
            <a:noFill/>
            <a:miter lim="800000"/>
            <a:headEnd/>
            <a:tailEnd/>
          </a:ln>
          <a:effec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tx2">
                    <a:lumMod val="75000"/>
                  </a:schemeClr>
                </a:solidFill>
              </a:rPr>
              <a:t>10047 </a:t>
            </a:r>
            <a:r>
              <a:rPr lang="en-US" b="1" dirty="0" err="1" smtClean="0">
                <a:solidFill>
                  <a:schemeClr val="tx2">
                    <a:lumMod val="75000"/>
                  </a:schemeClr>
                </a:solidFill>
              </a:rPr>
              <a:t>eliodoro</a:t>
            </a:r>
            <a:r>
              <a:rPr lang="en-US" b="1" dirty="0" smtClean="0">
                <a:solidFill>
                  <a:schemeClr val="tx2">
                    <a:lumMod val="75000"/>
                  </a:schemeClr>
                </a:solidFill>
              </a:rPr>
              <a:t> </a:t>
            </a:r>
            <a:r>
              <a:rPr lang="en-US" b="1" dirty="0" err="1" smtClean="0">
                <a:solidFill>
                  <a:schemeClr val="tx2">
                    <a:lumMod val="75000"/>
                  </a:schemeClr>
                </a:solidFill>
              </a:rPr>
              <a:t>YaneZ</a:t>
            </a:r>
            <a:endParaRPr lang="en-US" b="1" dirty="0">
              <a:solidFill>
                <a:schemeClr val="tx2">
                  <a:lumMod val="75000"/>
                </a:schemeClr>
              </a:solidFill>
            </a:endParaRPr>
          </a:p>
        </p:txBody>
      </p:sp>
      <p:sp>
        <p:nvSpPr>
          <p:cNvPr id="4" name="Date Placeholder 3"/>
          <p:cNvSpPr>
            <a:spLocks noGrp="1"/>
          </p:cNvSpPr>
          <p:nvPr>
            <p:ph type="dt" sz="half" idx="10"/>
          </p:nvPr>
        </p:nvSpPr>
        <p:spPr/>
        <p:txBody>
          <a:bodyPr/>
          <a:lstStyle/>
          <a:p>
            <a:fld id="{676AED63-9C68-4F57-94F0-69602668BF23}" type="datetime5">
              <a:rPr lang="en-US" smtClean="0"/>
              <a:t>10-Oct-11</a:t>
            </a:fld>
            <a:endParaRPr lang="en-US"/>
          </a:p>
        </p:txBody>
      </p:sp>
      <p:sp>
        <p:nvSpPr>
          <p:cNvPr id="5" name="Slide Number Placeholder 4"/>
          <p:cNvSpPr>
            <a:spLocks noGrp="1"/>
          </p:cNvSpPr>
          <p:nvPr>
            <p:ph type="sldNum" sz="quarter" idx="12"/>
          </p:nvPr>
        </p:nvSpPr>
        <p:spPr/>
        <p:txBody>
          <a:bodyPr/>
          <a:lstStyle/>
          <a:p>
            <a:fld id="{BE43786B-D812-4D0D-B339-5F916E03F303}" type="slidenum">
              <a:rPr lang="en-US" smtClean="0"/>
              <a:pPr/>
              <a:t>21</a:t>
            </a:fld>
            <a:endParaRPr lang="en-US" dirty="0"/>
          </a:p>
        </p:txBody>
      </p:sp>
      <p:pic>
        <p:nvPicPr>
          <p:cNvPr id="6145" name="Picture 1"/>
          <p:cNvPicPr>
            <a:picLocks noGrp="1" noChangeAspect="1" noChangeArrowheads="1"/>
          </p:cNvPicPr>
          <p:nvPr>
            <p:ph idx="1"/>
          </p:nvPr>
        </p:nvPicPr>
        <p:blipFill>
          <a:blip r:embed="rId2" cstate="print"/>
          <a:srcRect/>
          <a:stretch>
            <a:fillRect/>
          </a:stretch>
        </p:blipFill>
        <p:spPr bwMode="auto">
          <a:xfrm>
            <a:off x="1001925" y="1655763"/>
            <a:ext cx="7140150" cy="4414837"/>
          </a:xfrm>
          <a:prstGeom prst="rect">
            <a:avLst/>
          </a:prstGeom>
          <a:noFill/>
          <a:ln w="25400">
            <a:solidFill>
              <a:schemeClr val="tx2">
                <a:lumMod val="50000"/>
              </a:schemeClr>
            </a:solidFill>
            <a:miter lim="800000"/>
            <a:headEnd/>
            <a:tailEnd/>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855248" y="685800"/>
            <a:ext cx="7459945" cy="6096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Title 3"/>
          <p:cNvSpPr>
            <a:spLocks noGrp="1"/>
          </p:cNvSpPr>
          <p:nvPr>
            <p:ph type="title"/>
          </p:nvPr>
        </p:nvSpPr>
        <p:spPr>
          <a:xfrm>
            <a:off x="457200" y="76200"/>
            <a:ext cx="8229600" cy="685800"/>
          </a:xfrm>
        </p:spPr>
        <p:txBody>
          <a:bodyPr>
            <a:normAutofit/>
          </a:bodyPr>
          <a:lstStyle/>
          <a:p>
            <a:r>
              <a:rPr lang="en-US" dirty="0" smtClean="0"/>
              <a:t>10047 </a:t>
            </a:r>
            <a:r>
              <a:rPr lang="en-US" dirty="0" err="1" smtClean="0"/>
              <a:t>Eliodoro</a:t>
            </a:r>
            <a:r>
              <a:rPr lang="en-US" dirty="0" smtClean="0"/>
              <a:t> </a:t>
            </a:r>
            <a:r>
              <a:rPr lang="en-US" dirty="0" err="1" smtClean="0"/>
              <a:t>Yanez</a:t>
            </a:r>
            <a:endParaRPr lang="en-US" dirty="0"/>
          </a:p>
        </p:txBody>
      </p:sp>
      <p:cxnSp>
        <p:nvCxnSpPr>
          <p:cNvPr id="5" name="Straight Connector 4"/>
          <p:cNvCxnSpPr/>
          <p:nvPr/>
        </p:nvCxnSpPr>
        <p:spPr>
          <a:xfrm flipH="1">
            <a:off x="4419600" y="3962400"/>
            <a:ext cx="228600" cy="2209800"/>
          </a:xfrm>
          <a:prstGeom prst="line">
            <a:avLst/>
          </a:prstGeom>
          <a:ln/>
        </p:spPr>
        <p:style>
          <a:lnRef idx="3">
            <a:schemeClr val="dk1"/>
          </a:lnRef>
          <a:fillRef idx="0">
            <a:schemeClr val="dk1"/>
          </a:fillRef>
          <a:effectRef idx="2">
            <a:schemeClr val="dk1"/>
          </a:effectRef>
          <a:fontRef idx="minor">
            <a:schemeClr val="tx1"/>
          </a:fontRef>
        </p:style>
      </p:cxnSp>
      <p:sp>
        <p:nvSpPr>
          <p:cNvPr id="8" name="TextBox 7"/>
          <p:cNvSpPr txBox="1"/>
          <p:nvPr/>
        </p:nvSpPr>
        <p:spPr>
          <a:xfrm>
            <a:off x="4632501" y="4813012"/>
            <a:ext cx="625299" cy="292388"/>
          </a:xfrm>
          <a:prstGeom prst="rect">
            <a:avLst/>
          </a:prstGeom>
          <a:noFill/>
        </p:spPr>
        <p:txBody>
          <a:bodyPr wrap="none" rtlCol="0">
            <a:spAutoFit/>
          </a:bodyPr>
          <a:lstStyle/>
          <a:p>
            <a:r>
              <a:rPr lang="en-US" sz="1300" b="1" dirty="0" smtClean="0"/>
              <a:t>3.6Km</a:t>
            </a:r>
            <a:endParaRPr lang="en-US" sz="1300" b="1" dirty="0"/>
          </a:p>
        </p:txBody>
      </p:sp>
      <p:cxnSp>
        <p:nvCxnSpPr>
          <p:cNvPr id="9" name="Straight Connector 8"/>
          <p:cNvCxnSpPr/>
          <p:nvPr/>
        </p:nvCxnSpPr>
        <p:spPr>
          <a:xfrm flipH="1">
            <a:off x="2362200" y="3962400"/>
            <a:ext cx="2286000" cy="1104900"/>
          </a:xfrm>
          <a:prstGeom prst="line">
            <a:avLst/>
          </a:prstGeom>
          <a:ln/>
        </p:spPr>
        <p:style>
          <a:lnRef idx="3">
            <a:schemeClr val="dk1"/>
          </a:lnRef>
          <a:fillRef idx="0">
            <a:schemeClr val="dk1"/>
          </a:fillRef>
          <a:effectRef idx="2">
            <a:schemeClr val="dk1"/>
          </a:effectRef>
          <a:fontRef idx="minor">
            <a:schemeClr val="tx1"/>
          </a:fontRef>
        </p:style>
      </p:cxnSp>
      <p:sp>
        <p:nvSpPr>
          <p:cNvPr id="11" name="TextBox 10"/>
          <p:cNvSpPr txBox="1"/>
          <p:nvPr/>
        </p:nvSpPr>
        <p:spPr>
          <a:xfrm>
            <a:off x="3870501" y="4203412"/>
            <a:ext cx="625299" cy="292388"/>
          </a:xfrm>
          <a:prstGeom prst="rect">
            <a:avLst/>
          </a:prstGeom>
          <a:noFill/>
        </p:spPr>
        <p:txBody>
          <a:bodyPr wrap="none" rtlCol="0">
            <a:spAutoFit/>
          </a:bodyPr>
          <a:lstStyle/>
          <a:p>
            <a:r>
              <a:rPr lang="en-US" sz="1300" b="1" dirty="0" smtClean="0"/>
              <a:t>4.5Km</a:t>
            </a:r>
            <a:endParaRPr lang="en-US" sz="1300" b="1" dirty="0"/>
          </a:p>
        </p:txBody>
      </p:sp>
      <p:cxnSp>
        <p:nvCxnSpPr>
          <p:cNvPr id="12" name="Straight Connector 11"/>
          <p:cNvCxnSpPr/>
          <p:nvPr/>
        </p:nvCxnSpPr>
        <p:spPr>
          <a:xfrm flipH="1">
            <a:off x="4632501" y="1905000"/>
            <a:ext cx="1006299" cy="2057400"/>
          </a:xfrm>
          <a:prstGeom prst="line">
            <a:avLst/>
          </a:prstGeom>
          <a:ln/>
        </p:spPr>
        <p:style>
          <a:lnRef idx="3">
            <a:schemeClr val="dk1"/>
          </a:lnRef>
          <a:fillRef idx="0">
            <a:schemeClr val="dk1"/>
          </a:fillRef>
          <a:effectRef idx="2">
            <a:schemeClr val="dk1"/>
          </a:effectRef>
          <a:fontRef idx="minor">
            <a:schemeClr val="tx1"/>
          </a:fontRef>
        </p:style>
      </p:cxnSp>
      <p:sp>
        <p:nvSpPr>
          <p:cNvPr id="14" name="TextBox 13"/>
          <p:cNvSpPr txBox="1"/>
          <p:nvPr/>
        </p:nvSpPr>
        <p:spPr>
          <a:xfrm>
            <a:off x="4658170" y="2895600"/>
            <a:ext cx="495457" cy="292388"/>
          </a:xfrm>
          <a:prstGeom prst="rect">
            <a:avLst/>
          </a:prstGeom>
          <a:noFill/>
        </p:spPr>
        <p:txBody>
          <a:bodyPr wrap="none" rtlCol="0">
            <a:spAutoFit/>
          </a:bodyPr>
          <a:lstStyle/>
          <a:p>
            <a:r>
              <a:rPr lang="en-US" sz="1300" b="1" dirty="0" smtClean="0"/>
              <a:t>4Km</a:t>
            </a:r>
            <a:endParaRPr lang="en-US" sz="1300" b="1" dirty="0"/>
          </a:p>
        </p:txBody>
      </p:sp>
    </p:spTree>
    <p:extLst>
      <p:ext uri="{BB962C8B-B14F-4D97-AF65-F5344CB8AC3E}">
        <p14:creationId xmlns:p14="http://schemas.microsoft.com/office/powerpoint/2010/main" xmlns="" val="11672761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76200"/>
            <a:ext cx="8229600" cy="685800"/>
          </a:xfrm>
        </p:spPr>
        <p:txBody>
          <a:bodyPr>
            <a:normAutofit/>
          </a:bodyPr>
          <a:lstStyle/>
          <a:p>
            <a:r>
              <a:rPr lang="es-CL" sz="2800" dirty="0" smtClean="0"/>
              <a:t>Simulación cierre </a:t>
            </a:r>
            <a:r>
              <a:rPr lang="en-US" sz="2800" dirty="0" smtClean="0"/>
              <a:t>10047 </a:t>
            </a:r>
            <a:r>
              <a:rPr lang="en-US" sz="2800" dirty="0"/>
              <a:t>ELIODORO YANEZ</a:t>
            </a:r>
          </a:p>
        </p:txBody>
      </p:sp>
      <p:pic>
        <p:nvPicPr>
          <p:cNvPr id="2050"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1524001" y="661211"/>
            <a:ext cx="5868194" cy="57788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cxnSp>
        <p:nvCxnSpPr>
          <p:cNvPr id="5" name="Straight Connector 4"/>
          <p:cNvCxnSpPr/>
          <p:nvPr/>
        </p:nvCxnSpPr>
        <p:spPr>
          <a:xfrm flipH="1">
            <a:off x="2514600" y="3627114"/>
            <a:ext cx="2133603" cy="2133600"/>
          </a:xfrm>
          <a:prstGeom prst="line">
            <a:avLst/>
          </a:prstGeom>
          <a:ln/>
        </p:spPr>
        <p:style>
          <a:lnRef idx="3">
            <a:schemeClr val="dk1"/>
          </a:lnRef>
          <a:fillRef idx="0">
            <a:schemeClr val="dk1"/>
          </a:fillRef>
          <a:effectRef idx="2">
            <a:schemeClr val="dk1"/>
          </a:effectRef>
          <a:fontRef idx="minor">
            <a:schemeClr val="tx1"/>
          </a:fontRef>
        </p:style>
      </p:cxnSp>
      <p:sp>
        <p:nvSpPr>
          <p:cNvPr id="12" name="TextBox 11"/>
          <p:cNvSpPr txBox="1"/>
          <p:nvPr/>
        </p:nvSpPr>
        <p:spPr>
          <a:xfrm>
            <a:off x="3243348" y="4821375"/>
            <a:ext cx="625299" cy="292388"/>
          </a:xfrm>
          <a:prstGeom prst="rect">
            <a:avLst/>
          </a:prstGeom>
          <a:noFill/>
        </p:spPr>
        <p:txBody>
          <a:bodyPr wrap="none" rtlCol="0">
            <a:spAutoFit/>
          </a:bodyPr>
          <a:lstStyle/>
          <a:p>
            <a:r>
              <a:rPr lang="en-US" sz="1300" b="1" dirty="0" smtClean="0"/>
              <a:t>4.7Km</a:t>
            </a:r>
            <a:endParaRPr lang="en-US" sz="1300" b="1" dirty="0"/>
          </a:p>
        </p:txBody>
      </p:sp>
      <p:sp>
        <p:nvSpPr>
          <p:cNvPr id="6" name="TextBox 5"/>
          <p:cNvSpPr txBox="1"/>
          <p:nvPr/>
        </p:nvSpPr>
        <p:spPr>
          <a:xfrm>
            <a:off x="7848600" y="2057400"/>
            <a:ext cx="1219200" cy="1169551"/>
          </a:xfrm>
          <a:prstGeom prst="rect">
            <a:avLst/>
          </a:prstGeom>
          <a:noFill/>
        </p:spPr>
        <p:txBody>
          <a:bodyPr wrap="square" rtlCol="0">
            <a:spAutoFit/>
          </a:bodyPr>
          <a:lstStyle/>
          <a:p>
            <a:pPr algn="ctr"/>
            <a:r>
              <a:rPr lang="es-CL" sz="1400" dirty="0" smtClean="0">
                <a:latin typeface="DIN" pitchFamily="2" charset="0"/>
              </a:rPr>
              <a:t>Área muestra las E/S que captan  80% del volumen</a:t>
            </a:r>
            <a:endParaRPr lang="es-CL" sz="1400" dirty="0">
              <a:latin typeface="DIN" pitchFamily="2" charset="0"/>
            </a:endParaRPr>
          </a:p>
        </p:txBody>
      </p:sp>
    </p:spTree>
    <p:extLst>
      <p:ext uri="{BB962C8B-B14F-4D97-AF65-F5344CB8AC3E}">
        <p14:creationId xmlns:p14="http://schemas.microsoft.com/office/powerpoint/2010/main" xmlns="" val="19708140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lumMod val="75000"/>
                  </a:schemeClr>
                </a:solidFill>
              </a:rPr>
              <a:t>30169 - </a:t>
            </a:r>
            <a:r>
              <a:rPr lang="en-US" dirty="0" err="1" smtClean="0">
                <a:solidFill>
                  <a:schemeClr val="tx2">
                    <a:lumMod val="75000"/>
                  </a:schemeClr>
                </a:solidFill>
              </a:rPr>
              <a:t>Vespucio</a:t>
            </a:r>
            <a:r>
              <a:rPr lang="en-US" dirty="0" smtClean="0">
                <a:solidFill>
                  <a:schemeClr val="tx2">
                    <a:lumMod val="75000"/>
                  </a:schemeClr>
                </a:solidFill>
              </a:rPr>
              <a:t> / Santa </a:t>
            </a:r>
            <a:r>
              <a:rPr lang="en-US" dirty="0" err="1" smtClean="0">
                <a:solidFill>
                  <a:schemeClr val="tx2">
                    <a:lumMod val="75000"/>
                  </a:schemeClr>
                </a:solidFill>
              </a:rPr>
              <a:t>elena</a:t>
            </a:r>
            <a:endParaRPr lang="en-US" dirty="0">
              <a:solidFill>
                <a:schemeClr val="tx2">
                  <a:lumMod val="75000"/>
                </a:schemeClr>
              </a:solidFill>
            </a:endParaRPr>
          </a:p>
        </p:txBody>
      </p:sp>
      <p:sp>
        <p:nvSpPr>
          <p:cNvPr id="4" name="Date Placeholder 3"/>
          <p:cNvSpPr>
            <a:spLocks noGrp="1"/>
          </p:cNvSpPr>
          <p:nvPr>
            <p:ph type="dt" sz="half" idx="10"/>
          </p:nvPr>
        </p:nvSpPr>
        <p:spPr/>
        <p:txBody>
          <a:bodyPr/>
          <a:lstStyle/>
          <a:p>
            <a:fld id="{B5BD74A9-2CB1-4729-B514-3F5CAA645BF0}" type="datetime5">
              <a:rPr lang="en-US" smtClean="0"/>
              <a:t>10-Oct-11</a:t>
            </a:fld>
            <a:endParaRPr lang="en-US"/>
          </a:p>
        </p:txBody>
      </p:sp>
      <p:sp>
        <p:nvSpPr>
          <p:cNvPr id="5" name="Slide Number Placeholder 4"/>
          <p:cNvSpPr>
            <a:spLocks noGrp="1"/>
          </p:cNvSpPr>
          <p:nvPr>
            <p:ph type="sldNum" sz="quarter" idx="12"/>
          </p:nvPr>
        </p:nvSpPr>
        <p:spPr/>
        <p:txBody>
          <a:bodyPr/>
          <a:lstStyle/>
          <a:p>
            <a:fld id="{BE43786B-D812-4D0D-B339-5F916E03F303}" type="slidenum">
              <a:rPr lang="en-US" smtClean="0"/>
              <a:pPr/>
              <a:t>24</a:t>
            </a:fld>
            <a:endParaRPr lang="en-US" dirty="0"/>
          </a:p>
        </p:txBody>
      </p:sp>
      <p:pic>
        <p:nvPicPr>
          <p:cNvPr id="8193" name="Picture 1"/>
          <p:cNvPicPr>
            <a:picLocks noGrp="1" noChangeAspect="1" noChangeArrowheads="1"/>
          </p:cNvPicPr>
          <p:nvPr>
            <p:ph idx="1"/>
          </p:nvPr>
        </p:nvPicPr>
        <p:blipFill>
          <a:blip r:embed="rId2" cstate="print"/>
          <a:srcRect/>
          <a:stretch>
            <a:fillRect/>
          </a:stretch>
        </p:blipFill>
        <p:spPr bwMode="auto">
          <a:xfrm>
            <a:off x="1058409" y="1690688"/>
            <a:ext cx="7027181" cy="4344987"/>
          </a:xfrm>
          <a:prstGeom prst="rect">
            <a:avLst/>
          </a:prstGeom>
          <a:noFill/>
          <a:ln w="25400">
            <a:solidFill>
              <a:schemeClr val="tx2">
                <a:lumMod val="50000"/>
              </a:schemeClr>
            </a:solidFill>
            <a:miter lim="800000"/>
            <a:headEnd/>
            <a:tailEnd/>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1015525" y="679628"/>
            <a:ext cx="6705599" cy="60883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Title 3"/>
          <p:cNvSpPr>
            <a:spLocks noGrp="1"/>
          </p:cNvSpPr>
          <p:nvPr>
            <p:ph type="title"/>
          </p:nvPr>
        </p:nvSpPr>
        <p:spPr>
          <a:xfrm>
            <a:off x="457200" y="76200"/>
            <a:ext cx="8229600" cy="685800"/>
          </a:xfrm>
        </p:spPr>
        <p:txBody>
          <a:bodyPr>
            <a:normAutofit/>
          </a:bodyPr>
          <a:lstStyle/>
          <a:p>
            <a:r>
              <a:rPr lang="en-US" dirty="0" smtClean="0"/>
              <a:t>30169 </a:t>
            </a:r>
            <a:r>
              <a:rPr lang="en-US" dirty="0" err="1" smtClean="0"/>
              <a:t>Vespucio</a:t>
            </a:r>
            <a:r>
              <a:rPr lang="en-US" dirty="0" smtClean="0"/>
              <a:t>/</a:t>
            </a:r>
            <a:r>
              <a:rPr lang="en-US" dirty="0" err="1" smtClean="0"/>
              <a:t>Sta</a:t>
            </a:r>
            <a:r>
              <a:rPr lang="en-US" dirty="0" smtClean="0"/>
              <a:t> Elena</a:t>
            </a:r>
            <a:endParaRPr lang="en-US" dirty="0"/>
          </a:p>
        </p:txBody>
      </p:sp>
      <p:cxnSp>
        <p:nvCxnSpPr>
          <p:cNvPr id="5" name="Straight Connector 4"/>
          <p:cNvCxnSpPr/>
          <p:nvPr/>
        </p:nvCxnSpPr>
        <p:spPr>
          <a:xfrm>
            <a:off x="3987327" y="3567540"/>
            <a:ext cx="76197" cy="2895600"/>
          </a:xfrm>
          <a:prstGeom prst="line">
            <a:avLst/>
          </a:prstGeom>
          <a:ln/>
        </p:spPr>
        <p:style>
          <a:lnRef idx="3">
            <a:schemeClr val="dk1"/>
          </a:lnRef>
          <a:fillRef idx="0">
            <a:schemeClr val="dk1"/>
          </a:fillRef>
          <a:effectRef idx="2">
            <a:schemeClr val="dk1"/>
          </a:effectRef>
          <a:fontRef idx="minor">
            <a:schemeClr val="tx1"/>
          </a:fontRef>
        </p:style>
      </p:cxnSp>
      <p:sp>
        <p:nvSpPr>
          <p:cNvPr id="7" name="TextBox 6"/>
          <p:cNvSpPr txBox="1"/>
          <p:nvPr/>
        </p:nvSpPr>
        <p:spPr>
          <a:xfrm>
            <a:off x="3971625" y="3948540"/>
            <a:ext cx="625299" cy="292388"/>
          </a:xfrm>
          <a:prstGeom prst="rect">
            <a:avLst/>
          </a:prstGeom>
          <a:noFill/>
        </p:spPr>
        <p:txBody>
          <a:bodyPr wrap="none" rtlCol="0">
            <a:spAutoFit/>
          </a:bodyPr>
          <a:lstStyle/>
          <a:p>
            <a:r>
              <a:rPr lang="en-US" sz="1300" b="1" dirty="0" smtClean="0"/>
              <a:t>5.5Km</a:t>
            </a:r>
            <a:endParaRPr lang="en-US" sz="1300" b="1" dirty="0"/>
          </a:p>
        </p:txBody>
      </p:sp>
      <p:cxnSp>
        <p:nvCxnSpPr>
          <p:cNvPr id="10" name="Straight Connector 9"/>
          <p:cNvCxnSpPr/>
          <p:nvPr/>
        </p:nvCxnSpPr>
        <p:spPr>
          <a:xfrm>
            <a:off x="3987324" y="3567540"/>
            <a:ext cx="1905000" cy="1219200"/>
          </a:xfrm>
          <a:prstGeom prst="line">
            <a:avLst/>
          </a:prstGeom>
          <a:ln/>
        </p:spPr>
        <p:style>
          <a:lnRef idx="3">
            <a:schemeClr val="dk1"/>
          </a:lnRef>
          <a:fillRef idx="0">
            <a:schemeClr val="dk1"/>
          </a:fillRef>
          <a:effectRef idx="2">
            <a:schemeClr val="dk1"/>
          </a:effectRef>
          <a:fontRef idx="minor">
            <a:schemeClr val="tx1"/>
          </a:fontRef>
        </p:style>
      </p:cxnSp>
      <p:sp>
        <p:nvSpPr>
          <p:cNvPr id="12" name="TextBox 11"/>
          <p:cNvSpPr txBox="1"/>
          <p:nvPr/>
        </p:nvSpPr>
        <p:spPr>
          <a:xfrm>
            <a:off x="4786602" y="3802346"/>
            <a:ext cx="625299" cy="292388"/>
          </a:xfrm>
          <a:prstGeom prst="rect">
            <a:avLst/>
          </a:prstGeom>
          <a:noFill/>
        </p:spPr>
        <p:txBody>
          <a:bodyPr wrap="none" rtlCol="0">
            <a:spAutoFit/>
          </a:bodyPr>
          <a:lstStyle/>
          <a:p>
            <a:r>
              <a:rPr lang="en-US" sz="1300" b="1" dirty="0" smtClean="0"/>
              <a:t>4.2Km</a:t>
            </a:r>
            <a:endParaRPr lang="en-US" sz="1300" b="1" dirty="0"/>
          </a:p>
        </p:txBody>
      </p:sp>
      <p:cxnSp>
        <p:nvCxnSpPr>
          <p:cNvPr id="13" name="Straight Connector 12"/>
          <p:cNvCxnSpPr/>
          <p:nvPr/>
        </p:nvCxnSpPr>
        <p:spPr>
          <a:xfrm flipH="1">
            <a:off x="3971625" y="1586340"/>
            <a:ext cx="53800" cy="1981200"/>
          </a:xfrm>
          <a:prstGeom prst="line">
            <a:avLst/>
          </a:prstGeom>
          <a:ln/>
        </p:spPr>
        <p:style>
          <a:lnRef idx="3">
            <a:schemeClr val="dk1"/>
          </a:lnRef>
          <a:fillRef idx="0">
            <a:schemeClr val="dk1"/>
          </a:fillRef>
          <a:effectRef idx="2">
            <a:schemeClr val="dk1"/>
          </a:effectRef>
          <a:fontRef idx="minor">
            <a:schemeClr val="tx1"/>
          </a:fontRef>
        </p:style>
      </p:cxnSp>
      <p:sp>
        <p:nvSpPr>
          <p:cNvPr id="17" name="TextBox 16"/>
          <p:cNvSpPr txBox="1"/>
          <p:nvPr/>
        </p:nvSpPr>
        <p:spPr>
          <a:xfrm>
            <a:off x="4032083" y="2494534"/>
            <a:ext cx="625299" cy="292388"/>
          </a:xfrm>
          <a:prstGeom prst="rect">
            <a:avLst/>
          </a:prstGeom>
          <a:noFill/>
        </p:spPr>
        <p:txBody>
          <a:bodyPr wrap="none" rtlCol="0">
            <a:spAutoFit/>
          </a:bodyPr>
          <a:lstStyle/>
          <a:p>
            <a:r>
              <a:rPr lang="en-US" sz="1300" b="1" dirty="0" smtClean="0"/>
              <a:t>3.8Km</a:t>
            </a:r>
            <a:endParaRPr lang="en-US" sz="1300" b="1" dirty="0"/>
          </a:p>
        </p:txBody>
      </p:sp>
    </p:spTree>
    <p:extLst>
      <p:ext uri="{BB962C8B-B14F-4D97-AF65-F5344CB8AC3E}">
        <p14:creationId xmlns:p14="http://schemas.microsoft.com/office/powerpoint/2010/main" xmlns="" val="299340784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04800" y="76200"/>
            <a:ext cx="8534400" cy="685800"/>
          </a:xfrm>
        </p:spPr>
        <p:txBody>
          <a:bodyPr>
            <a:noAutofit/>
          </a:bodyPr>
          <a:lstStyle/>
          <a:p>
            <a:r>
              <a:rPr lang="es-CL" sz="2800" dirty="0" smtClean="0"/>
              <a:t>Simulación cierre</a:t>
            </a:r>
            <a:r>
              <a:rPr lang="en-US" sz="2800" dirty="0" smtClean="0"/>
              <a:t> </a:t>
            </a:r>
            <a:r>
              <a:rPr lang="en-US" sz="2800" dirty="0"/>
              <a:t>30169 </a:t>
            </a:r>
            <a:r>
              <a:rPr lang="en-US" sz="2800" dirty="0" smtClean="0"/>
              <a:t>VESPUCIO/STA </a:t>
            </a:r>
            <a:r>
              <a:rPr lang="en-US" sz="2800" dirty="0"/>
              <a:t>ELENA</a:t>
            </a:r>
          </a:p>
        </p:txBody>
      </p:sp>
      <p:pic>
        <p:nvPicPr>
          <p:cNvPr id="3074"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1600201" y="738444"/>
            <a:ext cx="5638799" cy="567758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cxnSp>
        <p:nvCxnSpPr>
          <p:cNvPr id="5" name="Straight Connector 4"/>
          <p:cNvCxnSpPr/>
          <p:nvPr/>
        </p:nvCxnSpPr>
        <p:spPr>
          <a:xfrm>
            <a:off x="2209800" y="1676400"/>
            <a:ext cx="2285997" cy="2057400"/>
          </a:xfrm>
          <a:prstGeom prst="line">
            <a:avLst/>
          </a:prstGeom>
          <a:ln/>
        </p:spPr>
        <p:style>
          <a:lnRef idx="3">
            <a:schemeClr val="dk1"/>
          </a:lnRef>
          <a:fillRef idx="0">
            <a:schemeClr val="dk1"/>
          </a:fillRef>
          <a:effectRef idx="2">
            <a:schemeClr val="dk1"/>
          </a:effectRef>
          <a:fontRef idx="minor">
            <a:schemeClr val="tx1"/>
          </a:fontRef>
        </p:style>
      </p:cxnSp>
      <p:sp>
        <p:nvSpPr>
          <p:cNvPr id="12" name="TextBox 11"/>
          <p:cNvSpPr txBox="1"/>
          <p:nvPr/>
        </p:nvSpPr>
        <p:spPr>
          <a:xfrm>
            <a:off x="2971800" y="2895600"/>
            <a:ext cx="625299" cy="292388"/>
          </a:xfrm>
          <a:prstGeom prst="rect">
            <a:avLst/>
          </a:prstGeom>
          <a:noFill/>
        </p:spPr>
        <p:txBody>
          <a:bodyPr wrap="none" rtlCol="0">
            <a:spAutoFit/>
          </a:bodyPr>
          <a:lstStyle/>
          <a:p>
            <a:r>
              <a:rPr lang="en-US" sz="1300" b="1" dirty="0" smtClean="0"/>
              <a:t>6.2Km</a:t>
            </a:r>
            <a:endParaRPr lang="en-US" sz="1300" b="1" dirty="0"/>
          </a:p>
        </p:txBody>
      </p:sp>
      <p:sp>
        <p:nvSpPr>
          <p:cNvPr id="6" name="TextBox 5"/>
          <p:cNvSpPr txBox="1"/>
          <p:nvPr/>
        </p:nvSpPr>
        <p:spPr>
          <a:xfrm>
            <a:off x="7848600" y="2057400"/>
            <a:ext cx="1219200" cy="1169551"/>
          </a:xfrm>
          <a:prstGeom prst="rect">
            <a:avLst/>
          </a:prstGeom>
          <a:noFill/>
        </p:spPr>
        <p:txBody>
          <a:bodyPr wrap="square" rtlCol="0">
            <a:spAutoFit/>
          </a:bodyPr>
          <a:lstStyle/>
          <a:p>
            <a:pPr algn="ctr"/>
            <a:r>
              <a:rPr lang="es-CL" sz="1400" dirty="0" smtClean="0">
                <a:latin typeface="DIN" pitchFamily="2" charset="0"/>
              </a:rPr>
              <a:t>Área muestra las E/S que captan  80% del volumen</a:t>
            </a:r>
            <a:endParaRPr lang="es-CL" sz="1400" dirty="0">
              <a:latin typeface="DIN" pitchFamily="2" charset="0"/>
            </a:endParaRPr>
          </a:p>
        </p:txBody>
      </p:sp>
    </p:spTree>
    <p:extLst>
      <p:ext uri="{BB962C8B-B14F-4D97-AF65-F5344CB8AC3E}">
        <p14:creationId xmlns:p14="http://schemas.microsoft.com/office/powerpoint/2010/main" xmlns="" val="197081402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2" name="Picture 4"/>
          <p:cNvPicPr>
            <a:picLocks noGrp="1" noChangeAspect="1" noChangeArrowheads="1"/>
          </p:cNvPicPr>
          <p:nvPr>
            <p:ph idx="1"/>
          </p:nvPr>
        </p:nvPicPr>
        <p:blipFill>
          <a:blip r:embed="rId2" cstate="print"/>
          <a:srcRect/>
          <a:stretch>
            <a:fillRect/>
          </a:stretch>
        </p:blipFill>
        <p:spPr bwMode="auto">
          <a:xfrm>
            <a:off x="1657350" y="936986"/>
            <a:ext cx="5997575" cy="5452341"/>
          </a:xfrm>
          <a:prstGeom prst="rect">
            <a:avLst/>
          </a:prstGeom>
          <a:noFill/>
          <a:ln w="9525">
            <a:noFill/>
            <a:miter lim="800000"/>
            <a:headEnd/>
            <a:tailEnd/>
          </a:ln>
        </p:spPr>
      </p:pic>
      <p:sp>
        <p:nvSpPr>
          <p:cNvPr id="2" name="Title 1"/>
          <p:cNvSpPr>
            <a:spLocks noGrp="1"/>
          </p:cNvSpPr>
          <p:nvPr>
            <p:ph type="title"/>
          </p:nvPr>
        </p:nvSpPr>
        <p:spPr>
          <a:xfrm>
            <a:off x="457200" y="41874"/>
            <a:ext cx="8229600" cy="1143000"/>
          </a:xfrm>
        </p:spPr>
        <p:txBody>
          <a:bodyPr/>
          <a:lstStyle/>
          <a:p>
            <a:r>
              <a:rPr lang="en-US" dirty="0" err="1" smtClean="0"/>
              <a:t>simulacion</a:t>
            </a:r>
            <a:r>
              <a:rPr lang="en-US" dirty="0" smtClean="0"/>
              <a:t> -4% </a:t>
            </a:r>
            <a:r>
              <a:rPr lang="en-US" dirty="0" err="1" smtClean="0"/>
              <a:t>precio</a:t>
            </a:r>
            <a:endParaRPr lang="en-US" dirty="0"/>
          </a:p>
        </p:txBody>
      </p:sp>
      <p:sp>
        <p:nvSpPr>
          <p:cNvPr id="4" name="Date Placeholder 3"/>
          <p:cNvSpPr>
            <a:spLocks noGrp="1"/>
          </p:cNvSpPr>
          <p:nvPr>
            <p:ph type="dt" sz="half" idx="10"/>
          </p:nvPr>
        </p:nvSpPr>
        <p:spPr/>
        <p:txBody>
          <a:bodyPr/>
          <a:lstStyle/>
          <a:p>
            <a:fld id="{AB59D3FD-AACF-4038-95D1-2DE87719E421}" type="datetime5">
              <a:rPr lang="en-US" smtClean="0"/>
              <a:t>10-Oct-11</a:t>
            </a:fld>
            <a:endParaRPr lang="en-US" dirty="0"/>
          </a:p>
        </p:txBody>
      </p:sp>
      <p:sp>
        <p:nvSpPr>
          <p:cNvPr id="5" name="Slide Number Placeholder 4"/>
          <p:cNvSpPr>
            <a:spLocks noGrp="1"/>
          </p:cNvSpPr>
          <p:nvPr>
            <p:ph type="sldNum" sz="quarter" idx="12"/>
          </p:nvPr>
        </p:nvSpPr>
        <p:spPr/>
        <p:txBody>
          <a:bodyPr/>
          <a:lstStyle/>
          <a:p>
            <a:fld id="{BE43786B-D812-4D0D-B339-5F916E03F303}" type="slidenum">
              <a:rPr lang="en-US" smtClean="0"/>
              <a:pPr/>
              <a:t>27</a:t>
            </a:fld>
            <a:endParaRPr lang="en-US" dirty="0"/>
          </a:p>
        </p:txBody>
      </p:sp>
      <p:sp>
        <p:nvSpPr>
          <p:cNvPr id="7" name="Oval 6"/>
          <p:cNvSpPr/>
          <p:nvPr/>
        </p:nvSpPr>
        <p:spPr>
          <a:xfrm>
            <a:off x="4876800" y="1219200"/>
            <a:ext cx="990600" cy="3810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Arrow Connector 8"/>
          <p:cNvCxnSpPr/>
          <p:nvPr/>
        </p:nvCxnSpPr>
        <p:spPr>
          <a:xfrm flipH="1">
            <a:off x="5791200" y="685800"/>
            <a:ext cx="1981200" cy="609600"/>
          </a:xfrm>
          <a:prstGeom prst="straightConnector1">
            <a:avLst/>
          </a:prstGeom>
          <a:ln w="15875">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7772400" y="533400"/>
            <a:ext cx="1219200" cy="830997"/>
          </a:xfrm>
          <a:prstGeom prst="rect">
            <a:avLst/>
          </a:prstGeom>
          <a:noFill/>
          <a:ln>
            <a:solidFill>
              <a:srgbClr val="C00000"/>
            </a:solidFill>
          </a:ln>
        </p:spPr>
        <p:txBody>
          <a:bodyPr wrap="square" rtlCol="0">
            <a:spAutoFit/>
          </a:bodyPr>
          <a:lstStyle/>
          <a:p>
            <a:r>
              <a:rPr lang="es-CL" sz="1600" dirty="0" smtClean="0">
                <a:solidFill>
                  <a:srgbClr val="C00000"/>
                </a:solidFill>
                <a:latin typeface="DIN" pitchFamily="2" charset="0"/>
              </a:rPr>
              <a:t>Aumento</a:t>
            </a:r>
            <a:r>
              <a:rPr lang="en-US" sz="1600" dirty="0" smtClean="0">
                <a:solidFill>
                  <a:srgbClr val="C00000"/>
                </a:solidFill>
                <a:latin typeface="DIN" pitchFamily="2" charset="0"/>
              </a:rPr>
              <a:t> de 244 KL, o 75%</a:t>
            </a:r>
            <a:endParaRPr lang="en-US" sz="1600" dirty="0">
              <a:solidFill>
                <a:srgbClr val="C00000"/>
              </a:solidFill>
              <a:latin typeface="DIN" pitchFamily="2" charset="0"/>
            </a:endParaRPr>
          </a:p>
        </p:txBody>
      </p:sp>
      <p:cxnSp>
        <p:nvCxnSpPr>
          <p:cNvPr id="15" name="Straight Arrow Connector 14"/>
          <p:cNvCxnSpPr>
            <a:stCxn id="16" idx="3"/>
          </p:cNvCxnSpPr>
          <p:nvPr/>
        </p:nvCxnSpPr>
        <p:spPr>
          <a:xfrm>
            <a:off x="1295400" y="1449290"/>
            <a:ext cx="457200" cy="74710"/>
          </a:xfrm>
          <a:prstGeom prst="straightConnector1">
            <a:avLst/>
          </a:prstGeom>
          <a:ln w="15875">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304800" y="1295401"/>
            <a:ext cx="990600" cy="307777"/>
          </a:xfrm>
          <a:prstGeom prst="rect">
            <a:avLst/>
          </a:prstGeom>
          <a:noFill/>
          <a:ln>
            <a:solidFill>
              <a:srgbClr val="C00000"/>
            </a:solidFill>
          </a:ln>
        </p:spPr>
        <p:txBody>
          <a:bodyPr wrap="square" rtlCol="0">
            <a:spAutoFit/>
          </a:bodyPr>
          <a:lstStyle/>
          <a:p>
            <a:r>
              <a:rPr lang="es-CL" sz="1400" dirty="0" smtClean="0">
                <a:solidFill>
                  <a:srgbClr val="C00000"/>
                </a:solidFill>
                <a:latin typeface="DIN" pitchFamily="2" charset="0"/>
              </a:rPr>
              <a:t>Táctica</a:t>
            </a:r>
            <a:endParaRPr lang="es-CL" sz="1400" dirty="0">
              <a:solidFill>
                <a:srgbClr val="C00000"/>
              </a:solidFill>
              <a:latin typeface="DIN" pitchFamily="2" charset="0"/>
            </a:endParaRPr>
          </a:p>
        </p:txBody>
      </p:sp>
      <p:cxnSp>
        <p:nvCxnSpPr>
          <p:cNvPr id="18" name="Straight Arrow Connector 17"/>
          <p:cNvCxnSpPr>
            <a:stCxn id="19" idx="3"/>
          </p:cNvCxnSpPr>
          <p:nvPr/>
        </p:nvCxnSpPr>
        <p:spPr>
          <a:xfrm flipV="1">
            <a:off x="1295400" y="1600201"/>
            <a:ext cx="457200" cy="230088"/>
          </a:xfrm>
          <a:prstGeom prst="straightConnector1">
            <a:avLst/>
          </a:prstGeom>
          <a:ln w="15875">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304800" y="1676400"/>
            <a:ext cx="990600" cy="307777"/>
          </a:xfrm>
          <a:prstGeom prst="rect">
            <a:avLst/>
          </a:prstGeom>
          <a:noFill/>
          <a:ln>
            <a:solidFill>
              <a:srgbClr val="C00000"/>
            </a:solidFill>
          </a:ln>
        </p:spPr>
        <p:txBody>
          <a:bodyPr wrap="square" rtlCol="0">
            <a:spAutoFit/>
          </a:bodyPr>
          <a:lstStyle/>
          <a:p>
            <a:r>
              <a:rPr lang="es-CL" sz="1400" dirty="0" smtClean="0">
                <a:solidFill>
                  <a:srgbClr val="C00000"/>
                </a:solidFill>
                <a:latin typeface="DIN" pitchFamily="2" charset="0"/>
              </a:rPr>
              <a:t>Base</a:t>
            </a:r>
            <a:endParaRPr lang="es-CL" sz="1400" dirty="0">
              <a:solidFill>
                <a:srgbClr val="C00000"/>
              </a:solidFill>
              <a:latin typeface="DIN" pitchFamily="2"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lumMod val="75000"/>
                  </a:schemeClr>
                </a:solidFill>
              </a:rPr>
              <a:t>10040 - Iv </a:t>
            </a:r>
            <a:r>
              <a:rPr lang="en-US" dirty="0" err="1" smtClean="0">
                <a:solidFill>
                  <a:schemeClr val="tx2">
                    <a:lumMod val="75000"/>
                  </a:schemeClr>
                </a:solidFill>
              </a:rPr>
              <a:t>centenario</a:t>
            </a:r>
            <a:endParaRPr lang="en-US" dirty="0">
              <a:solidFill>
                <a:schemeClr val="tx2">
                  <a:lumMod val="75000"/>
                </a:schemeClr>
              </a:solidFill>
            </a:endParaRPr>
          </a:p>
        </p:txBody>
      </p:sp>
      <p:sp>
        <p:nvSpPr>
          <p:cNvPr id="4" name="Date Placeholder 3"/>
          <p:cNvSpPr>
            <a:spLocks noGrp="1"/>
          </p:cNvSpPr>
          <p:nvPr>
            <p:ph type="dt" sz="half" idx="10"/>
          </p:nvPr>
        </p:nvSpPr>
        <p:spPr/>
        <p:txBody>
          <a:bodyPr/>
          <a:lstStyle/>
          <a:p>
            <a:fld id="{2270909C-10D4-4D7E-AB74-56A799B7698D}" type="datetime5">
              <a:rPr lang="en-US" smtClean="0"/>
              <a:t>10-Oct-11</a:t>
            </a:fld>
            <a:endParaRPr lang="en-US"/>
          </a:p>
        </p:txBody>
      </p:sp>
      <p:sp>
        <p:nvSpPr>
          <p:cNvPr id="5" name="Slide Number Placeholder 4"/>
          <p:cNvSpPr>
            <a:spLocks noGrp="1"/>
          </p:cNvSpPr>
          <p:nvPr>
            <p:ph type="sldNum" sz="quarter" idx="12"/>
          </p:nvPr>
        </p:nvSpPr>
        <p:spPr/>
        <p:txBody>
          <a:bodyPr/>
          <a:lstStyle/>
          <a:p>
            <a:fld id="{BE43786B-D812-4D0D-B339-5F916E03F303}" type="slidenum">
              <a:rPr lang="en-US" smtClean="0"/>
              <a:pPr/>
              <a:t>28</a:t>
            </a:fld>
            <a:endParaRPr lang="en-US" dirty="0"/>
          </a:p>
        </p:txBody>
      </p:sp>
      <p:pic>
        <p:nvPicPr>
          <p:cNvPr id="4097" name="Picture 1"/>
          <p:cNvPicPr>
            <a:picLocks noGrp="1" noChangeAspect="1" noChangeArrowheads="1"/>
          </p:cNvPicPr>
          <p:nvPr>
            <p:ph idx="1"/>
          </p:nvPr>
        </p:nvPicPr>
        <p:blipFill>
          <a:blip r:embed="rId2" cstate="print"/>
          <a:srcRect/>
          <a:stretch>
            <a:fillRect/>
          </a:stretch>
        </p:blipFill>
        <p:spPr bwMode="auto">
          <a:xfrm>
            <a:off x="1001925" y="1655763"/>
            <a:ext cx="7140150" cy="4414837"/>
          </a:xfrm>
          <a:prstGeom prst="rect">
            <a:avLst/>
          </a:prstGeom>
          <a:noFill/>
          <a:ln w="25400">
            <a:solidFill>
              <a:schemeClr val="tx2">
                <a:lumMod val="50000"/>
              </a:schemeClr>
            </a:solidFill>
            <a:miter lim="800000"/>
            <a:headEnd/>
            <a:tailEnd/>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1828800" y="685800"/>
            <a:ext cx="5715000" cy="595085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Title 3"/>
          <p:cNvSpPr>
            <a:spLocks noGrp="1"/>
          </p:cNvSpPr>
          <p:nvPr>
            <p:ph type="title"/>
          </p:nvPr>
        </p:nvSpPr>
        <p:spPr>
          <a:xfrm>
            <a:off x="457200" y="76200"/>
            <a:ext cx="8229600" cy="685800"/>
          </a:xfrm>
        </p:spPr>
        <p:txBody>
          <a:bodyPr>
            <a:normAutofit/>
          </a:bodyPr>
          <a:lstStyle/>
          <a:p>
            <a:r>
              <a:rPr lang="en-US" dirty="0" smtClean="0"/>
              <a:t>10040 </a:t>
            </a:r>
            <a:r>
              <a:rPr lang="en-US" dirty="0" err="1" smtClean="0"/>
              <a:t>Centenario</a:t>
            </a:r>
            <a:endParaRPr lang="en-US" dirty="0"/>
          </a:p>
        </p:txBody>
      </p:sp>
      <p:cxnSp>
        <p:nvCxnSpPr>
          <p:cNvPr id="3" name="Straight Connector 2"/>
          <p:cNvCxnSpPr/>
          <p:nvPr/>
        </p:nvCxnSpPr>
        <p:spPr>
          <a:xfrm flipH="1">
            <a:off x="4876800" y="3657600"/>
            <a:ext cx="304800" cy="1447800"/>
          </a:xfrm>
          <a:prstGeom prst="line">
            <a:avLst/>
          </a:prstGeom>
          <a:ln/>
        </p:spPr>
        <p:style>
          <a:lnRef idx="3">
            <a:schemeClr val="dk1"/>
          </a:lnRef>
          <a:fillRef idx="0">
            <a:schemeClr val="dk1"/>
          </a:fillRef>
          <a:effectRef idx="2">
            <a:schemeClr val="dk1"/>
          </a:effectRef>
          <a:fontRef idx="minor">
            <a:schemeClr val="tx1"/>
          </a:fontRef>
        </p:style>
      </p:cxnSp>
      <p:cxnSp>
        <p:nvCxnSpPr>
          <p:cNvPr id="11" name="Straight Connector 10"/>
          <p:cNvCxnSpPr/>
          <p:nvPr/>
        </p:nvCxnSpPr>
        <p:spPr>
          <a:xfrm flipH="1" flipV="1">
            <a:off x="2514600" y="3505200"/>
            <a:ext cx="2667000" cy="152400"/>
          </a:xfrm>
          <a:prstGeom prst="line">
            <a:avLst/>
          </a:prstGeom>
          <a:ln/>
        </p:spPr>
        <p:style>
          <a:lnRef idx="3">
            <a:schemeClr val="dk1"/>
          </a:lnRef>
          <a:fillRef idx="0">
            <a:schemeClr val="dk1"/>
          </a:fillRef>
          <a:effectRef idx="2">
            <a:schemeClr val="dk1"/>
          </a:effectRef>
          <a:fontRef idx="minor">
            <a:schemeClr val="tx1"/>
          </a:fontRef>
        </p:style>
      </p:cxnSp>
      <p:sp>
        <p:nvSpPr>
          <p:cNvPr id="12" name="TextBox 11"/>
          <p:cNvSpPr txBox="1"/>
          <p:nvPr/>
        </p:nvSpPr>
        <p:spPr>
          <a:xfrm>
            <a:off x="5013501" y="3989151"/>
            <a:ext cx="625299" cy="292388"/>
          </a:xfrm>
          <a:prstGeom prst="rect">
            <a:avLst/>
          </a:prstGeom>
          <a:noFill/>
        </p:spPr>
        <p:txBody>
          <a:bodyPr wrap="none" rtlCol="0">
            <a:spAutoFit/>
          </a:bodyPr>
          <a:lstStyle/>
          <a:p>
            <a:r>
              <a:rPr lang="en-US" sz="1300" b="1" dirty="0" smtClean="0"/>
              <a:t>1.5Km</a:t>
            </a:r>
            <a:endParaRPr lang="en-US" sz="1300" b="1" dirty="0"/>
          </a:p>
        </p:txBody>
      </p:sp>
      <p:sp>
        <p:nvSpPr>
          <p:cNvPr id="16" name="TextBox 15"/>
          <p:cNvSpPr txBox="1"/>
          <p:nvPr/>
        </p:nvSpPr>
        <p:spPr>
          <a:xfrm>
            <a:off x="3733800" y="3320703"/>
            <a:ext cx="625299" cy="292388"/>
          </a:xfrm>
          <a:prstGeom prst="rect">
            <a:avLst/>
          </a:prstGeom>
          <a:noFill/>
        </p:spPr>
        <p:txBody>
          <a:bodyPr wrap="none" rtlCol="0">
            <a:spAutoFit/>
          </a:bodyPr>
          <a:lstStyle/>
          <a:p>
            <a:r>
              <a:rPr lang="en-US" sz="1300" b="1" dirty="0" smtClean="0"/>
              <a:t>4.6Km</a:t>
            </a:r>
            <a:endParaRPr lang="en-US" sz="1300" b="1" dirty="0"/>
          </a:p>
        </p:txBody>
      </p:sp>
      <p:cxnSp>
        <p:nvCxnSpPr>
          <p:cNvPr id="17" name="Straight Connector 16"/>
          <p:cNvCxnSpPr/>
          <p:nvPr/>
        </p:nvCxnSpPr>
        <p:spPr>
          <a:xfrm flipH="1" flipV="1">
            <a:off x="4359100" y="1066800"/>
            <a:ext cx="822500" cy="2590800"/>
          </a:xfrm>
          <a:prstGeom prst="line">
            <a:avLst/>
          </a:prstGeom>
          <a:ln/>
        </p:spPr>
        <p:style>
          <a:lnRef idx="3">
            <a:schemeClr val="dk1"/>
          </a:lnRef>
          <a:fillRef idx="0">
            <a:schemeClr val="dk1"/>
          </a:fillRef>
          <a:effectRef idx="2">
            <a:schemeClr val="dk1"/>
          </a:effectRef>
          <a:fontRef idx="minor">
            <a:schemeClr val="tx1"/>
          </a:fontRef>
        </p:style>
      </p:cxnSp>
      <p:sp>
        <p:nvSpPr>
          <p:cNvPr id="20" name="TextBox 19"/>
          <p:cNvSpPr txBox="1"/>
          <p:nvPr/>
        </p:nvSpPr>
        <p:spPr>
          <a:xfrm>
            <a:off x="4623741" y="1927108"/>
            <a:ext cx="710259" cy="292388"/>
          </a:xfrm>
          <a:prstGeom prst="rect">
            <a:avLst/>
          </a:prstGeom>
          <a:noFill/>
        </p:spPr>
        <p:txBody>
          <a:bodyPr wrap="none" rtlCol="0">
            <a:spAutoFit/>
          </a:bodyPr>
          <a:lstStyle/>
          <a:p>
            <a:r>
              <a:rPr lang="en-US" sz="1300" b="1" dirty="0" smtClean="0"/>
              <a:t>4.65Km</a:t>
            </a:r>
            <a:endParaRPr lang="en-US" sz="1300" b="1" dirty="0"/>
          </a:p>
        </p:txBody>
      </p:sp>
      <p:cxnSp>
        <p:nvCxnSpPr>
          <p:cNvPr id="21" name="Straight Connector 20"/>
          <p:cNvCxnSpPr/>
          <p:nvPr/>
        </p:nvCxnSpPr>
        <p:spPr>
          <a:xfrm flipH="1">
            <a:off x="4191000" y="3657600"/>
            <a:ext cx="974901" cy="2971800"/>
          </a:xfrm>
          <a:prstGeom prst="line">
            <a:avLst/>
          </a:prstGeom>
          <a:ln/>
        </p:spPr>
        <p:style>
          <a:lnRef idx="3">
            <a:schemeClr val="dk1"/>
          </a:lnRef>
          <a:fillRef idx="0">
            <a:schemeClr val="dk1"/>
          </a:fillRef>
          <a:effectRef idx="2">
            <a:schemeClr val="dk1"/>
          </a:effectRef>
          <a:fontRef idx="minor">
            <a:schemeClr val="tx1"/>
          </a:fontRef>
        </p:style>
      </p:cxnSp>
      <p:sp>
        <p:nvSpPr>
          <p:cNvPr id="23" name="TextBox 22"/>
          <p:cNvSpPr txBox="1"/>
          <p:nvPr/>
        </p:nvSpPr>
        <p:spPr>
          <a:xfrm>
            <a:off x="4495800" y="5334000"/>
            <a:ext cx="625299" cy="292388"/>
          </a:xfrm>
          <a:prstGeom prst="rect">
            <a:avLst/>
          </a:prstGeom>
          <a:noFill/>
        </p:spPr>
        <p:txBody>
          <a:bodyPr wrap="none" rtlCol="0">
            <a:spAutoFit/>
          </a:bodyPr>
          <a:lstStyle/>
          <a:p>
            <a:r>
              <a:rPr lang="en-US" sz="1300" b="1" dirty="0"/>
              <a:t>5</a:t>
            </a:r>
            <a:r>
              <a:rPr lang="en-US" sz="1300" b="1" dirty="0" smtClean="0"/>
              <a:t>.5Km</a:t>
            </a:r>
            <a:endParaRPr lang="en-US" sz="1300" b="1" dirty="0"/>
          </a:p>
        </p:txBody>
      </p:sp>
    </p:spTree>
    <p:extLst>
      <p:ext uri="{BB962C8B-B14F-4D97-AF65-F5344CB8AC3E}">
        <p14:creationId xmlns:p14="http://schemas.microsoft.com/office/powerpoint/2010/main" xmlns="" val="30889995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4"/>
          <p:cNvSpPr>
            <a:spLocks noGrp="1" noChangeArrowheads="1"/>
          </p:cNvSpPr>
          <p:nvPr>
            <p:ph type="title"/>
          </p:nvPr>
        </p:nvSpPr>
        <p:spPr/>
        <p:txBody>
          <a:bodyPr>
            <a:normAutofit fontScale="90000"/>
          </a:bodyPr>
          <a:lstStyle/>
          <a:p>
            <a:r>
              <a:rPr kumimoji="1" lang="es-ES" sz="4000" dirty="0" smtClean="0">
                <a:solidFill>
                  <a:schemeClr val="bg2">
                    <a:lumMod val="10000"/>
                  </a:schemeClr>
                </a:solidFill>
              </a:rPr>
              <a:t>¿</a:t>
            </a:r>
            <a:r>
              <a:rPr kumimoji="1" lang="es-ES" dirty="0" smtClean="0"/>
              <a:t> </a:t>
            </a:r>
            <a:r>
              <a:rPr lang="es-VE" dirty="0" smtClean="0">
                <a:solidFill>
                  <a:schemeClr val="tx2">
                    <a:lumMod val="50000"/>
                  </a:schemeClr>
                </a:solidFill>
                <a:latin typeface="Arial" pitchFamily="34" charset="0"/>
                <a:cs typeface="Arial" pitchFamily="34" charset="0"/>
              </a:rPr>
              <a:t>Que </a:t>
            </a:r>
            <a:r>
              <a:rPr lang="es-VE" dirty="0" smtClean="0">
                <a:solidFill>
                  <a:schemeClr val="tx2">
                    <a:lumMod val="50000"/>
                  </a:schemeClr>
                </a:solidFill>
                <a:latin typeface="Arial" pitchFamily="34" charset="0"/>
                <a:cs typeface="Arial" pitchFamily="34" charset="0"/>
              </a:rPr>
              <a:t>modela </a:t>
            </a:r>
            <a:r>
              <a:rPr lang="es-VE" dirty="0" smtClean="0">
                <a:solidFill>
                  <a:schemeClr val="tx2">
                    <a:lumMod val="50000"/>
                  </a:schemeClr>
                </a:solidFill>
                <a:latin typeface="Arial" pitchFamily="34" charset="0"/>
                <a:cs typeface="Arial" pitchFamily="34" charset="0"/>
              </a:rPr>
              <a:t>el BCG </a:t>
            </a:r>
            <a:r>
              <a:rPr lang="es-VE" dirty="0" err="1" smtClean="0">
                <a:solidFill>
                  <a:schemeClr val="tx2">
                    <a:lumMod val="50000"/>
                  </a:schemeClr>
                </a:solidFill>
                <a:latin typeface="Arial" pitchFamily="34" charset="0"/>
                <a:cs typeface="Arial" pitchFamily="34" charset="0"/>
              </a:rPr>
              <a:t>planner</a:t>
            </a:r>
            <a:r>
              <a:rPr lang="en-US" sz="4000" dirty="0" smtClean="0">
                <a:solidFill>
                  <a:schemeClr val="tx2">
                    <a:lumMod val="50000"/>
                  </a:schemeClr>
                </a:solidFill>
                <a:latin typeface="Arial" pitchFamily="34" charset="0"/>
                <a:cs typeface="Arial" pitchFamily="34" charset="0"/>
              </a:rPr>
              <a:t>?</a:t>
            </a:r>
            <a:endParaRPr lang="en-US" sz="4000" dirty="0" smtClean="0">
              <a:solidFill>
                <a:schemeClr val="tx2">
                  <a:lumMod val="50000"/>
                </a:schemeClr>
              </a:solidFill>
              <a:latin typeface="Arial" pitchFamily="34" charset="0"/>
              <a:cs typeface="Arial" pitchFamily="34" charset="0"/>
            </a:endParaRPr>
          </a:p>
        </p:txBody>
      </p:sp>
      <p:sp>
        <p:nvSpPr>
          <p:cNvPr id="211973" name="Rectangle 5"/>
          <p:cNvSpPr>
            <a:spLocks noChangeArrowheads="1"/>
          </p:cNvSpPr>
          <p:nvPr/>
        </p:nvSpPr>
        <p:spPr bwMode="auto">
          <a:xfrm>
            <a:off x="893763" y="1646238"/>
            <a:ext cx="7816850" cy="4646612"/>
          </a:xfrm>
          <a:prstGeom prst="rect">
            <a:avLst/>
          </a:prstGeom>
          <a:noFill/>
          <a:ln w="9525">
            <a:noFill/>
            <a:miter lim="800000"/>
            <a:headEnd/>
            <a:tailEnd/>
          </a:ln>
        </p:spPr>
        <p:txBody>
          <a:bodyPr/>
          <a:lstStyle/>
          <a:p>
            <a:pPr marL="342900" indent="-342900">
              <a:spcBef>
                <a:spcPct val="20000"/>
              </a:spcBef>
              <a:buSzPct val="85000"/>
              <a:buFont typeface="Wingdings" pitchFamily="2" charset="2"/>
              <a:buChar char="v"/>
            </a:pPr>
            <a:r>
              <a:rPr kumimoji="1" lang="es-ES" sz="2400" dirty="0">
                <a:solidFill>
                  <a:schemeClr val="tx2">
                    <a:lumMod val="50000"/>
                  </a:schemeClr>
                </a:solidFill>
              </a:rPr>
              <a:t>La conducta del consumidor</a:t>
            </a:r>
          </a:p>
          <a:p>
            <a:pPr marL="742950" lvl="1" indent="-285750">
              <a:spcBef>
                <a:spcPct val="20000"/>
              </a:spcBef>
              <a:buClr>
                <a:schemeClr val="bg1"/>
              </a:buClr>
              <a:buSzPct val="75000"/>
              <a:buFont typeface="Wingdings" pitchFamily="2" charset="2"/>
              <a:buChar char="Ø"/>
            </a:pPr>
            <a:r>
              <a:rPr kumimoji="1" lang="es-ES" b="0" dirty="0" smtClean="0">
                <a:solidFill>
                  <a:schemeClr val="bg2">
                    <a:lumMod val="50000"/>
                  </a:schemeClr>
                </a:solidFill>
              </a:rPr>
              <a:t>¿Por qué </a:t>
            </a:r>
            <a:r>
              <a:rPr kumimoji="1" lang="es-ES" b="0" dirty="0">
                <a:solidFill>
                  <a:schemeClr val="bg2">
                    <a:lumMod val="50000"/>
                  </a:schemeClr>
                </a:solidFill>
              </a:rPr>
              <a:t>los consumidores deciden escoger y </a:t>
            </a:r>
            <a:r>
              <a:rPr kumimoji="1" lang="es-ES" b="0" dirty="0" smtClean="0">
                <a:solidFill>
                  <a:schemeClr val="bg2">
                    <a:lumMod val="50000"/>
                  </a:schemeClr>
                </a:solidFill>
              </a:rPr>
              <a:t>gastan </a:t>
            </a:r>
            <a:r>
              <a:rPr kumimoji="1" lang="es-ES" b="0" dirty="0">
                <a:solidFill>
                  <a:schemeClr val="bg2">
                    <a:lumMod val="50000"/>
                  </a:schemeClr>
                </a:solidFill>
              </a:rPr>
              <a:t>de la forma que lo </a:t>
            </a:r>
            <a:r>
              <a:rPr kumimoji="1" lang="es-ES" b="0" dirty="0" smtClean="0">
                <a:solidFill>
                  <a:schemeClr val="bg2">
                    <a:lumMod val="50000"/>
                  </a:schemeClr>
                </a:solidFill>
              </a:rPr>
              <a:t>hacen?</a:t>
            </a:r>
            <a:endParaRPr kumimoji="1" lang="es-ES" b="0" dirty="0">
              <a:solidFill>
                <a:schemeClr val="bg2">
                  <a:lumMod val="50000"/>
                </a:schemeClr>
              </a:solidFill>
            </a:endParaRPr>
          </a:p>
          <a:p>
            <a:pPr marL="742950" lvl="1" indent="-285750">
              <a:spcBef>
                <a:spcPct val="20000"/>
              </a:spcBef>
              <a:buClr>
                <a:srgbClr val="000099"/>
              </a:buClr>
              <a:buSzPct val="75000"/>
              <a:buFont typeface="Wingdings" pitchFamily="2" charset="2"/>
              <a:buChar char="u"/>
            </a:pPr>
            <a:endParaRPr kumimoji="1" lang="es-ES" b="0" dirty="0">
              <a:solidFill>
                <a:schemeClr val="tx1"/>
              </a:solidFill>
            </a:endParaRPr>
          </a:p>
          <a:p>
            <a:pPr marL="342900" indent="-342900">
              <a:spcBef>
                <a:spcPct val="20000"/>
              </a:spcBef>
              <a:buSzPct val="85000"/>
              <a:buFont typeface="Wingdings" pitchFamily="2" charset="2"/>
              <a:buChar char="v"/>
            </a:pPr>
            <a:r>
              <a:rPr kumimoji="1" lang="es-ES" sz="2400" dirty="0">
                <a:solidFill>
                  <a:schemeClr val="tx2">
                    <a:lumMod val="50000"/>
                  </a:schemeClr>
                </a:solidFill>
              </a:rPr>
              <a:t>El desempeño de </a:t>
            </a:r>
            <a:r>
              <a:rPr kumimoji="1" lang="es-ES" sz="2400" i="1" dirty="0" smtClean="0">
                <a:solidFill>
                  <a:schemeClr val="tx2">
                    <a:lumMod val="50000"/>
                  </a:schemeClr>
                </a:solidFill>
              </a:rPr>
              <a:t>las EDS</a:t>
            </a:r>
            <a:endParaRPr kumimoji="1" lang="es-ES" sz="2400" i="1" dirty="0">
              <a:solidFill>
                <a:schemeClr val="tx2">
                  <a:lumMod val="50000"/>
                </a:schemeClr>
              </a:solidFill>
            </a:endParaRPr>
          </a:p>
          <a:p>
            <a:pPr marL="742950" lvl="1" indent="-285750">
              <a:spcBef>
                <a:spcPct val="20000"/>
              </a:spcBef>
              <a:buClr>
                <a:schemeClr val="bg1"/>
              </a:buClr>
              <a:buSzPct val="75000"/>
              <a:buFont typeface="Wingdings" pitchFamily="2" charset="2"/>
              <a:buChar char="Ø"/>
            </a:pPr>
            <a:r>
              <a:rPr kumimoji="1" lang="es-ES" b="0" dirty="0" smtClean="0">
                <a:solidFill>
                  <a:schemeClr val="bg2">
                    <a:lumMod val="50000"/>
                  </a:schemeClr>
                </a:solidFill>
              </a:rPr>
              <a:t>¿Por qué </a:t>
            </a:r>
            <a:r>
              <a:rPr kumimoji="1" lang="es-ES" b="0" dirty="0">
                <a:solidFill>
                  <a:schemeClr val="bg2">
                    <a:lumMod val="50000"/>
                  </a:schemeClr>
                </a:solidFill>
              </a:rPr>
              <a:t>los puntos de venta tienen el desempeño que </a:t>
            </a:r>
            <a:r>
              <a:rPr kumimoji="1" lang="es-ES" b="0" dirty="0" smtClean="0">
                <a:solidFill>
                  <a:schemeClr val="bg2">
                    <a:lumMod val="50000"/>
                  </a:schemeClr>
                </a:solidFill>
              </a:rPr>
              <a:t>tienen?</a:t>
            </a:r>
            <a:endParaRPr kumimoji="1" lang="es-ES" b="0" dirty="0">
              <a:solidFill>
                <a:schemeClr val="bg2">
                  <a:lumMod val="50000"/>
                </a:schemeClr>
              </a:solidFill>
            </a:endParaRPr>
          </a:p>
          <a:p>
            <a:pPr marL="742950" lvl="1" indent="-285750">
              <a:spcBef>
                <a:spcPct val="20000"/>
              </a:spcBef>
              <a:buClr>
                <a:srgbClr val="000099"/>
              </a:buClr>
              <a:buSzPct val="75000"/>
              <a:buFont typeface="Wingdings" pitchFamily="2" charset="2"/>
              <a:buChar char="u"/>
            </a:pPr>
            <a:endParaRPr kumimoji="1" lang="es-ES" sz="2400" b="0" dirty="0">
              <a:solidFill>
                <a:schemeClr val="tx1"/>
              </a:solidFill>
            </a:endParaRPr>
          </a:p>
          <a:p>
            <a:pPr marL="342900" indent="-342900">
              <a:spcBef>
                <a:spcPct val="20000"/>
              </a:spcBef>
              <a:buSzPct val="85000"/>
              <a:buFont typeface="Wingdings" pitchFamily="2" charset="2"/>
              <a:buChar char="v"/>
            </a:pPr>
            <a:r>
              <a:rPr kumimoji="1" lang="es-ES" sz="2400" dirty="0">
                <a:solidFill>
                  <a:schemeClr val="tx2">
                    <a:lumMod val="50000"/>
                  </a:schemeClr>
                </a:solidFill>
              </a:rPr>
              <a:t>La dinámica del mercado</a:t>
            </a:r>
          </a:p>
          <a:p>
            <a:pPr marL="742950" lvl="1" indent="-285750">
              <a:spcBef>
                <a:spcPct val="20000"/>
              </a:spcBef>
              <a:buClr>
                <a:schemeClr val="bg1"/>
              </a:buClr>
              <a:buSzPct val="75000"/>
              <a:buFont typeface="Wingdings" pitchFamily="2" charset="2"/>
              <a:buChar char="Ø"/>
            </a:pPr>
            <a:r>
              <a:rPr kumimoji="1" lang="es-ES" b="0" dirty="0" smtClean="0">
                <a:solidFill>
                  <a:schemeClr val="bg2">
                    <a:lumMod val="50000"/>
                  </a:schemeClr>
                </a:solidFill>
              </a:rPr>
              <a:t>¿Por qué </a:t>
            </a:r>
            <a:r>
              <a:rPr kumimoji="1" lang="es-ES" b="0" dirty="0">
                <a:solidFill>
                  <a:schemeClr val="bg2">
                    <a:lumMod val="50000"/>
                  </a:schemeClr>
                </a:solidFill>
              </a:rPr>
              <a:t>los mercados interactúan, cambian y se comportan de la forma que lo </a:t>
            </a:r>
            <a:r>
              <a:rPr kumimoji="1" lang="es-ES" b="0" dirty="0" smtClean="0">
                <a:solidFill>
                  <a:schemeClr val="bg2">
                    <a:lumMod val="50000"/>
                  </a:schemeClr>
                </a:solidFill>
              </a:rPr>
              <a:t>hacen? </a:t>
            </a:r>
            <a:endParaRPr kumimoji="1" lang="es-ES" b="0" dirty="0">
              <a:solidFill>
                <a:schemeClr val="bg2">
                  <a:lumMod val="50000"/>
                </a:schemeClr>
              </a:solidFill>
            </a:endParaRPr>
          </a:p>
          <a:p>
            <a:pPr marL="742950" lvl="1" indent="-285750">
              <a:spcBef>
                <a:spcPct val="20000"/>
              </a:spcBef>
              <a:buClr>
                <a:srgbClr val="000099"/>
              </a:buClr>
              <a:buSzPct val="75000"/>
              <a:buFont typeface="Wingdings" pitchFamily="2" charset="2"/>
              <a:buChar char="u"/>
            </a:pPr>
            <a:endParaRPr kumimoji="1" lang="es-ES" b="0" dirty="0">
              <a:solidFill>
                <a:schemeClr val="tx1"/>
              </a:solidFill>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11973">
                                            <p:txEl>
                                              <p:pRg st="0" end="0"/>
                                            </p:txEl>
                                          </p:spTgt>
                                        </p:tgtEl>
                                        <p:attrNameLst>
                                          <p:attrName>style.visibility</p:attrName>
                                        </p:attrNameLst>
                                      </p:cBhvr>
                                      <p:to>
                                        <p:strVal val="visible"/>
                                      </p:to>
                                    </p:set>
                                    <p:anim calcmode="lin" valueType="num">
                                      <p:cBhvr additive="base">
                                        <p:cTn id="7" dur="500" fill="hold"/>
                                        <p:tgtEl>
                                          <p:spTgt spid="21197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11973">
                                            <p:txEl>
                                              <p:pRg st="0" end="0"/>
                                            </p:txEl>
                                          </p:spTgt>
                                        </p:tgtEl>
                                        <p:attrNameLst>
                                          <p:attrName>ppt_y</p:attrName>
                                        </p:attrNameLst>
                                      </p:cBhvr>
                                      <p:tavLst>
                                        <p:tav tm="0">
                                          <p:val>
                                            <p:strVal val="#ppt_y"/>
                                          </p:val>
                                        </p:tav>
                                        <p:tav tm="100000">
                                          <p:val>
                                            <p:strVal val="#ppt_y"/>
                                          </p:val>
                                        </p:tav>
                                      </p:tavLst>
                                    </p:anim>
                                  </p:childTnLst>
                                  <p:subTnLst>
                                    <p:animClr>
                                      <p:cBhvr override="childStyle">
                                        <p:cTn dur="1" fill="hold" display="0" masterRel="nextClick" afterEffect="1"/>
                                        <p:tgtEl>
                                          <p:spTgt spid="211973">
                                            <p:txEl>
                                              <p:pRg st="0" end="0"/>
                                            </p:txEl>
                                          </p:spTgt>
                                        </p:tgtEl>
                                        <p:attrNameLst>
                                          <p:attrName>ppt_c</p:attrName>
                                        </p:attrNameLst>
                                      </p:cBhvr>
                                      <p:to>
                                        <a:srgbClr val="AEB0BC"/>
                                      </p:to>
                                    </p:animClr>
                                  </p:sub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11973">
                                            <p:txEl>
                                              <p:pRg st="1" end="1"/>
                                            </p:txEl>
                                          </p:spTgt>
                                        </p:tgtEl>
                                        <p:attrNameLst>
                                          <p:attrName>style.visibility</p:attrName>
                                        </p:attrNameLst>
                                      </p:cBhvr>
                                      <p:to>
                                        <p:strVal val="visible"/>
                                      </p:to>
                                    </p:set>
                                    <p:anim calcmode="lin" valueType="num">
                                      <p:cBhvr additive="base">
                                        <p:cTn id="13" dur="500" fill="hold"/>
                                        <p:tgtEl>
                                          <p:spTgt spid="21197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11973">
                                            <p:txEl>
                                              <p:pRg st="1" end="1"/>
                                            </p:txEl>
                                          </p:spTgt>
                                        </p:tgtEl>
                                        <p:attrNameLst>
                                          <p:attrName>ppt_y</p:attrName>
                                        </p:attrNameLst>
                                      </p:cBhvr>
                                      <p:tavLst>
                                        <p:tav tm="0">
                                          <p:val>
                                            <p:strVal val="#ppt_y"/>
                                          </p:val>
                                        </p:tav>
                                        <p:tav tm="100000">
                                          <p:val>
                                            <p:strVal val="#ppt_y"/>
                                          </p:val>
                                        </p:tav>
                                      </p:tavLst>
                                    </p:anim>
                                  </p:childTnLst>
                                  <p:subTnLst>
                                    <p:animClr>
                                      <p:cBhvr override="childStyle">
                                        <p:cTn dur="1" fill="hold" display="0" masterRel="nextClick" afterEffect="1"/>
                                        <p:tgtEl>
                                          <p:spTgt spid="211973">
                                            <p:txEl>
                                              <p:pRg st="1" end="1"/>
                                            </p:txEl>
                                          </p:spTgt>
                                        </p:tgtEl>
                                        <p:attrNameLst>
                                          <p:attrName>ppt_c</p:attrName>
                                        </p:attrNameLst>
                                      </p:cBhvr>
                                      <p:to>
                                        <a:srgbClr val="AEB0BC"/>
                                      </p:to>
                                    </p:animClr>
                                  </p:sub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11973">
                                            <p:txEl>
                                              <p:pRg st="3" end="3"/>
                                            </p:txEl>
                                          </p:spTgt>
                                        </p:tgtEl>
                                        <p:attrNameLst>
                                          <p:attrName>style.visibility</p:attrName>
                                        </p:attrNameLst>
                                      </p:cBhvr>
                                      <p:to>
                                        <p:strVal val="visible"/>
                                      </p:to>
                                    </p:set>
                                    <p:anim calcmode="lin" valueType="num">
                                      <p:cBhvr additive="base">
                                        <p:cTn id="19" dur="500" fill="hold"/>
                                        <p:tgtEl>
                                          <p:spTgt spid="211973">
                                            <p:txEl>
                                              <p:pRg st="3" end="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211973">
                                            <p:txEl>
                                              <p:pRg st="3" end="3"/>
                                            </p:txEl>
                                          </p:spTgt>
                                        </p:tgtEl>
                                        <p:attrNameLst>
                                          <p:attrName>ppt_y</p:attrName>
                                        </p:attrNameLst>
                                      </p:cBhvr>
                                      <p:tavLst>
                                        <p:tav tm="0">
                                          <p:val>
                                            <p:strVal val="#ppt_y"/>
                                          </p:val>
                                        </p:tav>
                                        <p:tav tm="100000">
                                          <p:val>
                                            <p:strVal val="#ppt_y"/>
                                          </p:val>
                                        </p:tav>
                                      </p:tavLst>
                                    </p:anim>
                                  </p:childTnLst>
                                  <p:subTnLst>
                                    <p:animClr>
                                      <p:cBhvr override="childStyle">
                                        <p:cTn dur="1" fill="hold" display="0" masterRel="nextClick" afterEffect="1"/>
                                        <p:tgtEl>
                                          <p:spTgt spid="211973">
                                            <p:txEl>
                                              <p:pRg st="3" end="3"/>
                                            </p:txEl>
                                          </p:spTgt>
                                        </p:tgtEl>
                                        <p:attrNameLst>
                                          <p:attrName>ppt_c</p:attrName>
                                        </p:attrNameLst>
                                      </p:cBhvr>
                                      <p:to>
                                        <a:srgbClr val="AEB0BC"/>
                                      </p:to>
                                    </p:animClr>
                                  </p:sub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11973">
                                            <p:txEl>
                                              <p:pRg st="4" end="4"/>
                                            </p:txEl>
                                          </p:spTgt>
                                        </p:tgtEl>
                                        <p:attrNameLst>
                                          <p:attrName>style.visibility</p:attrName>
                                        </p:attrNameLst>
                                      </p:cBhvr>
                                      <p:to>
                                        <p:strVal val="visible"/>
                                      </p:to>
                                    </p:set>
                                    <p:anim calcmode="lin" valueType="num">
                                      <p:cBhvr additive="base">
                                        <p:cTn id="25" dur="500" fill="hold"/>
                                        <p:tgtEl>
                                          <p:spTgt spid="211973">
                                            <p:txEl>
                                              <p:pRg st="4" end="4"/>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211973">
                                            <p:txEl>
                                              <p:pRg st="4" end="4"/>
                                            </p:txEl>
                                          </p:spTgt>
                                        </p:tgtEl>
                                        <p:attrNameLst>
                                          <p:attrName>ppt_y</p:attrName>
                                        </p:attrNameLst>
                                      </p:cBhvr>
                                      <p:tavLst>
                                        <p:tav tm="0">
                                          <p:val>
                                            <p:strVal val="#ppt_y"/>
                                          </p:val>
                                        </p:tav>
                                        <p:tav tm="100000">
                                          <p:val>
                                            <p:strVal val="#ppt_y"/>
                                          </p:val>
                                        </p:tav>
                                      </p:tavLst>
                                    </p:anim>
                                  </p:childTnLst>
                                  <p:subTnLst>
                                    <p:animClr>
                                      <p:cBhvr override="childStyle">
                                        <p:cTn dur="1" fill="hold" display="0" masterRel="nextClick" afterEffect="1"/>
                                        <p:tgtEl>
                                          <p:spTgt spid="211973">
                                            <p:txEl>
                                              <p:pRg st="4" end="4"/>
                                            </p:txEl>
                                          </p:spTgt>
                                        </p:tgtEl>
                                        <p:attrNameLst>
                                          <p:attrName>ppt_c</p:attrName>
                                        </p:attrNameLst>
                                      </p:cBhvr>
                                      <p:to>
                                        <a:srgbClr val="AEB0BC"/>
                                      </p:to>
                                    </p:animClr>
                                  </p:sub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211973">
                                            <p:txEl>
                                              <p:pRg st="6" end="6"/>
                                            </p:txEl>
                                          </p:spTgt>
                                        </p:tgtEl>
                                        <p:attrNameLst>
                                          <p:attrName>style.visibility</p:attrName>
                                        </p:attrNameLst>
                                      </p:cBhvr>
                                      <p:to>
                                        <p:strVal val="visible"/>
                                      </p:to>
                                    </p:set>
                                    <p:anim calcmode="lin" valueType="num">
                                      <p:cBhvr additive="base">
                                        <p:cTn id="31" dur="500" fill="hold"/>
                                        <p:tgtEl>
                                          <p:spTgt spid="211973">
                                            <p:txEl>
                                              <p:pRg st="6" end="6"/>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211973">
                                            <p:txEl>
                                              <p:pRg st="6" end="6"/>
                                            </p:txEl>
                                          </p:spTgt>
                                        </p:tgtEl>
                                        <p:attrNameLst>
                                          <p:attrName>ppt_y</p:attrName>
                                        </p:attrNameLst>
                                      </p:cBhvr>
                                      <p:tavLst>
                                        <p:tav tm="0">
                                          <p:val>
                                            <p:strVal val="#ppt_y"/>
                                          </p:val>
                                        </p:tav>
                                        <p:tav tm="100000">
                                          <p:val>
                                            <p:strVal val="#ppt_y"/>
                                          </p:val>
                                        </p:tav>
                                      </p:tavLst>
                                    </p:anim>
                                  </p:childTnLst>
                                  <p:subTnLst>
                                    <p:animClr>
                                      <p:cBhvr override="childStyle">
                                        <p:cTn dur="1" fill="hold" display="0" masterRel="nextClick" afterEffect="1"/>
                                        <p:tgtEl>
                                          <p:spTgt spid="211973">
                                            <p:txEl>
                                              <p:pRg st="6" end="6"/>
                                            </p:txEl>
                                          </p:spTgt>
                                        </p:tgtEl>
                                        <p:attrNameLst>
                                          <p:attrName>ppt_c</p:attrName>
                                        </p:attrNameLst>
                                      </p:cBhvr>
                                      <p:to>
                                        <a:srgbClr val="AEB0BC"/>
                                      </p:to>
                                    </p:animClr>
                                  </p:sub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211973">
                                            <p:txEl>
                                              <p:pRg st="7" end="7"/>
                                            </p:txEl>
                                          </p:spTgt>
                                        </p:tgtEl>
                                        <p:attrNameLst>
                                          <p:attrName>style.visibility</p:attrName>
                                        </p:attrNameLst>
                                      </p:cBhvr>
                                      <p:to>
                                        <p:strVal val="visible"/>
                                      </p:to>
                                    </p:set>
                                    <p:anim calcmode="lin" valueType="num">
                                      <p:cBhvr additive="base">
                                        <p:cTn id="37" dur="500" fill="hold"/>
                                        <p:tgtEl>
                                          <p:spTgt spid="211973">
                                            <p:txEl>
                                              <p:pRg st="7" end="7"/>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211973">
                                            <p:txEl>
                                              <p:pRg st="7" end="7"/>
                                            </p:txEl>
                                          </p:spTgt>
                                        </p:tgtEl>
                                        <p:attrNameLst>
                                          <p:attrName>ppt_y</p:attrName>
                                        </p:attrNameLst>
                                      </p:cBhvr>
                                      <p:tavLst>
                                        <p:tav tm="0">
                                          <p:val>
                                            <p:strVal val="#ppt_y"/>
                                          </p:val>
                                        </p:tav>
                                        <p:tav tm="100000">
                                          <p:val>
                                            <p:strVal val="#ppt_y"/>
                                          </p:val>
                                        </p:tav>
                                      </p:tavLst>
                                    </p:anim>
                                  </p:childTnLst>
                                  <p:subTnLst>
                                    <p:animClr>
                                      <p:cBhvr override="childStyle">
                                        <p:cTn dur="1" fill="hold" display="0" masterRel="nextClick" afterEffect="1"/>
                                        <p:tgtEl>
                                          <p:spTgt spid="211973">
                                            <p:txEl>
                                              <p:pRg st="7" end="7"/>
                                            </p:txEl>
                                          </p:spTgt>
                                        </p:tgtEl>
                                        <p:attrNameLst>
                                          <p:attrName>ppt_c</p:attrName>
                                        </p:attrNameLst>
                                      </p:cBhvr>
                                      <p:to>
                                        <a:srgbClr val="AEB0BC"/>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1973" grpId="0" build="p" bldLvl="2"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76200"/>
            <a:ext cx="8229600" cy="685800"/>
          </a:xfrm>
        </p:spPr>
        <p:txBody>
          <a:bodyPr>
            <a:noAutofit/>
          </a:bodyPr>
          <a:lstStyle/>
          <a:p>
            <a:r>
              <a:rPr lang="es-CL" sz="2800" dirty="0" smtClean="0"/>
              <a:t>Simulación cierre </a:t>
            </a:r>
            <a:r>
              <a:rPr lang="en-US" sz="2800" dirty="0" smtClean="0"/>
              <a:t>10047 </a:t>
            </a:r>
            <a:r>
              <a:rPr lang="en-US" sz="2800" dirty="0" smtClean="0"/>
              <a:t>IV CENTENARIO</a:t>
            </a:r>
            <a:endParaRPr lang="en-US" sz="2800" dirty="0"/>
          </a:p>
        </p:txBody>
      </p:sp>
      <p:pic>
        <p:nvPicPr>
          <p:cNvPr id="1026"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1595019" y="652557"/>
            <a:ext cx="5957094" cy="578634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2" name="TextBox 11"/>
          <p:cNvSpPr txBox="1"/>
          <p:nvPr/>
        </p:nvSpPr>
        <p:spPr>
          <a:xfrm>
            <a:off x="5943600" y="3605649"/>
            <a:ext cx="625299" cy="292388"/>
          </a:xfrm>
          <a:prstGeom prst="rect">
            <a:avLst/>
          </a:prstGeom>
          <a:noFill/>
        </p:spPr>
        <p:txBody>
          <a:bodyPr wrap="none" rtlCol="0">
            <a:spAutoFit/>
          </a:bodyPr>
          <a:lstStyle/>
          <a:p>
            <a:r>
              <a:rPr lang="en-US" sz="1300" b="1" dirty="0" smtClean="0"/>
              <a:t>3.9Km</a:t>
            </a:r>
            <a:endParaRPr lang="en-US" sz="1300" b="1" dirty="0"/>
          </a:p>
        </p:txBody>
      </p:sp>
      <p:cxnSp>
        <p:nvCxnSpPr>
          <p:cNvPr id="5" name="Straight Connector 4"/>
          <p:cNvCxnSpPr/>
          <p:nvPr/>
        </p:nvCxnSpPr>
        <p:spPr>
          <a:xfrm flipV="1">
            <a:off x="5135362" y="3124200"/>
            <a:ext cx="2087362" cy="762000"/>
          </a:xfrm>
          <a:prstGeom prst="line">
            <a:avLst/>
          </a:prstGeom>
          <a:ln/>
        </p:spPr>
        <p:style>
          <a:lnRef idx="3">
            <a:schemeClr val="dk1"/>
          </a:lnRef>
          <a:fillRef idx="0">
            <a:schemeClr val="dk1"/>
          </a:fillRef>
          <a:effectRef idx="2">
            <a:schemeClr val="dk1"/>
          </a:effectRef>
          <a:fontRef idx="minor">
            <a:schemeClr val="tx1"/>
          </a:fontRef>
        </p:style>
      </p:cxnSp>
      <p:sp>
        <p:nvSpPr>
          <p:cNvPr id="6" name="TextBox 5"/>
          <p:cNvSpPr txBox="1"/>
          <p:nvPr/>
        </p:nvSpPr>
        <p:spPr>
          <a:xfrm>
            <a:off x="7848600" y="2057400"/>
            <a:ext cx="1219200" cy="1169551"/>
          </a:xfrm>
          <a:prstGeom prst="rect">
            <a:avLst/>
          </a:prstGeom>
          <a:noFill/>
        </p:spPr>
        <p:txBody>
          <a:bodyPr wrap="square" rtlCol="0">
            <a:spAutoFit/>
          </a:bodyPr>
          <a:lstStyle/>
          <a:p>
            <a:pPr algn="ctr"/>
            <a:r>
              <a:rPr lang="es-CL" sz="1400" dirty="0" smtClean="0">
                <a:latin typeface="DIN" pitchFamily="2" charset="0"/>
              </a:rPr>
              <a:t>Área muestra las E/S que captan  80% del volumen</a:t>
            </a:r>
            <a:endParaRPr lang="es-CL" sz="1400" dirty="0">
              <a:latin typeface="DIN" pitchFamily="2" charset="0"/>
            </a:endParaRPr>
          </a:p>
        </p:txBody>
      </p:sp>
    </p:spTree>
    <p:extLst>
      <p:ext uri="{BB962C8B-B14F-4D97-AF65-F5344CB8AC3E}">
        <p14:creationId xmlns:p14="http://schemas.microsoft.com/office/powerpoint/2010/main" xmlns="" val="287008071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lumMod val="75000"/>
                  </a:schemeClr>
                </a:solidFill>
              </a:rPr>
              <a:t>40005 - </a:t>
            </a:r>
            <a:r>
              <a:rPr lang="en-US" dirty="0" err="1" smtClean="0">
                <a:solidFill>
                  <a:schemeClr val="tx2">
                    <a:lumMod val="75000"/>
                  </a:schemeClr>
                </a:solidFill>
              </a:rPr>
              <a:t>portugal</a:t>
            </a:r>
            <a:endParaRPr lang="en-US" dirty="0">
              <a:solidFill>
                <a:schemeClr val="tx2">
                  <a:lumMod val="75000"/>
                </a:schemeClr>
              </a:solidFill>
            </a:endParaRPr>
          </a:p>
        </p:txBody>
      </p:sp>
      <p:sp>
        <p:nvSpPr>
          <p:cNvPr id="4" name="Date Placeholder 3"/>
          <p:cNvSpPr>
            <a:spLocks noGrp="1"/>
          </p:cNvSpPr>
          <p:nvPr>
            <p:ph type="dt" sz="half" idx="10"/>
          </p:nvPr>
        </p:nvSpPr>
        <p:spPr/>
        <p:txBody>
          <a:bodyPr/>
          <a:lstStyle/>
          <a:p>
            <a:fld id="{FBBB76D9-6210-4081-99D1-A8D935794D4F}" type="datetime5">
              <a:rPr lang="en-US" smtClean="0"/>
              <a:t>10-Oct-11</a:t>
            </a:fld>
            <a:endParaRPr lang="en-US"/>
          </a:p>
        </p:txBody>
      </p:sp>
      <p:sp>
        <p:nvSpPr>
          <p:cNvPr id="5" name="Slide Number Placeholder 4"/>
          <p:cNvSpPr>
            <a:spLocks noGrp="1"/>
          </p:cNvSpPr>
          <p:nvPr>
            <p:ph type="sldNum" sz="quarter" idx="12"/>
          </p:nvPr>
        </p:nvSpPr>
        <p:spPr/>
        <p:txBody>
          <a:bodyPr/>
          <a:lstStyle/>
          <a:p>
            <a:fld id="{BE43786B-D812-4D0D-B339-5F916E03F303}" type="slidenum">
              <a:rPr lang="en-US" smtClean="0"/>
              <a:pPr/>
              <a:t>31</a:t>
            </a:fld>
            <a:endParaRPr lang="en-US" dirty="0"/>
          </a:p>
        </p:txBody>
      </p:sp>
      <p:pic>
        <p:nvPicPr>
          <p:cNvPr id="10241" name="Picture 1"/>
          <p:cNvPicPr>
            <a:picLocks noGrp="1" noChangeAspect="1" noChangeArrowheads="1"/>
          </p:cNvPicPr>
          <p:nvPr>
            <p:ph idx="1"/>
          </p:nvPr>
        </p:nvPicPr>
        <p:blipFill>
          <a:blip r:embed="rId2" cstate="print"/>
          <a:srcRect/>
          <a:stretch>
            <a:fillRect/>
          </a:stretch>
        </p:blipFill>
        <p:spPr bwMode="auto">
          <a:xfrm>
            <a:off x="1071246" y="1698625"/>
            <a:ext cx="7001508" cy="4329113"/>
          </a:xfrm>
          <a:prstGeom prst="rect">
            <a:avLst/>
          </a:prstGeom>
          <a:noFill/>
          <a:ln w="25400">
            <a:solidFill>
              <a:schemeClr val="tx2">
                <a:lumMod val="50000"/>
              </a:schemeClr>
            </a:solidFill>
            <a:miter lim="800000"/>
            <a:headEnd/>
            <a:tailEnd/>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1368460" y="990600"/>
            <a:ext cx="6556340" cy="552112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Title 3"/>
          <p:cNvSpPr>
            <a:spLocks noGrp="1"/>
          </p:cNvSpPr>
          <p:nvPr>
            <p:ph type="title"/>
          </p:nvPr>
        </p:nvSpPr>
        <p:spPr>
          <a:xfrm>
            <a:off x="457200" y="76200"/>
            <a:ext cx="8229600" cy="685800"/>
          </a:xfrm>
        </p:spPr>
        <p:txBody>
          <a:bodyPr>
            <a:normAutofit/>
          </a:bodyPr>
          <a:lstStyle/>
          <a:p>
            <a:r>
              <a:rPr lang="en-US" dirty="0" smtClean="0"/>
              <a:t>40005 Portugal</a:t>
            </a:r>
            <a:endParaRPr lang="en-US" dirty="0"/>
          </a:p>
        </p:txBody>
      </p:sp>
      <p:cxnSp>
        <p:nvCxnSpPr>
          <p:cNvPr id="5" name="Straight Connector 4"/>
          <p:cNvCxnSpPr/>
          <p:nvPr/>
        </p:nvCxnSpPr>
        <p:spPr>
          <a:xfrm>
            <a:off x="4572000" y="3581400"/>
            <a:ext cx="990600" cy="1905000"/>
          </a:xfrm>
          <a:prstGeom prst="line">
            <a:avLst/>
          </a:prstGeom>
          <a:ln/>
        </p:spPr>
        <p:style>
          <a:lnRef idx="3">
            <a:schemeClr val="dk1"/>
          </a:lnRef>
          <a:fillRef idx="0">
            <a:schemeClr val="dk1"/>
          </a:fillRef>
          <a:effectRef idx="2">
            <a:schemeClr val="dk1"/>
          </a:effectRef>
          <a:fontRef idx="minor">
            <a:schemeClr val="tx1"/>
          </a:fontRef>
        </p:style>
      </p:cxnSp>
      <p:sp>
        <p:nvSpPr>
          <p:cNvPr id="7" name="TextBox 6"/>
          <p:cNvSpPr txBox="1"/>
          <p:nvPr/>
        </p:nvSpPr>
        <p:spPr>
          <a:xfrm>
            <a:off x="4708701" y="4800600"/>
            <a:ext cx="625299" cy="292388"/>
          </a:xfrm>
          <a:prstGeom prst="rect">
            <a:avLst/>
          </a:prstGeom>
          <a:noFill/>
        </p:spPr>
        <p:txBody>
          <a:bodyPr wrap="none" rtlCol="0">
            <a:spAutoFit/>
          </a:bodyPr>
          <a:lstStyle/>
          <a:p>
            <a:r>
              <a:rPr lang="en-US" sz="1300" b="1" dirty="0" smtClean="0"/>
              <a:t>2.9Km</a:t>
            </a:r>
            <a:endParaRPr lang="en-US" sz="1300" b="1" dirty="0"/>
          </a:p>
        </p:txBody>
      </p:sp>
      <p:cxnSp>
        <p:nvCxnSpPr>
          <p:cNvPr id="8" name="Straight Connector 7"/>
          <p:cNvCxnSpPr/>
          <p:nvPr/>
        </p:nvCxnSpPr>
        <p:spPr>
          <a:xfrm flipH="1">
            <a:off x="3429000" y="3581400"/>
            <a:ext cx="1143000" cy="2819400"/>
          </a:xfrm>
          <a:prstGeom prst="line">
            <a:avLst/>
          </a:prstGeom>
          <a:ln/>
        </p:spPr>
        <p:style>
          <a:lnRef idx="3">
            <a:schemeClr val="dk1"/>
          </a:lnRef>
          <a:fillRef idx="0">
            <a:schemeClr val="dk1"/>
          </a:fillRef>
          <a:effectRef idx="2">
            <a:schemeClr val="dk1"/>
          </a:effectRef>
          <a:fontRef idx="minor">
            <a:schemeClr val="tx1"/>
          </a:fontRef>
        </p:style>
      </p:cxnSp>
      <p:sp>
        <p:nvSpPr>
          <p:cNvPr id="10" name="TextBox 9"/>
          <p:cNvSpPr txBox="1"/>
          <p:nvPr/>
        </p:nvSpPr>
        <p:spPr>
          <a:xfrm>
            <a:off x="3192550" y="5041612"/>
            <a:ext cx="625299" cy="292388"/>
          </a:xfrm>
          <a:prstGeom prst="rect">
            <a:avLst/>
          </a:prstGeom>
          <a:noFill/>
        </p:spPr>
        <p:txBody>
          <a:bodyPr wrap="none" rtlCol="0">
            <a:spAutoFit/>
          </a:bodyPr>
          <a:lstStyle/>
          <a:p>
            <a:r>
              <a:rPr lang="en-US" sz="1300" b="1" dirty="0" smtClean="0"/>
              <a:t>4.1Km</a:t>
            </a:r>
            <a:endParaRPr lang="en-US" sz="1300" b="1" dirty="0"/>
          </a:p>
        </p:txBody>
      </p:sp>
      <p:cxnSp>
        <p:nvCxnSpPr>
          <p:cNvPr id="11" name="Straight Connector 10"/>
          <p:cNvCxnSpPr/>
          <p:nvPr/>
        </p:nvCxnSpPr>
        <p:spPr>
          <a:xfrm flipH="1">
            <a:off x="4572000" y="1066800"/>
            <a:ext cx="2286000" cy="2514600"/>
          </a:xfrm>
          <a:prstGeom prst="line">
            <a:avLst/>
          </a:prstGeom>
          <a:ln/>
        </p:spPr>
        <p:style>
          <a:lnRef idx="3">
            <a:schemeClr val="dk1"/>
          </a:lnRef>
          <a:fillRef idx="0">
            <a:schemeClr val="dk1"/>
          </a:fillRef>
          <a:effectRef idx="2">
            <a:schemeClr val="dk1"/>
          </a:effectRef>
          <a:fontRef idx="minor">
            <a:schemeClr val="tx1"/>
          </a:fontRef>
        </p:style>
      </p:cxnSp>
      <p:sp>
        <p:nvSpPr>
          <p:cNvPr id="13" name="TextBox 12"/>
          <p:cNvSpPr txBox="1"/>
          <p:nvPr/>
        </p:nvSpPr>
        <p:spPr>
          <a:xfrm>
            <a:off x="5638800" y="1676400"/>
            <a:ext cx="625299" cy="292388"/>
          </a:xfrm>
          <a:prstGeom prst="rect">
            <a:avLst/>
          </a:prstGeom>
          <a:noFill/>
        </p:spPr>
        <p:txBody>
          <a:bodyPr wrap="none" rtlCol="0">
            <a:spAutoFit/>
          </a:bodyPr>
          <a:lstStyle/>
          <a:p>
            <a:r>
              <a:rPr lang="en-US" sz="1300" b="1" dirty="0" smtClean="0"/>
              <a:t>4.5Km</a:t>
            </a:r>
            <a:endParaRPr lang="en-US" sz="1300" b="1" dirty="0"/>
          </a:p>
        </p:txBody>
      </p:sp>
      <p:cxnSp>
        <p:nvCxnSpPr>
          <p:cNvPr id="14" name="Straight Connector 13"/>
          <p:cNvCxnSpPr/>
          <p:nvPr/>
        </p:nvCxnSpPr>
        <p:spPr>
          <a:xfrm flipH="1">
            <a:off x="1600200" y="3581400"/>
            <a:ext cx="2971800" cy="1606406"/>
          </a:xfrm>
          <a:prstGeom prst="line">
            <a:avLst/>
          </a:prstGeom>
          <a:ln/>
        </p:spPr>
        <p:style>
          <a:lnRef idx="3">
            <a:schemeClr val="dk1"/>
          </a:lnRef>
          <a:fillRef idx="0">
            <a:schemeClr val="dk1"/>
          </a:fillRef>
          <a:effectRef idx="2">
            <a:schemeClr val="dk1"/>
          </a:effectRef>
          <a:fontRef idx="minor">
            <a:schemeClr val="tx1"/>
          </a:fontRef>
        </p:style>
      </p:cxnSp>
      <p:sp>
        <p:nvSpPr>
          <p:cNvPr id="16" name="TextBox 15"/>
          <p:cNvSpPr txBox="1"/>
          <p:nvPr/>
        </p:nvSpPr>
        <p:spPr>
          <a:xfrm>
            <a:off x="2286000" y="4736812"/>
            <a:ext cx="625299" cy="292388"/>
          </a:xfrm>
          <a:prstGeom prst="rect">
            <a:avLst/>
          </a:prstGeom>
          <a:noFill/>
        </p:spPr>
        <p:txBody>
          <a:bodyPr wrap="none" rtlCol="0">
            <a:spAutoFit/>
          </a:bodyPr>
          <a:lstStyle/>
          <a:p>
            <a:r>
              <a:rPr lang="en-US" sz="1300" b="1" dirty="0" smtClean="0"/>
              <a:t>4.6Km</a:t>
            </a:r>
            <a:endParaRPr lang="en-US" sz="1300" b="1" dirty="0"/>
          </a:p>
        </p:txBody>
      </p:sp>
    </p:spTree>
    <p:extLst>
      <p:ext uri="{BB962C8B-B14F-4D97-AF65-F5344CB8AC3E}">
        <p14:creationId xmlns:p14="http://schemas.microsoft.com/office/powerpoint/2010/main" xmlns="" val="257098492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76200"/>
            <a:ext cx="8229600" cy="685800"/>
          </a:xfrm>
        </p:spPr>
        <p:txBody>
          <a:bodyPr>
            <a:normAutofit fontScale="90000"/>
          </a:bodyPr>
          <a:lstStyle/>
          <a:p>
            <a:r>
              <a:rPr lang="es-CL" dirty="0" smtClean="0"/>
              <a:t>Simulación cierre </a:t>
            </a:r>
            <a:r>
              <a:rPr lang="es-CL" dirty="0" smtClean="0"/>
              <a:t>40005 Portugal</a:t>
            </a:r>
            <a:endParaRPr lang="es-CL" dirty="0"/>
          </a:p>
        </p:txBody>
      </p:sp>
      <p:pic>
        <p:nvPicPr>
          <p:cNvPr id="4098"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1361905" y="671087"/>
            <a:ext cx="6324600" cy="577414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cxnSp>
        <p:nvCxnSpPr>
          <p:cNvPr id="5" name="Straight Connector 4"/>
          <p:cNvCxnSpPr/>
          <p:nvPr/>
        </p:nvCxnSpPr>
        <p:spPr>
          <a:xfrm flipV="1">
            <a:off x="1828800" y="3651394"/>
            <a:ext cx="2895600" cy="1606406"/>
          </a:xfrm>
          <a:prstGeom prst="line">
            <a:avLst/>
          </a:prstGeom>
          <a:ln/>
        </p:spPr>
        <p:style>
          <a:lnRef idx="3">
            <a:schemeClr val="dk1"/>
          </a:lnRef>
          <a:fillRef idx="0">
            <a:schemeClr val="dk1"/>
          </a:fillRef>
          <a:effectRef idx="2">
            <a:schemeClr val="dk1"/>
          </a:effectRef>
          <a:fontRef idx="minor">
            <a:schemeClr val="tx1"/>
          </a:fontRef>
        </p:style>
      </p:cxnSp>
      <p:sp>
        <p:nvSpPr>
          <p:cNvPr id="12" name="TextBox 11"/>
          <p:cNvSpPr txBox="1"/>
          <p:nvPr/>
        </p:nvSpPr>
        <p:spPr>
          <a:xfrm>
            <a:off x="2362200" y="4876800"/>
            <a:ext cx="625299" cy="292388"/>
          </a:xfrm>
          <a:prstGeom prst="rect">
            <a:avLst/>
          </a:prstGeom>
          <a:noFill/>
        </p:spPr>
        <p:txBody>
          <a:bodyPr wrap="none" rtlCol="0">
            <a:spAutoFit/>
          </a:bodyPr>
          <a:lstStyle/>
          <a:p>
            <a:r>
              <a:rPr lang="en-US" sz="1300" b="1" dirty="0" smtClean="0"/>
              <a:t>4.5Km</a:t>
            </a:r>
            <a:endParaRPr lang="en-US" sz="1300" b="1" dirty="0"/>
          </a:p>
        </p:txBody>
      </p:sp>
      <p:sp>
        <p:nvSpPr>
          <p:cNvPr id="6" name="TextBox 5"/>
          <p:cNvSpPr txBox="1"/>
          <p:nvPr/>
        </p:nvSpPr>
        <p:spPr>
          <a:xfrm>
            <a:off x="7848600" y="2057400"/>
            <a:ext cx="1219200" cy="1169551"/>
          </a:xfrm>
          <a:prstGeom prst="rect">
            <a:avLst/>
          </a:prstGeom>
          <a:noFill/>
        </p:spPr>
        <p:txBody>
          <a:bodyPr wrap="square" rtlCol="0">
            <a:spAutoFit/>
          </a:bodyPr>
          <a:lstStyle/>
          <a:p>
            <a:pPr algn="ctr"/>
            <a:r>
              <a:rPr lang="es-CL" sz="1400" dirty="0" smtClean="0">
                <a:latin typeface="DIN" pitchFamily="2" charset="0"/>
              </a:rPr>
              <a:t>Área muestra las E/S que captan  80% del volumen</a:t>
            </a:r>
            <a:endParaRPr lang="es-CL" sz="1400" dirty="0">
              <a:latin typeface="DIN" pitchFamily="2" charset="0"/>
            </a:endParaRPr>
          </a:p>
        </p:txBody>
      </p:sp>
    </p:spTree>
    <p:extLst>
      <p:ext uri="{BB962C8B-B14F-4D97-AF65-F5344CB8AC3E}">
        <p14:creationId xmlns:p14="http://schemas.microsoft.com/office/powerpoint/2010/main" xmlns="" val="19708140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s-VE" b="1" dirty="0" smtClean="0">
                <a:solidFill>
                  <a:schemeClr val="tx2">
                    <a:lumMod val="50000"/>
                  </a:schemeClr>
                </a:solidFill>
              </a:rPr>
              <a:t>Recolección de Datos - Oferta</a:t>
            </a:r>
            <a:endParaRPr lang="en-US" b="1" dirty="0">
              <a:solidFill>
                <a:schemeClr val="tx2">
                  <a:lumMod val="50000"/>
                </a:schemeClr>
              </a:solidFill>
            </a:endParaRPr>
          </a:p>
        </p:txBody>
      </p:sp>
      <p:pic>
        <p:nvPicPr>
          <p:cNvPr id="1028" name="Picture 4"/>
          <p:cNvPicPr>
            <a:picLocks noChangeAspect="1" noChangeArrowheads="1"/>
          </p:cNvPicPr>
          <p:nvPr/>
        </p:nvPicPr>
        <p:blipFill>
          <a:blip r:embed="rId3" cstate="print"/>
          <a:srcRect/>
          <a:stretch>
            <a:fillRect/>
          </a:stretch>
        </p:blipFill>
        <p:spPr bwMode="auto">
          <a:xfrm>
            <a:off x="809129" y="1183182"/>
            <a:ext cx="5230063" cy="5141418"/>
          </a:xfrm>
          <a:prstGeom prst="rect">
            <a:avLst/>
          </a:prstGeom>
          <a:noFill/>
          <a:ln w="9525">
            <a:noFill/>
            <a:miter lim="800000"/>
            <a:headEnd/>
            <a:tailEnd/>
          </a:ln>
        </p:spPr>
      </p:pic>
      <p:pic>
        <p:nvPicPr>
          <p:cNvPr id="1029" name="Picture 5"/>
          <p:cNvPicPr>
            <a:picLocks noChangeAspect="1" noChangeArrowheads="1"/>
          </p:cNvPicPr>
          <p:nvPr/>
        </p:nvPicPr>
        <p:blipFill>
          <a:blip r:embed="rId4" cstate="print"/>
          <a:srcRect/>
          <a:stretch>
            <a:fillRect/>
          </a:stretch>
        </p:blipFill>
        <p:spPr bwMode="auto">
          <a:xfrm>
            <a:off x="6234540" y="1210887"/>
            <a:ext cx="2133600" cy="1600200"/>
          </a:xfrm>
          <a:prstGeom prst="rect">
            <a:avLst/>
          </a:prstGeom>
          <a:noFill/>
          <a:ln w="9525">
            <a:noFill/>
            <a:miter lim="800000"/>
            <a:headEnd/>
            <a:tailEnd/>
          </a:ln>
        </p:spPr>
      </p:pic>
      <p:pic>
        <p:nvPicPr>
          <p:cNvPr id="1030" name="Picture 6"/>
          <p:cNvPicPr>
            <a:picLocks noChangeAspect="1" noChangeArrowheads="1"/>
          </p:cNvPicPr>
          <p:nvPr/>
        </p:nvPicPr>
        <p:blipFill>
          <a:blip r:embed="rId5" cstate="print"/>
          <a:srcRect/>
          <a:stretch>
            <a:fillRect/>
          </a:stretch>
        </p:blipFill>
        <p:spPr bwMode="auto">
          <a:xfrm>
            <a:off x="6234540" y="2947382"/>
            <a:ext cx="2133600" cy="1600200"/>
          </a:xfrm>
          <a:prstGeom prst="rect">
            <a:avLst/>
          </a:prstGeom>
          <a:noFill/>
          <a:ln w="9525">
            <a:noFill/>
            <a:miter lim="800000"/>
            <a:headEnd/>
            <a:tailEnd/>
          </a:ln>
        </p:spPr>
      </p:pic>
      <p:pic>
        <p:nvPicPr>
          <p:cNvPr id="1031" name="Picture 7"/>
          <p:cNvPicPr>
            <a:picLocks noChangeAspect="1" noChangeArrowheads="1"/>
          </p:cNvPicPr>
          <p:nvPr/>
        </p:nvPicPr>
        <p:blipFill>
          <a:blip r:embed="rId6" cstate="print"/>
          <a:srcRect/>
          <a:stretch>
            <a:fillRect/>
          </a:stretch>
        </p:blipFill>
        <p:spPr bwMode="auto">
          <a:xfrm>
            <a:off x="6234540" y="4683876"/>
            <a:ext cx="2133600" cy="1600200"/>
          </a:xfrm>
          <a:prstGeom prst="rect">
            <a:avLst/>
          </a:prstGeom>
          <a:noFill/>
          <a:ln w="9525">
            <a:noFill/>
            <a:miter lim="800000"/>
            <a:headEnd/>
            <a:tailEnd/>
          </a:ln>
        </p:spPr>
      </p:pic>
      <p:sp>
        <p:nvSpPr>
          <p:cNvPr id="8" name="Date Placeholder 7"/>
          <p:cNvSpPr>
            <a:spLocks noGrp="1"/>
          </p:cNvSpPr>
          <p:nvPr>
            <p:ph type="dt" sz="half" idx="10"/>
          </p:nvPr>
        </p:nvSpPr>
        <p:spPr/>
        <p:txBody>
          <a:bodyPr/>
          <a:lstStyle/>
          <a:p>
            <a:fld id="{31B0ACF9-B9BB-45C3-B54E-E1B77B4D7FA9}" type="datetime5">
              <a:rPr lang="en-US" smtClean="0"/>
              <a:t>10-Oct-11</a:t>
            </a:fld>
            <a:endParaRPr lang="en-US"/>
          </a:p>
        </p:txBody>
      </p:sp>
      <p:sp>
        <p:nvSpPr>
          <p:cNvPr id="9" name="Slide Number Placeholder 8"/>
          <p:cNvSpPr>
            <a:spLocks noGrp="1"/>
          </p:cNvSpPr>
          <p:nvPr>
            <p:ph type="sldNum" sz="quarter" idx="12"/>
          </p:nvPr>
        </p:nvSpPr>
        <p:spPr/>
        <p:txBody>
          <a:bodyPr/>
          <a:lstStyle/>
          <a:p>
            <a:fld id="{BE43786B-D812-4D0D-B339-5F916E03F303}" type="slidenum">
              <a:rPr lang="en-US" smtClean="0"/>
              <a:pPr/>
              <a:t>4</a:t>
            </a:fld>
            <a:endParaRPr lang="en-US"/>
          </a:p>
        </p:txBody>
      </p:sp>
    </p:spTree>
  </p:cSld>
  <p:clrMapOvr>
    <a:masterClrMapping/>
  </p:clrMapOvr>
  <p:transition>
    <p:blinds dir="ver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normAutofit fontScale="90000"/>
          </a:bodyPr>
          <a:lstStyle/>
          <a:p>
            <a:r>
              <a:rPr lang="es-VE" dirty="0" smtClean="0">
                <a:solidFill>
                  <a:schemeClr val="tx2">
                    <a:lumMod val="50000"/>
                  </a:schemeClr>
                </a:solidFill>
              </a:rPr>
              <a:t>Recolección de Datos (Continuado)</a:t>
            </a:r>
            <a:endParaRPr lang="en-US" dirty="0" smtClean="0">
              <a:solidFill>
                <a:schemeClr val="tx2">
                  <a:lumMod val="50000"/>
                </a:schemeClr>
              </a:solidFill>
            </a:endParaRPr>
          </a:p>
        </p:txBody>
      </p:sp>
      <p:sp>
        <p:nvSpPr>
          <p:cNvPr id="270339" name="Rectangle 3"/>
          <p:cNvSpPr>
            <a:spLocks noChangeArrowheads="1"/>
          </p:cNvSpPr>
          <p:nvPr/>
        </p:nvSpPr>
        <p:spPr bwMode="auto">
          <a:xfrm>
            <a:off x="366406" y="1675735"/>
            <a:ext cx="4323582" cy="1613155"/>
          </a:xfrm>
          <a:prstGeom prst="rect">
            <a:avLst/>
          </a:prstGeom>
          <a:noFill/>
          <a:ln w="9525">
            <a:noFill/>
            <a:miter lim="800000"/>
            <a:headEnd/>
            <a:tailEnd/>
          </a:ln>
        </p:spPr>
        <p:txBody>
          <a:bodyPr/>
          <a:lstStyle/>
          <a:p>
            <a:pPr marL="342900" indent="-342900">
              <a:spcBef>
                <a:spcPct val="20000"/>
              </a:spcBef>
              <a:buClr>
                <a:schemeClr val="bg2">
                  <a:lumMod val="60000"/>
                  <a:lumOff val="40000"/>
                </a:schemeClr>
              </a:buClr>
              <a:buSzPct val="85000"/>
            </a:pPr>
            <a:r>
              <a:rPr lang="es-VE" sz="2800" b="0" cap="all" dirty="0" smtClean="0">
                <a:solidFill>
                  <a:schemeClr val="tx2">
                    <a:lumMod val="50000"/>
                  </a:schemeClr>
                </a:solidFill>
                <a:latin typeface="DIN" pitchFamily="2" charset="0"/>
              </a:rPr>
              <a:t>Demanda</a:t>
            </a:r>
            <a:endParaRPr lang="es-VE" sz="2800" b="0" cap="all" dirty="0">
              <a:solidFill>
                <a:schemeClr val="tx2">
                  <a:lumMod val="50000"/>
                </a:schemeClr>
              </a:solidFill>
              <a:latin typeface="DIN" pitchFamily="2" charset="0"/>
            </a:endParaRPr>
          </a:p>
          <a:p>
            <a:pPr marL="914400" lvl="1" indent="-457200">
              <a:spcBef>
                <a:spcPct val="20000"/>
              </a:spcBef>
              <a:buClr>
                <a:schemeClr val="bg2">
                  <a:lumMod val="50000"/>
                </a:schemeClr>
              </a:buClr>
              <a:buSzPct val="75000"/>
              <a:buFont typeface="+mj-lt"/>
              <a:buAutoNum type="arabicPeriod"/>
            </a:pPr>
            <a:r>
              <a:rPr kumimoji="1" lang="es-ES" b="0" dirty="0">
                <a:solidFill>
                  <a:schemeClr val="tx2">
                    <a:lumMod val="50000"/>
                  </a:schemeClr>
                </a:solidFill>
                <a:latin typeface="DIN" pitchFamily="2" charset="0"/>
              </a:rPr>
              <a:t>Información </a:t>
            </a:r>
            <a:r>
              <a:rPr kumimoji="1" lang="es-ES" b="0" dirty="0" smtClean="0">
                <a:solidFill>
                  <a:schemeClr val="tx2">
                    <a:lumMod val="50000"/>
                  </a:schemeClr>
                </a:solidFill>
                <a:latin typeface="DIN" pitchFamily="2" charset="0"/>
              </a:rPr>
              <a:t>Demográfica</a:t>
            </a:r>
            <a:endParaRPr kumimoji="1" lang="es-ES" sz="1800" b="0" dirty="0" smtClean="0">
              <a:solidFill>
                <a:schemeClr val="tx2">
                  <a:lumMod val="50000"/>
                </a:schemeClr>
              </a:solidFill>
              <a:latin typeface="DIN" pitchFamily="2" charset="0"/>
            </a:endParaRPr>
          </a:p>
          <a:p>
            <a:pPr marL="1371600" lvl="2" indent="-457200">
              <a:spcBef>
                <a:spcPct val="20000"/>
              </a:spcBef>
              <a:buClr>
                <a:srgbClr val="000099"/>
              </a:buClr>
              <a:buSzPct val="75000"/>
            </a:pPr>
            <a:r>
              <a:rPr kumimoji="1" lang="es-ES" sz="1800" b="0" dirty="0" smtClean="0">
                <a:solidFill>
                  <a:schemeClr val="bg2">
                    <a:lumMod val="50000"/>
                  </a:schemeClr>
                </a:solidFill>
                <a:latin typeface="DIN" pitchFamily="2" charset="0"/>
                <a:sym typeface="Wingdings" pitchFamily="2" charset="2"/>
              </a:rPr>
              <a:t>1.1 Censo</a:t>
            </a:r>
          </a:p>
          <a:p>
            <a:pPr marL="1371600" lvl="2" indent="-457200">
              <a:spcBef>
                <a:spcPct val="20000"/>
              </a:spcBef>
              <a:buClr>
                <a:srgbClr val="000099"/>
              </a:buClr>
              <a:buSzPct val="75000"/>
            </a:pPr>
            <a:r>
              <a:rPr kumimoji="1" lang="es-ES" sz="1800" b="0" dirty="0" smtClean="0">
                <a:solidFill>
                  <a:schemeClr val="bg2">
                    <a:lumMod val="50000"/>
                  </a:schemeClr>
                </a:solidFill>
                <a:latin typeface="DIN" pitchFamily="2" charset="0"/>
                <a:sym typeface="Wingdings" pitchFamily="2" charset="2"/>
              </a:rPr>
              <a:t>1.2 Actualizaciones</a:t>
            </a:r>
          </a:p>
          <a:p>
            <a:pPr marL="1600200" lvl="3" indent="-228600">
              <a:spcBef>
                <a:spcPct val="20000"/>
              </a:spcBef>
              <a:buClr>
                <a:schemeClr val="bg2">
                  <a:lumMod val="60000"/>
                  <a:lumOff val="40000"/>
                </a:schemeClr>
              </a:buClr>
            </a:pPr>
            <a:endParaRPr kumimoji="1" lang="es-ES" sz="1800" b="0" dirty="0" smtClean="0">
              <a:solidFill>
                <a:schemeClr val="tx2">
                  <a:lumMod val="50000"/>
                </a:schemeClr>
              </a:solidFill>
              <a:latin typeface="DIN" pitchFamily="2" charset="0"/>
              <a:sym typeface="Wingdings" pitchFamily="2" charset="2"/>
            </a:endParaRPr>
          </a:p>
          <a:p>
            <a:pPr marL="1600200" lvl="3" indent="-228600">
              <a:spcBef>
                <a:spcPct val="20000"/>
              </a:spcBef>
              <a:buClr>
                <a:schemeClr val="bg2">
                  <a:lumMod val="60000"/>
                  <a:lumOff val="40000"/>
                </a:schemeClr>
              </a:buClr>
            </a:pPr>
            <a:endParaRPr kumimoji="1" lang="es-ES" sz="1800" b="0" dirty="0" smtClean="0">
              <a:solidFill>
                <a:schemeClr val="tx2">
                  <a:lumMod val="50000"/>
                </a:schemeClr>
              </a:solidFill>
              <a:latin typeface="DIN" pitchFamily="2" charset="0"/>
              <a:sym typeface="Wingdings" pitchFamily="2" charset="2"/>
            </a:endParaRPr>
          </a:p>
          <a:p>
            <a:pPr marL="1600200" lvl="3" indent="-228600">
              <a:spcBef>
                <a:spcPct val="20000"/>
              </a:spcBef>
              <a:buClr>
                <a:schemeClr val="bg2">
                  <a:lumMod val="60000"/>
                  <a:lumOff val="40000"/>
                </a:schemeClr>
              </a:buClr>
            </a:pPr>
            <a:endParaRPr kumimoji="1" lang="es-ES" sz="1800" b="0" dirty="0">
              <a:solidFill>
                <a:schemeClr val="tx2">
                  <a:lumMod val="50000"/>
                </a:schemeClr>
              </a:solidFill>
              <a:latin typeface="DIN" pitchFamily="2" charset="0"/>
            </a:endParaRPr>
          </a:p>
          <a:p>
            <a:pPr marL="1143000" lvl="2" indent="-228600">
              <a:spcBef>
                <a:spcPct val="20000"/>
              </a:spcBef>
              <a:buClr>
                <a:schemeClr val="bg2">
                  <a:lumMod val="60000"/>
                  <a:lumOff val="40000"/>
                </a:schemeClr>
              </a:buClr>
            </a:pPr>
            <a:endParaRPr kumimoji="1" lang="es-ES" sz="1800" b="0" dirty="0">
              <a:solidFill>
                <a:schemeClr val="tx2">
                  <a:lumMod val="50000"/>
                </a:schemeClr>
              </a:solidFill>
              <a:latin typeface="DIN" pitchFamily="2" charset="0"/>
            </a:endParaRPr>
          </a:p>
        </p:txBody>
      </p:sp>
      <p:sp>
        <p:nvSpPr>
          <p:cNvPr id="270344" name="Rectangle 8"/>
          <p:cNvSpPr>
            <a:spLocks noChangeArrowheads="1"/>
          </p:cNvSpPr>
          <p:nvPr/>
        </p:nvSpPr>
        <p:spPr bwMode="auto">
          <a:xfrm>
            <a:off x="191729" y="4048177"/>
            <a:ext cx="4409768" cy="1895423"/>
          </a:xfrm>
          <a:prstGeom prst="rect">
            <a:avLst/>
          </a:prstGeom>
          <a:noFill/>
          <a:ln w="9525">
            <a:noFill/>
            <a:miter lim="800000"/>
            <a:headEnd/>
            <a:tailEnd/>
          </a:ln>
        </p:spPr>
        <p:txBody>
          <a:bodyPr/>
          <a:lstStyle/>
          <a:p>
            <a:pPr marL="463550" lvl="1" indent="-6350">
              <a:spcBef>
                <a:spcPct val="20000"/>
              </a:spcBef>
              <a:buClr>
                <a:srgbClr val="000099"/>
              </a:buClr>
              <a:buSzPct val="75000"/>
              <a:buFont typeface="Wingdings" pitchFamily="2" charset="2"/>
              <a:buNone/>
            </a:pPr>
            <a:r>
              <a:rPr kumimoji="1" lang="es-ES" sz="1800" b="0" dirty="0">
                <a:solidFill>
                  <a:schemeClr val="bg2">
                    <a:lumMod val="50000"/>
                  </a:schemeClr>
                </a:solidFill>
                <a:latin typeface="DIN" pitchFamily="2" charset="0"/>
              </a:rPr>
              <a:t>La información </a:t>
            </a:r>
            <a:r>
              <a:rPr kumimoji="1" lang="es-ES" sz="1800" b="0" dirty="0" smtClean="0">
                <a:solidFill>
                  <a:schemeClr val="bg2">
                    <a:lumMod val="50000"/>
                  </a:schemeClr>
                </a:solidFill>
                <a:latin typeface="DIN" pitchFamily="2" charset="0"/>
              </a:rPr>
              <a:t>geográfica, </a:t>
            </a:r>
            <a:r>
              <a:rPr kumimoji="1" lang="es-ES" sz="1800" b="0" dirty="0">
                <a:solidFill>
                  <a:schemeClr val="bg2">
                    <a:lumMod val="50000"/>
                  </a:schemeClr>
                </a:solidFill>
                <a:latin typeface="DIN" pitchFamily="2" charset="0"/>
              </a:rPr>
              <a:t>una vez </a:t>
            </a:r>
            <a:r>
              <a:rPr kumimoji="1" lang="es-ES" sz="1800" b="0" dirty="0" err="1" smtClean="0">
                <a:solidFill>
                  <a:schemeClr val="bg2">
                    <a:lumMod val="50000"/>
                  </a:schemeClr>
                </a:solidFill>
                <a:latin typeface="DIN" pitchFamily="2" charset="0"/>
              </a:rPr>
              <a:t>geo</a:t>
            </a:r>
            <a:r>
              <a:rPr kumimoji="1" lang="es-ES" sz="1800" b="0" dirty="0" smtClean="0">
                <a:solidFill>
                  <a:schemeClr val="bg2">
                    <a:lumMod val="50000"/>
                  </a:schemeClr>
                </a:solidFill>
                <a:latin typeface="DIN" pitchFamily="2" charset="0"/>
              </a:rPr>
              <a:t>-codificada, </a:t>
            </a:r>
            <a:r>
              <a:rPr kumimoji="1" lang="es-ES" sz="1800" b="0" dirty="0">
                <a:solidFill>
                  <a:schemeClr val="bg2">
                    <a:lumMod val="50000"/>
                  </a:schemeClr>
                </a:solidFill>
                <a:latin typeface="DIN" pitchFamily="2" charset="0"/>
              </a:rPr>
              <a:t>es utilizada para definir los niveles de gastos de los consumidores y la </a:t>
            </a:r>
            <a:r>
              <a:rPr kumimoji="1" lang="es-ES" sz="1800" b="0" dirty="0" err="1" smtClean="0">
                <a:solidFill>
                  <a:schemeClr val="bg2">
                    <a:lumMod val="50000"/>
                  </a:schemeClr>
                </a:solidFill>
                <a:latin typeface="DIN" pitchFamily="2" charset="0"/>
              </a:rPr>
              <a:t>propensidad</a:t>
            </a:r>
            <a:r>
              <a:rPr kumimoji="1" lang="es-ES" sz="1800" b="0" dirty="0" smtClean="0">
                <a:solidFill>
                  <a:schemeClr val="bg2">
                    <a:lumMod val="50000"/>
                  </a:schemeClr>
                </a:solidFill>
                <a:latin typeface="DIN" pitchFamily="2" charset="0"/>
              </a:rPr>
              <a:t> a </a:t>
            </a:r>
            <a:r>
              <a:rPr kumimoji="1" lang="es-ES" sz="1800" b="0" dirty="0">
                <a:solidFill>
                  <a:schemeClr val="bg2">
                    <a:lumMod val="50000"/>
                  </a:schemeClr>
                </a:solidFill>
                <a:latin typeface="DIN" pitchFamily="2" charset="0"/>
              </a:rPr>
              <a:t>realizar compras.</a:t>
            </a:r>
          </a:p>
        </p:txBody>
      </p:sp>
      <p:pic>
        <p:nvPicPr>
          <p:cNvPr id="13319" name="Picture 7" descr="http://www.fotosearch.com/bthumb/CSP/CSP010/k0108585.jpg"/>
          <p:cNvPicPr>
            <a:picLocks noChangeAspect="1" noChangeArrowheads="1"/>
          </p:cNvPicPr>
          <p:nvPr/>
        </p:nvPicPr>
        <p:blipFill>
          <a:blip r:embed="rId3" cstate="print"/>
          <a:srcRect/>
          <a:stretch>
            <a:fillRect/>
          </a:stretch>
        </p:blipFill>
        <p:spPr bwMode="auto">
          <a:xfrm>
            <a:off x="4579824" y="4336026"/>
            <a:ext cx="2729109" cy="1814056"/>
          </a:xfrm>
          <a:prstGeom prst="rect">
            <a:avLst/>
          </a:prstGeom>
          <a:noFill/>
        </p:spPr>
      </p:pic>
      <p:sp>
        <p:nvSpPr>
          <p:cNvPr id="10" name="TextBox 9"/>
          <p:cNvSpPr txBox="1"/>
          <p:nvPr/>
        </p:nvSpPr>
        <p:spPr>
          <a:xfrm>
            <a:off x="766917" y="3215149"/>
            <a:ext cx="3893574" cy="646331"/>
          </a:xfrm>
          <a:prstGeom prst="rect">
            <a:avLst/>
          </a:prstGeom>
          <a:noFill/>
        </p:spPr>
        <p:txBody>
          <a:bodyPr wrap="square" rtlCol="0">
            <a:spAutoFit/>
          </a:bodyPr>
          <a:lstStyle/>
          <a:p>
            <a:pPr marL="0" lvl="1"/>
            <a:r>
              <a:rPr kumimoji="1" lang="es-ES" sz="1800" b="0" dirty="0" smtClean="0">
                <a:solidFill>
                  <a:schemeClr val="bg2">
                    <a:lumMod val="50000"/>
                  </a:schemeClr>
                </a:solidFill>
                <a:latin typeface="DIN" pitchFamily="2" charset="0"/>
                <a:sym typeface="Wingdings" pitchFamily="2" charset="2"/>
              </a:rPr>
              <a:t>2</a:t>
            </a:r>
            <a:r>
              <a:rPr kumimoji="1" lang="es-ES" sz="1800" b="0" dirty="0" smtClean="0">
                <a:solidFill>
                  <a:schemeClr val="tx2">
                    <a:lumMod val="50000"/>
                  </a:schemeClr>
                </a:solidFill>
                <a:latin typeface="DIN" pitchFamily="2" charset="0"/>
                <a:sym typeface="Wingdings" pitchFamily="2" charset="2"/>
              </a:rPr>
              <a:t>.      Flujos Vehiculares</a:t>
            </a:r>
          </a:p>
          <a:p>
            <a:endParaRPr lang="en-US" dirty="0"/>
          </a:p>
        </p:txBody>
      </p:sp>
      <p:pic>
        <p:nvPicPr>
          <p:cNvPr id="11" name="Picture 10" descr="Bogota Traffic2.jpg"/>
          <p:cNvPicPr>
            <a:picLocks noChangeAspect="1"/>
          </p:cNvPicPr>
          <p:nvPr/>
        </p:nvPicPr>
        <p:blipFill>
          <a:blip r:embed="rId4" cstate="print"/>
          <a:stretch>
            <a:fillRect/>
          </a:stretch>
        </p:blipFill>
        <p:spPr>
          <a:xfrm>
            <a:off x="7361059" y="4315229"/>
            <a:ext cx="1561716" cy="1834846"/>
          </a:xfrm>
          <a:prstGeom prst="rect">
            <a:avLst/>
          </a:prstGeom>
        </p:spPr>
      </p:pic>
      <p:pic>
        <p:nvPicPr>
          <p:cNvPr id="64513" name="Picture 1"/>
          <p:cNvPicPr>
            <a:picLocks noChangeAspect="1" noChangeArrowheads="1"/>
          </p:cNvPicPr>
          <p:nvPr/>
        </p:nvPicPr>
        <p:blipFill>
          <a:blip r:embed="rId5" cstate="print"/>
          <a:srcRect/>
          <a:stretch>
            <a:fillRect/>
          </a:stretch>
        </p:blipFill>
        <p:spPr bwMode="auto">
          <a:xfrm>
            <a:off x="4544962" y="1283109"/>
            <a:ext cx="4339903" cy="2890685"/>
          </a:xfrm>
          <a:prstGeom prst="rect">
            <a:avLst/>
          </a:prstGeom>
          <a:noFill/>
          <a:ln w="9525">
            <a:noFill/>
            <a:miter lim="800000"/>
            <a:headEnd/>
            <a:tailEnd/>
          </a:ln>
        </p:spPr>
      </p:pic>
      <p:sp>
        <p:nvSpPr>
          <p:cNvPr id="12" name="Date Placeholder 11"/>
          <p:cNvSpPr>
            <a:spLocks noGrp="1"/>
          </p:cNvSpPr>
          <p:nvPr>
            <p:ph type="dt" sz="half" idx="10"/>
          </p:nvPr>
        </p:nvSpPr>
        <p:spPr/>
        <p:txBody>
          <a:bodyPr/>
          <a:lstStyle/>
          <a:p>
            <a:fld id="{78AEFE17-50DA-4067-8B48-1AA2D46141C3}" type="datetime5">
              <a:rPr lang="en-US" smtClean="0"/>
              <a:t>10-Oct-11</a:t>
            </a:fld>
            <a:endParaRPr lang="en-US"/>
          </a:p>
        </p:txBody>
      </p:sp>
      <p:sp>
        <p:nvSpPr>
          <p:cNvPr id="13" name="Slide Number Placeholder 12"/>
          <p:cNvSpPr>
            <a:spLocks noGrp="1"/>
          </p:cNvSpPr>
          <p:nvPr>
            <p:ph type="sldNum" sz="quarter" idx="12"/>
          </p:nvPr>
        </p:nvSpPr>
        <p:spPr/>
        <p:txBody>
          <a:bodyPr/>
          <a:lstStyle/>
          <a:p>
            <a:fld id="{BE43786B-D812-4D0D-B339-5F916E03F303}" type="slidenum">
              <a:rPr lang="en-US" smtClean="0"/>
              <a:pPr/>
              <a:t>5</a:t>
            </a:fld>
            <a:endParaRPr lang="en-US"/>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70339">
                                            <p:txEl>
                                              <p:pRg st="0" end="0"/>
                                            </p:txEl>
                                          </p:spTgt>
                                        </p:tgtEl>
                                        <p:attrNameLst>
                                          <p:attrName>style.visibility</p:attrName>
                                        </p:attrNameLst>
                                      </p:cBhvr>
                                      <p:to>
                                        <p:strVal val="visible"/>
                                      </p:to>
                                    </p:set>
                                    <p:anim calcmode="lin" valueType="num">
                                      <p:cBhvr additive="base">
                                        <p:cTn id="7" dur="500" fill="hold"/>
                                        <p:tgtEl>
                                          <p:spTgt spid="270339">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70339">
                                            <p:txEl>
                                              <p:pRg st="0" end="0"/>
                                            </p:txEl>
                                          </p:spTgt>
                                        </p:tgtEl>
                                        <p:attrNameLst>
                                          <p:attrName>ppt_y</p:attrName>
                                        </p:attrNameLst>
                                      </p:cBhvr>
                                      <p:tavLst>
                                        <p:tav tm="0">
                                          <p:val>
                                            <p:strVal val="#ppt_y"/>
                                          </p:val>
                                        </p:tav>
                                        <p:tav tm="100000">
                                          <p:val>
                                            <p:strVal val="#ppt_y"/>
                                          </p:val>
                                        </p:tav>
                                      </p:tavLst>
                                    </p:anim>
                                  </p:childTnLst>
                                  <p:subTnLst>
                                    <p:animClr>
                                      <p:cBhvr override="childStyle">
                                        <p:cTn dur="1" fill="hold" display="0" masterRel="nextClick" afterEffect="1"/>
                                        <p:tgtEl>
                                          <p:spTgt spid="270339">
                                            <p:txEl>
                                              <p:pRg st="0" end="0"/>
                                            </p:txEl>
                                          </p:spTgt>
                                        </p:tgtEl>
                                        <p:attrNameLst>
                                          <p:attrName>ppt_c</p:attrName>
                                        </p:attrNameLst>
                                      </p:cBhvr>
                                      <p:to>
                                        <a:srgbClr val="AEB0BC"/>
                                      </p:to>
                                    </p:animClr>
                                  </p:sub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70339">
                                            <p:txEl>
                                              <p:pRg st="1" end="1"/>
                                            </p:txEl>
                                          </p:spTgt>
                                        </p:tgtEl>
                                        <p:attrNameLst>
                                          <p:attrName>style.visibility</p:attrName>
                                        </p:attrNameLst>
                                      </p:cBhvr>
                                      <p:to>
                                        <p:strVal val="visible"/>
                                      </p:to>
                                    </p:set>
                                    <p:anim calcmode="lin" valueType="num">
                                      <p:cBhvr additive="base">
                                        <p:cTn id="13" dur="500" fill="hold"/>
                                        <p:tgtEl>
                                          <p:spTgt spid="270339">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70339">
                                            <p:txEl>
                                              <p:pRg st="1" end="1"/>
                                            </p:txEl>
                                          </p:spTgt>
                                        </p:tgtEl>
                                        <p:attrNameLst>
                                          <p:attrName>ppt_y</p:attrName>
                                        </p:attrNameLst>
                                      </p:cBhvr>
                                      <p:tavLst>
                                        <p:tav tm="0">
                                          <p:val>
                                            <p:strVal val="#ppt_y"/>
                                          </p:val>
                                        </p:tav>
                                        <p:tav tm="100000">
                                          <p:val>
                                            <p:strVal val="#ppt_y"/>
                                          </p:val>
                                        </p:tav>
                                      </p:tavLst>
                                    </p:anim>
                                  </p:childTnLst>
                                  <p:subTnLst>
                                    <p:animClr>
                                      <p:cBhvr override="childStyle">
                                        <p:cTn dur="1" fill="hold" display="0" masterRel="nextClick" afterEffect="1"/>
                                        <p:tgtEl>
                                          <p:spTgt spid="270339">
                                            <p:txEl>
                                              <p:pRg st="1" end="1"/>
                                            </p:txEl>
                                          </p:spTgt>
                                        </p:tgtEl>
                                        <p:attrNameLst>
                                          <p:attrName>ppt_c</p:attrName>
                                        </p:attrNameLst>
                                      </p:cBhvr>
                                      <p:to>
                                        <a:srgbClr val="AEB0BC"/>
                                      </p:to>
                                    </p:animClr>
                                  </p:subTnLst>
                                </p:cTn>
                              </p:par>
                              <p:par>
                                <p:cTn id="15" presetID="2" presetClass="entr" presetSubtype="8" fill="hold" grpId="0" nodeType="withEffect">
                                  <p:stCondLst>
                                    <p:cond delay="0"/>
                                  </p:stCondLst>
                                  <p:childTnLst>
                                    <p:set>
                                      <p:cBhvr>
                                        <p:cTn id="16" dur="1" fill="hold">
                                          <p:stCondLst>
                                            <p:cond delay="0"/>
                                          </p:stCondLst>
                                        </p:cTn>
                                        <p:tgtEl>
                                          <p:spTgt spid="270339">
                                            <p:txEl>
                                              <p:pRg st="2" end="2"/>
                                            </p:txEl>
                                          </p:spTgt>
                                        </p:tgtEl>
                                        <p:attrNameLst>
                                          <p:attrName>style.visibility</p:attrName>
                                        </p:attrNameLst>
                                      </p:cBhvr>
                                      <p:to>
                                        <p:strVal val="visible"/>
                                      </p:to>
                                    </p:set>
                                    <p:anim calcmode="lin" valueType="num">
                                      <p:cBhvr additive="base">
                                        <p:cTn id="17" dur="500" fill="hold"/>
                                        <p:tgtEl>
                                          <p:spTgt spid="270339">
                                            <p:txEl>
                                              <p:pRg st="2" end="2"/>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270339">
                                            <p:txEl>
                                              <p:pRg st="2" end="2"/>
                                            </p:txEl>
                                          </p:spTgt>
                                        </p:tgtEl>
                                        <p:attrNameLst>
                                          <p:attrName>ppt_y</p:attrName>
                                        </p:attrNameLst>
                                      </p:cBhvr>
                                      <p:tavLst>
                                        <p:tav tm="0">
                                          <p:val>
                                            <p:strVal val="#ppt_y"/>
                                          </p:val>
                                        </p:tav>
                                        <p:tav tm="100000">
                                          <p:val>
                                            <p:strVal val="#ppt_y"/>
                                          </p:val>
                                        </p:tav>
                                      </p:tavLst>
                                    </p:anim>
                                  </p:childTnLst>
                                  <p:subTnLst>
                                    <p:animClr>
                                      <p:cBhvr override="childStyle">
                                        <p:cTn dur="1" fill="hold" display="0" masterRel="nextClick" afterEffect="1"/>
                                        <p:tgtEl>
                                          <p:spTgt spid="270339">
                                            <p:txEl>
                                              <p:pRg st="2" end="2"/>
                                            </p:txEl>
                                          </p:spTgt>
                                        </p:tgtEl>
                                        <p:attrNameLst>
                                          <p:attrName>ppt_c</p:attrName>
                                        </p:attrNameLst>
                                      </p:cBhvr>
                                      <p:to>
                                        <a:srgbClr val="AEB0BC"/>
                                      </p:to>
                                    </p:animClr>
                                  </p:subTnLst>
                                </p:cTn>
                              </p:par>
                              <p:par>
                                <p:cTn id="19" presetID="2" presetClass="entr" presetSubtype="8" fill="hold" grpId="0" nodeType="withEffect">
                                  <p:stCondLst>
                                    <p:cond delay="0"/>
                                  </p:stCondLst>
                                  <p:childTnLst>
                                    <p:set>
                                      <p:cBhvr>
                                        <p:cTn id="20" dur="1" fill="hold">
                                          <p:stCondLst>
                                            <p:cond delay="0"/>
                                          </p:stCondLst>
                                        </p:cTn>
                                        <p:tgtEl>
                                          <p:spTgt spid="270339">
                                            <p:txEl>
                                              <p:pRg st="3" end="3"/>
                                            </p:txEl>
                                          </p:spTgt>
                                        </p:tgtEl>
                                        <p:attrNameLst>
                                          <p:attrName>style.visibility</p:attrName>
                                        </p:attrNameLst>
                                      </p:cBhvr>
                                      <p:to>
                                        <p:strVal val="visible"/>
                                      </p:to>
                                    </p:set>
                                    <p:anim calcmode="lin" valueType="num">
                                      <p:cBhvr additive="base">
                                        <p:cTn id="21" dur="500" fill="hold"/>
                                        <p:tgtEl>
                                          <p:spTgt spid="270339">
                                            <p:txEl>
                                              <p:pRg st="3" end="3"/>
                                            </p:txEl>
                                          </p:spTgt>
                                        </p:tgtEl>
                                        <p:attrNameLst>
                                          <p:attrName>ppt_x</p:attrName>
                                        </p:attrNameLst>
                                      </p:cBhvr>
                                      <p:tavLst>
                                        <p:tav tm="0">
                                          <p:val>
                                            <p:strVal val="0-#ppt_w/2"/>
                                          </p:val>
                                        </p:tav>
                                        <p:tav tm="100000">
                                          <p:val>
                                            <p:strVal val="#ppt_x"/>
                                          </p:val>
                                        </p:tav>
                                      </p:tavLst>
                                    </p:anim>
                                    <p:anim calcmode="lin" valueType="num">
                                      <p:cBhvr additive="base">
                                        <p:cTn id="22" dur="500" fill="hold"/>
                                        <p:tgtEl>
                                          <p:spTgt spid="270339">
                                            <p:txEl>
                                              <p:pRg st="3" end="3"/>
                                            </p:txEl>
                                          </p:spTgt>
                                        </p:tgtEl>
                                        <p:attrNameLst>
                                          <p:attrName>ppt_y</p:attrName>
                                        </p:attrNameLst>
                                      </p:cBhvr>
                                      <p:tavLst>
                                        <p:tav tm="0">
                                          <p:val>
                                            <p:strVal val="#ppt_y"/>
                                          </p:val>
                                        </p:tav>
                                        <p:tav tm="100000">
                                          <p:val>
                                            <p:strVal val="#ppt_y"/>
                                          </p:val>
                                        </p:tav>
                                      </p:tavLst>
                                    </p:anim>
                                  </p:childTnLst>
                                  <p:subTnLst>
                                    <p:animClr>
                                      <p:cBhvr override="childStyle">
                                        <p:cTn dur="1" fill="hold" display="0" masterRel="nextClick" afterEffect="1"/>
                                        <p:tgtEl>
                                          <p:spTgt spid="270339">
                                            <p:txEl>
                                              <p:pRg st="3" end="3"/>
                                            </p:txEl>
                                          </p:spTgt>
                                        </p:tgtEl>
                                        <p:attrNameLst>
                                          <p:attrName>ppt_c</p:attrName>
                                        </p:attrNameLst>
                                      </p:cBhvr>
                                      <p:to>
                                        <a:srgbClr val="AEB0BC"/>
                                      </p:to>
                                    </p:animClr>
                                  </p:sub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
                                            <p:txEl>
                                              <p:pRg st="0" end="0"/>
                                            </p:txEl>
                                          </p:spTgt>
                                        </p:tgtEl>
                                        <p:attrNameLst>
                                          <p:attrName>style.visibility</p:attrName>
                                        </p:attrNameLst>
                                      </p:cBhvr>
                                      <p:to>
                                        <p:strVal val="visible"/>
                                      </p:to>
                                    </p:set>
                                    <p:animEffect transition="in" filter="fade">
                                      <p:cBhvr>
                                        <p:cTn id="27" dur="2000"/>
                                        <p:tgtEl>
                                          <p:spTgt spid="10">
                                            <p:txEl>
                                              <p:pRg st="0" end="0"/>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13319"/>
                                        </p:tgtEl>
                                        <p:attrNameLst>
                                          <p:attrName>style.visibility</p:attrName>
                                        </p:attrNameLst>
                                      </p:cBhvr>
                                      <p:to>
                                        <p:strVal val="visible"/>
                                      </p:to>
                                    </p:set>
                                    <p:animEffect transition="in" filter="fade">
                                      <p:cBhvr>
                                        <p:cTn id="30" dur="2000"/>
                                        <p:tgtEl>
                                          <p:spTgt spid="13319"/>
                                        </p:tgtEl>
                                      </p:cBhvr>
                                    </p:animEffect>
                                  </p:childTnLst>
                                </p:cTn>
                              </p:par>
                            </p:childTnLst>
                          </p:cTn>
                        </p:par>
                      </p:childTnLst>
                    </p:cTn>
                  </p:par>
                  <p:par>
                    <p:cTn id="31" fill="hold">
                      <p:stCondLst>
                        <p:cond delay="indefinite"/>
                      </p:stCondLst>
                      <p:childTnLst>
                        <p:par>
                          <p:cTn id="32" fill="hold">
                            <p:stCondLst>
                              <p:cond delay="0"/>
                            </p:stCondLst>
                            <p:childTnLst>
                              <p:par>
                                <p:cTn id="33" presetID="18" presetClass="entr" presetSubtype="6" fill="hold" grpId="0" nodeType="clickEffect">
                                  <p:stCondLst>
                                    <p:cond delay="0"/>
                                  </p:stCondLst>
                                  <p:childTnLst>
                                    <p:set>
                                      <p:cBhvr>
                                        <p:cTn id="34" dur="1" fill="hold">
                                          <p:stCondLst>
                                            <p:cond delay="0"/>
                                          </p:stCondLst>
                                        </p:cTn>
                                        <p:tgtEl>
                                          <p:spTgt spid="270344"/>
                                        </p:tgtEl>
                                        <p:attrNameLst>
                                          <p:attrName>style.visibility</p:attrName>
                                        </p:attrNameLst>
                                      </p:cBhvr>
                                      <p:to>
                                        <p:strVal val="visible"/>
                                      </p:to>
                                    </p:set>
                                    <p:animEffect transition="in" filter="strips(downRight)">
                                      <p:cBhvr>
                                        <p:cTn id="35" dur="500"/>
                                        <p:tgtEl>
                                          <p:spTgt spid="270344"/>
                                        </p:tgtEl>
                                      </p:cBhvr>
                                    </p:animEffect>
                                  </p:childTnLst>
                                </p:cTn>
                              </p:par>
                              <p:par>
                                <p:cTn id="36" presetID="3" presetClass="entr" presetSubtype="10" fill="hold"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blinds(horizontal)">
                                      <p:cBhvr>
                                        <p:cTn id="3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0339" grpId="0" build="p" bldLvl="2" autoUpdateAnimBg="0"/>
      <p:bldP spid="270344" grpId="0" autoUpdateAnimBg="0"/>
      <p:bldP spid="10"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7" name="Rectangle 3"/>
          <p:cNvSpPr>
            <a:spLocks noChangeArrowheads="1"/>
          </p:cNvSpPr>
          <p:nvPr/>
        </p:nvSpPr>
        <p:spPr bwMode="auto">
          <a:xfrm>
            <a:off x="890996" y="1263804"/>
            <a:ext cx="3300003" cy="871537"/>
          </a:xfrm>
          <a:prstGeom prst="rect">
            <a:avLst/>
          </a:prstGeom>
          <a:noFill/>
          <a:ln w="9525">
            <a:noFill/>
            <a:miter lim="800000"/>
            <a:headEnd/>
            <a:tailEnd/>
          </a:ln>
        </p:spPr>
        <p:txBody>
          <a:bodyPr/>
          <a:lstStyle/>
          <a:p>
            <a:pPr marL="342900" indent="-342900" eaLnBrk="1" hangingPunct="1">
              <a:lnSpc>
                <a:spcPct val="90000"/>
              </a:lnSpc>
              <a:spcBef>
                <a:spcPct val="20000"/>
              </a:spcBef>
              <a:buClr>
                <a:schemeClr val="bg2">
                  <a:lumMod val="25000"/>
                </a:schemeClr>
              </a:buClr>
              <a:buSzPct val="85000"/>
              <a:buFont typeface="Wingdings" pitchFamily="2" charset="2"/>
              <a:buChar char="§"/>
            </a:pPr>
            <a:r>
              <a:rPr lang="es-VE" sz="2400" b="0" dirty="0">
                <a:solidFill>
                  <a:schemeClr val="bg2">
                    <a:lumMod val="50000"/>
                  </a:schemeClr>
                </a:solidFill>
                <a:latin typeface="DIN" pitchFamily="2" charset="0"/>
              </a:rPr>
              <a:t>Mapas Digitales</a:t>
            </a:r>
          </a:p>
          <a:p>
            <a:pPr marL="342900" indent="-342900" eaLnBrk="1" hangingPunct="1">
              <a:lnSpc>
                <a:spcPct val="90000"/>
              </a:lnSpc>
              <a:spcBef>
                <a:spcPct val="20000"/>
              </a:spcBef>
              <a:buClr>
                <a:schemeClr val="bg2">
                  <a:lumMod val="25000"/>
                </a:schemeClr>
              </a:buClr>
              <a:buSzPct val="85000"/>
              <a:buFont typeface="Wingdings" pitchFamily="2" charset="2"/>
              <a:buChar char="§"/>
            </a:pPr>
            <a:r>
              <a:rPr lang="es-VE" sz="2400" b="0" dirty="0" smtClean="0">
                <a:solidFill>
                  <a:schemeClr val="bg2">
                    <a:lumMod val="50000"/>
                  </a:schemeClr>
                </a:solidFill>
                <a:latin typeface="DIN" pitchFamily="2" charset="0"/>
              </a:rPr>
              <a:t>Estaciones/Tiendas</a:t>
            </a:r>
          </a:p>
        </p:txBody>
      </p:sp>
      <p:sp>
        <p:nvSpPr>
          <p:cNvPr id="216068" name="Rectangle 4"/>
          <p:cNvSpPr>
            <a:spLocks noChangeArrowheads="1"/>
          </p:cNvSpPr>
          <p:nvPr/>
        </p:nvSpPr>
        <p:spPr bwMode="auto">
          <a:xfrm>
            <a:off x="5272497" y="1265391"/>
            <a:ext cx="3642903" cy="871538"/>
          </a:xfrm>
          <a:prstGeom prst="rect">
            <a:avLst/>
          </a:prstGeom>
          <a:noFill/>
          <a:ln w="9525">
            <a:noFill/>
            <a:miter lim="800000"/>
            <a:headEnd/>
            <a:tailEnd/>
          </a:ln>
        </p:spPr>
        <p:txBody>
          <a:bodyPr/>
          <a:lstStyle/>
          <a:p>
            <a:pPr marL="342900" indent="-342900" eaLnBrk="1" hangingPunct="1">
              <a:lnSpc>
                <a:spcPct val="90000"/>
              </a:lnSpc>
              <a:spcBef>
                <a:spcPct val="20000"/>
              </a:spcBef>
              <a:buClr>
                <a:schemeClr val="bg2">
                  <a:lumMod val="25000"/>
                </a:schemeClr>
              </a:buClr>
              <a:buSzPct val="85000"/>
              <a:buFont typeface="Wingdings" pitchFamily="2" charset="2"/>
              <a:buChar char="§"/>
            </a:pPr>
            <a:r>
              <a:rPr lang="es-VE" sz="2400" b="0" dirty="0" smtClean="0">
                <a:solidFill>
                  <a:schemeClr val="bg2">
                    <a:lumMod val="50000"/>
                  </a:schemeClr>
                </a:solidFill>
                <a:latin typeface="DIN" pitchFamily="2" charset="0"/>
              </a:rPr>
              <a:t>Demografía</a:t>
            </a:r>
          </a:p>
          <a:p>
            <a:pPr marL="342900" indent="-342900" eaLnBrk="1" hangingPunct="1">
              <a:lnSpc>
                <a:spcPct val="90000"/>
              </a:lnSpc>
              <a:spcBef>
                <a:spcPct val="20000"/>
              </a:spcBef>
              <a:buClr>
                <a:schemeClr val="bg2">
                  <a:lumMod val="25000"/>
                </a:schemeClr>
              </a:buClr>
              <a:buSzPct val="85000"/>
              <a:buFont typeface="Wingdings" pitchFamily="2" charset="2"/>
              <a:buChar char="§"/>
            </a:pPr>
            <a:r>
              <a:rPr lang="es-VE" sz="2400" b="0" dirty="0" smtClean="0">
                <a:solidFill>
                  <a:schemeClr val="bg2">
                    <a:lumMod val="50000"/>
                  </a:schemeClr>
                </a:solidFill>
                <a:latin typeface="DIN" pitchFamily="2" charset="0"/>
              </a:rPr>
              <a:t>Flujos Vehiculares</a:t>
            </a:r>
          </a:p>
          <a:p>
            <a:pPr marL="342900" indent="-342900" eaLnBrk="1" hangingPunct="1">
              <a:lnSpc>
                <a:spcPct val="90000"/>
              </a:lnSpc>
              <a:spcBef>
                <a:spcPct val="20000"/>
              </a:spcBef>
              <a:buClr>
                <a:schemeClr val="bg2">
                  <a:lumMod val="25000"/>
                </a:schemeClr>
              </a:buClr>
              <a:buSzPct val="85000"/>
              <a:buFont typeface="Wingdings" pitchFamily="2" charset="2"/>
              <a:buChar char="§"/>
            </a:pPr>
            <a:endParaRPr lang="es-VE" sz="2400" b="0" dirty="0">
              <a:solidFill>
                <a:schemeClr val="bg2">
                  <a:lumMod val="50000"/>
                </a:schemeClr>
              </a:solidFill>
              <a:latin typeface="DIN" pitchFamily="2" charset="0"/>
            </a:endParaRPr>
          </a:p>
        </p:txBody>
      </p:sp>
      <p:sp>
        <p:nvSpPr>
          <p:cNvPr id="18436" name="Rectangle 8"/>
          <p:cNvSpPr>
            <a:spLocks noGrp="1" noChangeArrowheads="1"/>
          </p:cNvSpPr>
          <p:nvPr>
            <p:ph type="title"/>
          </p:nvPr>
        </p:nvSpPr>
        <p:spPr/>
        <p:txBody>
          <a:bodyPr>
            <a:normAutofit fontScale="90000"/>
          </a:bodyPr>
          <a:lstStyle/>
          <a:p>
            <a:r>
              <a:rPr lang="es-VE" dirty="0" smtClean="0">
                <a:solidFill>
                  <a:schemeClr val="tx2">
                    <a:lumMod val="50000"/>
                  </a:schemeClr>
                </a:solidFill>
              </a:rPr>
              <a:t>Construcción de la Base de Datos</a:t>
            </a:r>
            <a:endParaRPr lang="en-US" dirty="0" smtClean="0">
              <a:solidFill>
                <a:schemeClr val="tx2">
                  <a:lumMod val="50000"/>
                </a:schemeClr>
              </a:solidFill>
            </a:endParaRPr>
          </a:p>
        </p:txBody>
      </p:sp>
      <p:pic>
        <p:nvPicPr>
          <p:cNvPr id="6" name="Picture 5" descr="Clipboard03.jpg"/>
          <p:cNvPicPr>
            <a:picLocks noChangeAspect="1"/>
          </p:cNvPicPr>
          <p:nvPr/>
        </p:nvPicPr>
        <p:blipFill>
          <a:blip r:embed="rId3" cstate="print"/>
          <a:stretch>
            <a:fillRect/>
          </a:stretch>
        </p:blipFill>
        <p:spPr>
          <a:xfrm>
            <a:off x="8254784" y="6474543"/>
            <a:ext cx="432620" cy="324465"/>
          </a:xfrm>
          <a:prstGeom prst="rect">
            <a:avLst/>
          </a:prstGeom>
          <a:ln>
            <a:solidFill>
              <a:schemeClr val="bg1"/>
            </a:solidFill>
          </a:ln>
        </p:spPr>
      </p:pic>
      <p:pic>
        <p:nvPicPr>
          <p:cNvPr id="2050" name="Picture 2"/>
          <p:cNvPicPr>
            <a:picLocks noChangeAspect="1" noChangeArrowheads="1"/>
          </p:cNvPicPr>
          <p:nvPr/>
        </p:nvPicPr>
        <p:blipFill>
          <a:blip r:embed="rId4" cstate="print"/>
          <a:srcRect/>
          <a:stretch>
            <a:fillRect/>
          </a:stretch>
        </p:blipFill>
        <p:spPr bwMode="auto">
          <a:xfrm>
            <a:off x="836817" y="2110044"/>
            <a:ext cx="7543800" cy="4113924"/>
          </a:xfrm>
          <a:prstGeom prst="rect">
            <a:avLst/>
          </a:prstGeom>
          <a:noFill/>
          <a:ln w="9525">
            <a:noFill/>
            <a:miter lim="800000"/>
            <a:headEnd/>
            <a:tailEnd/>
          </a:ln>
        </p:spPr>
      </p:pic>
      <p:sp>
        <p:nvSpPr>
          <p:cNvPr id="7" name="Date Placeholder 6"/>
          <p:cNvSpPr>
            <a:spLocks noGrp="1"/>
          </p:cNvSpPr>
          <p:nvPr>
            <p:ph type="dt" sz="half" idx="10"/>
          </p:nvPr>
        </p:nvSpPr>
        <p:spPr/>
        <p:txBody>
          <a:bodyPr/>
          <a:lstStyle/>
          <a:p>
            <a:fld id="{CE0883B8-F26A-4FF1-A5B5-7E8983CE27B8}" type="datetime5">
              <a:rPr lang="en-US" smtClean="0"/>
              <a:t>10-Oct-11</a:t>
            </a:fld>
            <a:endParaRPr lang="en-US"/>
          </a:p>
        </p:txBody>
      </p:sp>
      <p:sp>
        <p:nvSpPr>
          <p:cNvPr id="8" name="Slide Number Placeholder 7"/>
          <p:cNvSpPr>
            <a:spLocks noGrp="1"/>
          </p:cNvSpPr>
          <p:nvPr>
            <p:ph type="sldNum" sz="quarter" idx="12"/>
          </p:nvPr>
        </p:nvSpPr>
        <p:spPr/>
        <p:txBody>
          <a:bodyPr/>
          <a:lstStyle/>
          <a:p>
            <a:fld id="{BE43786B-D812-4D0D-B339-5F916E03F303}" type="slidenum">
              <a:rPr lang="en-US" smtClean="0"/>
              <a:pPr/>
              <a:t>6</a:t>
            </a:fld>
            <a:endParaRPr lang="en-US"/>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16067">
                                            <p:txEl>
                                              <p:pRg st="0" end="0"/>
                                            </p:txEl>
                                          </p:spTgt>
                                        </p:tgtEl>
                                        <p:attrNameLst>
                                          <p:attrName>style.visibility</p:attrName>
                                        </p:attrNameLst>
                                      </p:cBhvr>
                                      <p:to>
                                        <p:strVal val="visible"/>
                                      </p:to>
                                    </p:set>
                                    <p:anim calcmode="lin" valueType="num">
                                      <p:cBhvr additive="base">
                                        <p:cTn id="7" dur="500" fill="hold"/>
                                        <p:tgtEl>
                                          <p:spTgt spid="216067">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16067">
                                            <p:txEl>
                                              <p:pRg st="0" end="0"/>
                                            </p:txEl>
                                          </p:spTgt>
                                        </p:tgtEl>
                                        <p:attrNameLst>
                                          <p:attrName>ppt_y</p:attrName>
                                        </p:attrNameLst>
                                      </p:cBhvr>
                                      <p:tavLst>
                                        <p:tav tm="0">
                                          <p:val>
                                            <p:strVal val="#ppt_y"/>
                                          </p:val>
                                        </p:tav>
                                        <p:tav tm="100000">
                                          <p:val>
                                            <p:strVal val="#ppt_y"/>
                                          </p:val>
                                        </p:tav>
                                      </p:tavLst>
                                    </p:anim>
                                  </p:childTnLst>
                                  <p:subTnLst>
                                    <p:animClr>
                                      <p:cBhvr override="childStyle">
                                        <p:cTn dur="1" fill="hold" display="0" masterRel="nextClick" afterEffect="1"/>
                                        <p:tgtEl>
                                          <p:spTgt spid="216067">
                                            <p:txEl>
                                              <p:pRg st="0" end="0"/>
                                            </p:txEl>
                                          </p:spTgt>
                                        </p:tgtEl>
                                        <p:attrNameLst>
                                          <p:attrName>ppt_c</p:attrName>
                                        </p:attrNameLst>
                                      </p:cBhvr>
                                      <p:to>
                                        <a:srgbClr val="AEB0BC"/>
                                      </p:to>
                                    </p:animClr>
                                  </p:sub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16067">
                                            <p:txEl>
                                              <p:pRg st="1" end="1"/>
                                            </p:txEl>
                                          </p:spTgt>
                                        </p:tgtEl>
                                        <p:attrNameLst>
                                          <p:attrName>style.visibility</p:attrName>
                                        </p:attrNameLst>
                                      </p:cBhvr>
                                      <p:to>
                                        <p:strVal val="visible"/>
                                      </p:to>
                                    </p:set>
                                    <p:anim calcmode="lin" valueType="num">
                                      <p:cBhvr additive="base">
                                        <p:cTn id="13" dur="500" fill="hold"/>
                                        <p:tgtEl>
                                          <p:spTgt spid="216067">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16067">
                                            <p:txEl>
                                              <p:pRg st="1" end="1"/>
                                            </p:txEl>
                                          </p:spTgt>
                                        </p:tgtEl>
                                        <p:attrNameLst>
                                          <p:attrName>ppt_y</p:attrName>
                                        </p:attrNameLst>
                                      </p:cBhvr>
                                      <p:tavLst>
                                        <p:tav tm="0">
                                          <p:val>
                                            <p:strVal val="#ppt_y"/>
                                          </p:val>
                                        </p:tav>
                                        <p:tav tm="100000">
                                          <p:val>
                                            <p:strVal val="#ppt_y"/>
                                          </p:val>
                                        </p:tav>
                                      </p:tavLst>
                                    </p:anim>
                                  </p:childTnLst>
                                  <p:subTnLst>
                                    <p:animClr>
                                      <p:cBhvr override="childStyle">
                                        <p:cTn dur="1" fill="hold" display="0" masterRel="nextClick" afterEffect="1"/>
                                        <p:tgtEl>
                                          <p:spTgt spid="216067">
                                            <p:txEl>
                                              <p:pRg st="1" end="1"/>
                                            </p:txEl>
                                          </p:spTgt>
                                        </p:tgtEl>
                                        <p:attrNameLst>
                                          <p:attrName>ppt_c</p:attrName>
                                        </p:attrNameLst>
                                      </p:cBhvr>
                                      <p:to>
                                        <a:srgbClr val="AEB0BC"/>
                                      </p:to>
                                    </p:animClr>
                                  </p:subTnLst>
                                </p:cTn>
                              </p:par>
                            </p:childTnLst>
                          </p:cTn>
                        </p:par>
                        <p:par>
                          <p:cTn id="15" fill="hold">
                            <p:stCondLst>
                              <p:cond delay="500"/>
                            </p:stCondLst>
                            <p:childTnLst>
                              <p:par>
                                <p:cTn id="16" presetID="2" presetClass="entr" presetSubtype="8" fill="hold" grpId="0" nodeType="afterEffect">
                                  <p:stCondLst>
                                    <p:cond delay="1000"/>
                                  </p:stCondLst>
                                  <p:childTnLst>
                                    <p:set>
                                      <p:cBhvr>
                                        <p:cTn id="17" dur="1" fill="hold">
                                          <p:stCondLst>
                                            <p:cond delay="0"/>
                                          </p:stCondLst>
                                        </p:cTn>
                                        <p:tgtEl>
                                          <p:spTgt spid="216068">
                                            <p:txEl>
                                              <p:pRg st="0" end="0"/>
                                            </p:txEl>
                                          </p:spTgt>
                                        </p:tgtEl>
                                        <p:attrNameLst>
                                          <p:attrName>style.visibility</p:attrName>
                                        </p:attrNameLst>
                                      </p:cBhvr>
                                      <p:to>
                                        <p:strVal val="visible"/>
                                      </p:to>
                                    </p:set>
                                    <p:anim calcmode="lin" valueType="num">
                                      <p:cBhvr additive="base">
                                        <p:cTn id="18" dur="500" fill="hold"/>
                                        <p:tgtEl>
                                          <p:spTgt spid="216068">
                                            <p:txEl>
                                              <p:pRg st="0" end="0"/>
                                            </p:txEl>
                                          </p:spTgt>
                                        </p:tgtEl>
                                        <p:attrNameLst>
                                          <p:attrName>ppt_x</p:attrName>
                                        </p:attrNameLst>
                                      </p:cBhvr>
                                      <p:tavLst>
                                        <p:tav tm="0">
                                          <p:val>
                                            <p:strVal val="0-#ppt_w/2"/>
                                          </p:val>
                                        </p:tav>
                                        <p:tav tm="100000">
                                          <p:val>
                                            <p:strVal val="#ppt_x"/>
                                          </p:val>
                                        </p:tav>
                                      </p:tavLst>
                                    </p:anim>
                                    <p:anim calcmode="lin" valueType="num">
                                      <p:cBhvr additive="base">
                                        <p:cTn id="19" dur="500" fill="hold"/>
                                        <p:tgtEl>
                                          <p:spTgt spid="216068">
                                            <p:txEl>
                                              <p:pRg st="0" end="0"/>
                                            </p:txEl>
                                          </p:spTgt>
                                        </p:tgtEl>
                                        <p:attrNameLst>
                                          <p:attrName>ppt_y</p:attrName>
                                        </p:attrNameLst>
                                      </p:cBhvr>
                                      <p:tavLst>
                                        <p:tav tm="0">
                                          <p:val>
                                            <p:strVal val="#ppt_y"/>
                                          </p:val>
                                        </p:tav>
                                        <p:tav tm="100000">
                                          <p:val>
                                            <p:strVal val="#ppt_y"/>
                                          </p:val>
                                        </p:tav>
                                      </p:tavLst>
                                    </p:anim>
                                  </p:childTnLst>
                                  <p:subTnLst>
                                    <p:animClr>
                                      <p:cBhvr override="childStyle">
                                        <p:cTn dur="1" fill="hold" display="0" masterRel="nextClick" afterEffect="1"/>
                                        <p:tgtEl>
                                          <p:spTgt spid="216068">
                                            <p:txEl>
                                              <p:pRg st="0" end="0"/>
                                            </p:txEl>
                                          </p:spTgt>
                                        </p:tgtEl>
                                        <p:attrNameLst>
                                          <p:attrName>ppt_c</p:attrName>
                                        </p:attrNameLst>
                                      </p:cBhvr>
                                      <p:to>
                                        <a:srgbClr val="AEB0BC"/>
                                      </p:to>
                                    </p:animClr>
                                  </p:subTnLst>
                                </p:cTn>
                              </p:par>
                            </p:childTnLst>
                          </p:cTn>
                        </p:par>
                        <p:par>
                          <p:cTn id="20" fill="hold">
                            <p:stCondLst>
                              <p:cond delay="2000"/>
                            </p:stCondLst>
                            <p:childTnLst>
                              <p:par>
                                <p:cTn id="21" presetID="2" presetClass="entr" presetSubtype="8" fill="hold" grpId="0" nodeType="afterEffect">
                                  <p:stCondLst>
                                    <p:cond delay="1000"/>
                                  </p:stCondLst>
                                  <p:childTnLst>
                                    <p:set>
                                      <p:cBhvr>
                                        <p:cTn id="22" dur="1" fill="hold">
                                          <p:stCondLst>
                                            <p:cond delay="0"/>
                                          </p:stCondLst>
                                        </p:cTn>
                                        <p:tgtEl>
                                          <p:spTgt spid="216068">
                                            <p:txEl>
                                              <p:pRg st="1" end="1"/>
                                            </p:txEl>
                                          </p:spTgt>
                                        </p:tgtEl>
                                        <p:attrNameLst>
                                          <p:attrName>style.visibility</p:attrName>
                                        </p:attrNameLst>
                                      </p:cBhvr>
                                      <p:to>
                                        <p:strVal val="visible"/>
                                      </p:to>
                                    </p:set>
                                    <p:anim calcmode="lin" valueType="num">
                                      <p:cBhvr additive="base">
                                        <p:cTn id="23" dur="500" fill="hold"/>
                                        <p:tgtEl>
                                          <p:spTgt spid="216068">
                                            <p:txEl>
                                              <p:pRg st="1" end="1"/>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216068">
                                            <p:txEl>
                                              <p:pRg st="1" end="1"/>
                                            </p:txEl>
                                          </p:spTgt>
                                        </p:tgtEl>
                                        <p:attrNameLst>
                                          <p:attrName>ppt_y</p:attrName>
                                        </p:attrNameLst>
                                      </p:cBhvr>
                                      <p:tavLst>
                                        <p:tav tm="0">
                                          <p:val>
                                            <p:strVal val="#ppt_y"/>
                                          </p:val>
                                        </p:tav>
                                        <p:tav tm="100000">
                                          <p:val>
                                            <p:strVal val="#ppt_y"/>
                                          </p:val>
                                        </p:tav>
                                      </p:tavLst>
                                    </p:anim>
                                  </p:childTnLst>
                                  <p:subTnLst>
                                    <p:animClr>
                                      <p:cBhvr override="childStyle">
                                        <p:cTn dur="1" fill="hold" display="0" masterRel="nextClick" afterEffect="1"/>
                                        <p:tgtEl>
                                          <p:spTgt spid="216068">
                                            <p:txEl>
                                              <p:pRg st="1" end="1"/>
                                            </p:txEl>
                                          </p:spTgt>
                                        </p:tgtEl>
                                        <p:attrNameLst>
                                          <p:attrName>ppt_c</p:attrName>
                                        </p:attrNameLst>
                                      </p:cBhvr>
                                      <p:to>
                                        <a:srgbClr val="AEB0BC"/>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6067" grpId="0" build="p" autoUpdateAnimBg="0" advAuto="1000"/>
      <p:bldP spid="216068" grpId="0" build="p" autoUpdateAnimBg="0" advAuto="100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050"/>
          <p:cNvSpPr>
            <a:spLocks noGrp="1" noChangeArrowheads="1"/>
          </p:cNvSpPr>
          <p:nvPr>
            <p:ph type="title"/>
          </p:nvPr>
        </p:nvSpPr>
        <p:spPr>
          <a:xfrm>
            <a:off x="706438" y="546100"/>
            <a:ext cx="8202612" cy="557213"/>
          </a:xfrm>
        </p:spPr>
        <p:txBody>
          <a:bodyPr>
            <a:normAutofit/>
          </a:bodyPr>
          <a:lstStyle/>
          <a:p>
            <a:r>
              <a:rPr lang="es-VE" sz="2400" dirty="0" smtClean="0">
                <a:solidFill>
                  <a:schemeClr val="tx2">
                    <a:lumMod val="50000"/>
                  </a:schemeClr>
                </a:solidFill>
                <a:latin typeface="Arial" pitchFamily="34" charset="0"/>
                <a:cs typeface="Arial" pitchFamily="34" charset="0"/>
              </a:rPr>
              <a:t>La cadena de desempeño o “</a:t>
            </a:r>
            <a:r>
              <a:rPr lang="es-VE" sz="2400" dirty="0" err="1" smtClean="0">
                <a:solidFill>
                  <a:schemeClr val="tx2">
                    <a:lumMod val="50000"/>
                  </a:schemeClr>
                </a:solidFill>
                <a:latin typeface="Arial" pitchFamily="34" charset="0"/>
                <a:cs typeface="Arial" pitchFamily="34" charset="0"/>
              </a:rPr>
              <a:t>Retail</a:t>
            </a:r>
            <a:r>
              <a:rPr lang="es-VE" sz="2400" dirty="0" smtClean="0">
                <a:solidFill>
                  <a:schemeClr val="tx2">
                    <a:lumMod val="50000"/>
                  </a:schemeClr>
                </a:solidFill>
                <a:latin typeface="Arial" pitchFamily="34" charset="0"/>
                <a:cs typeface="Arial" pitchFamily="34" charset="0"/>
              </a:rPr>
              <a:t> </a:t>
            </a:r>
            <a:r>
              <a:rPr lang="es-VE" sz="2400" dirty="0" err="1" smtClean="0">
                <a:solidFill>
                  <a:schemeClr val="tx2">
                    <a:lumMod val="50000"/>
                  </a:schemeClr>
                </a:solidFill>
                <a:latin typeface="Arial" pitchFamily="34" charset="0"/>
                <a:cs typeface="Arial" pitchFamily="34" charset="0"/>
              </a:rPr>
              <a:t>Value</a:t>
            </a:r>
            <a:r>
              <a:rPr lang="es-VE" sz="2400" dirty="0" smtClean="0">
                <a:solidFill>
                  <a:schemeClr val="tx2">
                    <a:lumMod val="50000"/>
                  </a:schemeClr>
                </a:solidFill>
                <a:latin typeface="Arial" pitchFamily="34" charset="0"/>
                <a:cs typeface="Arial" pitchFamily="34" charset="0"/>
              </a:rPr>
              <a:t> </a:t>
            </a:r>
            <a:r>
              <a:rPr lang="es-VE" sz="2400" dirty="0" err="1" smtClean="0">
                <a:solidFill>
                  <a:schemeClr val="tx2">
                    <a:lumMod val="50000"/>
                  </a:schemeClr>
                </a:solidFill>
                <a:latin typeface="Arial" pitchFamily="34" charset="0"/>
                <a:cs typeface="Arial" pitchFamily="34" charset="0"/>
              </a:rPr>
              <a:t>Chain</a:t>
            </a:r>
            <a:r>
              <a:rPr lang="es-VE" sz="2400" dirty="0" smtClean="0">
                <a:solidFill>
                  <a:schemeClr val="tx2">
                    <a:lumMod val="50000"/>
                  </a:schemeClr>
                </a:solidFill>
                <a:latin typeface="Arial" pitchFamily="34" charset="0"/>
                <a:cs typeface="Arial" pitchFamily="34" charset="0"/>
              </a:rPr>
              <a:t>”</a:t>
            </a:r>
          </a:p>
        </p:txBody>
      </p:sp>
      <p:sp>
        <p:nvSpPr>
          <p:cNvPr id="289796" name="Oval 2052"/>
          <p:cNvSpPr>
            <a:spLocks noChangeArrowheads="1"/>
          </p:cNvSpPr>
          <p:nvPr/>
        </p:nvSpPr>
        <p:spPr bwMode="auto">
          <a:xfrm>
            <a:off x="1068388" y="2617788"/>
            <a:ext cx="1644650" cy="1511300"/>
          </a:xfrm>
          <a:prstGeom prst="ellipse">
            <a:avLst/>
          </a:prstGeom>
          <a:noFill/>
          <a:ln w="76200">
            <a:solidFill>
              <a:srgbClr val="FFFF00"/>
            </a:solidFill>
            <a:round/>
            <a:headEnd/>
            <a:tailEnd/>
          </a:ln>
        </p:spPr>
        <p:txBody>
          <a:bodyPr wrap="none" anchor="ctr"/>
          <a:lstStyle/>
          <a:p>
            <a:pPr algn="ctr"/>
            <a:endParaRPr lang="es-ES" sz="1000" b="0">
              <a:solidFill>
                <a:schemeClr val="accent2"/>
              </a:solidFill>
              <a:latin typeface="Times New Roman" pitchFamily="18" charset="0"/>
            </a:endParaRPr>
          </a:p>
        </p:txBody>
      </p:sp>
      <p:sp>
        <p:nvSpPr>
          <p:cNvPr id="289800" name="Rectangle 2056"/>
          <p:cNvSpPr>
            <a:spLocks noChangeArrowheads="1"/>
          </p:cNvSpPr>
          <p:nvPr/>
        </p:nvSpPr>
        <p:spPr bwMode="auto">
          <a:xfrm>
            <a:off x="193932" y="4067636"/>
            <a:ext cx="1604962" cy="308419"/>
          </a:xfrm>
          <a:prstGeom prst="rect">
            <a:avLst/>
          </a:prstGeom>
          <a:noFill/>
          <a:ln w="9525">
            <a:noFill/>
            <a:miter lim="800000"/>
            <a:headEnd/>
            <a:tailEnd/>
          </a:ln>
          <a:effectLst/>
        </p:spPr>
        <p:txBody>
          <a:bodyPr lIns="92075" tIns="46038" rIns="92075" bIns="46038">
            <a:spAutoFit/>
          </a:bodyPr>
          <a:lstStyle/>
          <a:p>
            <a:pPr algn="ctr">
              <a:defRPr/>
            </a:pPr>
            <a:r>
              <a:rPr lang="en-US" sz="1400" dirty="0">
                <a:solidFill>
                  <a:schemeClr val="tx1"/>
                </a:solidFill>
                <a:effectLst>
                  <a:outerShdw blurRad="38100" dist="38100" dir="2700000" algn="tl">
                    <a:srgbClr val="C0C0C0"/>
                  </a:outerShdw>
                </a:effectLst>
                <a:latin typeface="DIN" pitchFamily="2" charset="0"/>
              </a:rPr>
              <a:t>UBICACIÓN</a:t>
            </a:r>
            <a:endParaRPr lang="en-US" sz="1400" dirty="0">
              <a:solidFill>
                <a:schemeClr val="tx1"/>
              </a:solidFill>
              <a:latin typeface="DIN" pitchFamily="2" charset="0"/>
            </a:endParaRPr>
          </a:p>
        </p:txBody>
      </p:sp>
      <p:sp>
        <p:nvSpPr>
          <p:cNvPr id="289801" name="Rectangle 2057"/>
          <p:cNvSpPr>
            <a:spLocks noChangeArrowheads="1"/>
          </p:cNvSpPr>
          <p:nvPr/>
        </p:nvSpPr>
        <p:spPr bwMode="auto">
          <a:xfrm>
            <a:off x="1236089" y="3048000"/>
            <a:ext cx="1099661" cy="308419"/>
          </a:xfrm>
          <a:prstGeom prst="rect">
            <a:avLst/>
          </a:prstGeom>
          <a:noFill/>
          <a:ln w="9525">
            <a:noFill/>
            <a:miter lim="800000"/>
            <a:headEnd/>
            <a:tailEnd/>
          </a:ln>
          <a:effectLst/>
        </p:spPr>
        <p:txBody>
          <a:bodyPr wrap="none" lIns="92075" tIns="46038" rIns="92075" bIns="46038">
            <a:spAutoFit/>
          </a:bodyPr>
          <a:lstStyle/>
          <a:p>
            <a:pPr algn="ctr">
              <a:defRPr/>
            </a:pPr>
            <a:r>
              <a:rPr lang="en-US" sz="1400" cap="all" dirty="0" err="1" smtClean="0">
                <a:solidFill>
                  <a:schemeClr val="tx1"/>
                </a:solidFill>
                <a:effectLst>
                  <a:outerShdw blurRad="38100" dist="38100" dir="2700000" algn="tl">
                    <a:srgbClr val="C0C0C0"/>
                  </a:outerShdw>
                </a:effectLst>
                <a:latin typeface="DIN" pitchFamily="2" charset="0"/>
              </a:rPr>
              <a:t>Inversión</a:t>
            </a:r>
            <a:endParaRPr lang="en-US" sz="1400" cap="all" dirty="0">
              <a:solidFill>
                <a:schemeClr val="tx1"/>
              </a:solidFill>
              <a:effectLst>
                <a:outerShdw blurRad="38100" dist="38100" dir="2700000" algn="tl">
                  <a:srgbClr val="C0C0C0"/>
                </a:outerShdw>
              </a:effectLst>
              <a:latin typeface="DIN" pitchFamily="2" charset="0"/>
            </a:endParaRPr>
          </a:p>
        </p:txBody>
      </p:sp>
      <p:sp>
        <p:nvSpPr>
          <p:cNvPr id="289802" name="Rectangle 2058"/>
          <p:cNvSpPr>
            <a:spLocks noChangeArrowheads="1"/>
          </p:cNvSpPr>
          <p:nvPr/>
        </p:nvSpPr>
        <p:spPr bwMode="auto">
          <a:xfrm>
            <a:off x="4419600" y="3886200"/>
            <a:ext cx="1600200" cy="523862"/>
          </a:xfrm>
          <a:prstGeom prst="rect">
            <a:avLst/>
          </a:prstGeom>
          <a:noFill/>
          <a:ln w="9525">
            <a:noFill/>
            <a:miter lim="800000"/>
            <a:headEnd/>
            <a:tailEnd/>
          </a:ln>
          <a:effectLst/>
        </p:spPr>
        <p:txBody>
          <a:bodyPr lIns="92075" tIns="46038" rIns="92075" bIns="46038">
            <a:spAutoFit/>
          </a:bodyPr>
          <a:lstStyle/>
          <a:p>
            <a:pPr algn="ctr">
              <a:defRPr/>
            </a:pPr>
            <a:r>
              <a:rPr lang="en-US" sz="1400" dirty="0" smtClean="0">
                <a:solidFill>
                  <a:schemeClr val="tx1"/>
                </a:solidFill>
                <a:effectLst>
                  <a:outerShdw blurRad="38100" dist="38100" dir="2700000" algn="tl">
                    <a:srgbClr val="C0C0C0"/>
                  </a:outerShdw>
                </a:effectLst>
                <a:latin typeface="DIN" pitchFamily="2" charset="0"/>
              </a:rPr>
              <a:t>PRÁCTICAS COMERCIALES </a:t>
            </a:r>
            <a:endParaRPr lang="en-US" sz="1400" dirty="0">
              <a:solidFill>
                <a:schemeClr val="tx1"/>
              </a:solidFill>
              <a:effectLst>
                <a:outerShdw blurRad="38100" dist="38100" dir="2700000" algn="tl">
                  <a:srgbClr val="C0C0C0"/>
                </a:outerShdw>
              </a:effectLst>
              <a:latin typeface="DIN" pitchFamily="2" charset="0"/>
            </a:endParaRPr>
          </a:p>
        </p:txBody>
      </p:sp>
      <p:sp>
        <p:nvSpPr>
          <p:cNvPr id="289803" name="Rectangle 2059"/>
          <p:cNvSpPr>
            <a:spLocks noChangeArrowheads="1"/>
          </p:cNvSpPr>
          <p:nvPr/>
        </p:nvSpPr>
        <p:spPr bwMode="auto">
          <a:xfrm>
            <a:off x="6853775" y="4090322"/>
            <a:ext cx="1375185" cy="308419"/>
          </a:xfrm>
          <a:prstGeom prst="rect">
            <a:avLst/>
          </a:prstGeom>
          <a:noFill/>
          <a:ln w="9525">
            <a:noFill/>
            <a:miter lim="800000"/>
            <a:headEnd/>
            <a:tailEnd/>
          </a:ln>
          <a:effectLst/>
        </p:spPr>
        <p:txBody>
          <a:bodyPr wrap="none" lIns="92075" tIns="46038" rIns="92075" bIns="46038">
            <a:spAutoFit/>
          </a:bodyPr>
          <a:lstStyle/>
          <a:p>
            <a:pPr algn="ctr">
              <a:defRPr/>
            </a:pPr>
            <a:r>
              <a:rPr lang="en-US" sz="1400" dirty="0">
                <a:solidFill>
                  <a:schemeClr val="tx1"/>
                </a:solidFill>
                <a:effectLst>
                  <a:outerShdw blurRad="38100" dist="38100" dir="2700000" algn="tl">
                    <a:srgbClr val="C0C0C0"/>
                  </a:outerShdw>
                </a:effectLst>
                <a:latin typeface="DIN" pitchFamily="2" charset="0"/>
              </a:rPr>
              <a:t>OPERACIONES</a:t>
            </a:r>
            <a:endParaRPr lang="en-US" sz="1400" dirty="0">
              <a:solidFill>
                <a:schemeClr val="tx1"/>
              </a:solidFill>
              <a:latin typeface="DIN" pitchFamily="2" charset="0"/>
            </a:endParaRPr>
          </a:p>
        </p:txBody>
      </p:sp>
      <p:sp>
        <p:nvSpPr>
          <p:cNvPr id="289804" name="Rectangle 2060"/>
          <p:cNvSpPr>
            <a:spLocks noChangeArrowheads="1"/>
          </p:cNvSpPr>
          <p:nvPr/>
        </p:nvSpPr>
        <p:spPr bwMode="auto">
          <a:xfrm>
            <a:off x="2477935" y="3953951"/>
            <a:ext cx="1055688" cy="308419"/>
          </a:xfrm>
          <a:prstGeom prst="rect">
            <a:avLst/>
          </a:prstGeom>
          <a:noFill/>
          <a:ln w="9525">
            <a:noFill/>
            <a:miter lim="800000"/>
            <a:headEnd/>
            <a:tailEnd/>
          </a:ln>
          <a:effectLst/>
        </p:spPr>
        <p:txBody>
          <a:bodyPr lIns="92075" tIns="46038" rIns="92075" bIns="46038">
            <a:spAutoFit/>
          </a:bodyPr>
          <a:lstStyle/>
          <a:p>
            <a:pPr algn="ctr">
              <a:defRPr/>
            </a:pPr>
            <a:r>
              <a:rPr lang="en-US" sz="1400" dirty="0">
                <a:solidFill>
                  <a:schemeClr val="tx1"/>
                </a:solidFill>
                <a:effectLst>
                  <a:outerShdw blurRad="38100" dist="38100" dir="2700000" algn="tl">
                    <a:srgbClr val="C0C0C0"/>
                  </a:outerShdw>
                </a:effectLst>
                <a:latin typeface="DIN" pitchFamily="2" charset="0"/>
              </a:rPr>
              <a:t>MARCA</a:t>
            </a:r>
            <a:endParaRPr lang="en-US" sz="1400" dirty="0">
              <a:solidFill>
                <a:schemeClr val="tx1"/>
              </a:solidFill>
              <a:latin typeface="DIN" pitchFamily="2" charset="0"/>
            </a:endParaRPr>
          </a:p>
        </p:txBody>
      </p:sp>
      <p:sp>
        <p:nvSpPr>
          <p:cNvPr id="289805" name="Rectangle 2061"/>
          <p:cNvSpPr>
            <a:spLocks noChangeArrowheads="1"/>
          </p:cNvSpPr>
          <p:nvPr/>
        </p:nvSpPr>
        <p:spPr bwMode="auto">
          <a:xfrm>
            <a:off x="3657600" y="3200400"/>
            <a:ext cx="1019175" cy="308419"/>
          </a:xfrm>
          <a:prstGeom prst="rect">
            <a:avLst/>
          </a:prstGeom>
          <a:noFill/>
          <a:ln w="9525">
            <a:noFill/>
            <a:miter lim="800000"/>
            <a:headEnd/>
            <a:tailEnd/>
          </a:ln>
          <a:effectLst/>
        </p:spPr>
        <p:txBody>
          <a:bodyPr lIns="92075" tIns="46038" rIns="92075" bIns="46038">
            <a:spAutoFit/>
          </a:bodyPr>
          <a:lstStyle/>
          <a:p>
            <a:pPr algn="ctr">
              <a:defRPr/>
            </a:pPr>
            <a:r>
              <a:rPr lang="en-US" sz="1400" dirty="0">
                <a:solidFill>
                  <a:schemeClr val="tx1"/>
                </a:solidFill>
                <a:effectLst>
                  <a:outerShdw blurRad="38100" dist="38100" dir="2700000" algn="tl">
                    <a:srgbClr val="C0C0C0"/>
                  </a:outerShdw>
                </a:effectLst>
                <a:latin typeface="DIN" pitchFamily="2" charset="0"/>
              </a:rPr>
              <a:t>PRECIO</a:t>
            </a:r>
            <a:endParaRPr lang="en-US" sz="1400" dirty="0">
              <a:solidFill>
                <a:schemeClr val="tx1"/>
              </a:solidFill>
              <a:latin typeface="DIN" pitchFamily="2" charset="0"/>
            </a:endParaRPr>
          </a:p>
        </p:txBody>
      </p:sp>
      <p:sp>
        <p:nvSpPr>
          <p:cNvPr id="289807" name="Rectangle 2063"/>
          <p:cNvSpPr>
            <a:spLocks noChangeArrowheads="1"/>
          </p:cNvSpPr>
          <p:nvPr/>
        </p:nvSpPr>
        <p:spPr bwMode="auto">
          <a:xfrm>
            <a:off x="817563" y="1676400"/>
            <a:ext cx="4818062" cy="369974"/>
          </a:xfrm>
          <a:prstGeom prst="rect">
            <a:avLst/>
          </a:prstGeom>
          <a:noFill/>
          <a:ln w="9525">
            <a:noFill/>
            <a:miter lim="800000"/>
            <a:headEnd/>
            <a:tailEnd/>
          </a:ln>
          <a:effectLst/>
        </p:spPr>
        <p:txBody>
          <a:bodyPr lIns="92075" tIns="46038" rIns="92075" bIns="46038">
            <a:spAutoFit/>
          </a:bodyPr>
          <a:lstStyle/>
          <a:p>
            <a:pPr>
              <a:defRPr/>
            </a:pPr>
            <a:r>
              <a:rPr lang="es-VE" dirty="0">
                <a:solidFill>
                  <a:schemeClr val="tx2">
                    <a:lumMod val="50000"/>
                  </a:schemeClr>
                </a:solidFill>
                <a:effectLst>
                  <a:outerShdw blurRad="38100" dist="38100" dir="2700000" algn="tl">
                    <a:srgbClr val="C0C0C0"/>
                  </a:outerShdw>
                </a:effectLst>
                <a:latin typeface="DIN" pitchFamily="2" charset="0"/>
              </a:rPr>
              <a:t>Desempeño de los puntos de venta =</a:t>
            </a:r>
            <a:endParaRPr lang="es-VE" dirty="0">
              <a:solidFill>
                <a:schemeClr val="tx2">
                  <a:lumMod val="50000"/>
                </a:schemeClr>
              </a:solidFill>
              <a:latin typeface="DIN" pitchFamily="2" charset="0"/>
            </a:endParaRPr>
          </a:p>
        </p:txBody>
      </p:sp>
      <p:sp>
        <p:nvSpPr>
          <p:cNvPr id="289815" name="Text Box 2071"/>
          <p:cNvSpPr txBox="1">
            <a:spLocks noChangeArrowheads="1"/>
          </p:cNvSpPr>
          <p:nvPr/>
        </p:nvSpPr>
        <p:spPr bwMode="auto">
          <a:xfrm>
            <a:off x="533400" y="5427663"/>
            <a:ext cx="8382000" cy="641350"/>
          </a:xfrm>
          <a:prstGeom prst="rect">
            <a:avLst/>
          </a:prstGeom>
          <a:noFill/>
          <a:ln w="9525">
            <a:noFill/>
            <a:miter lim="800000"/>
            <a:headEnd/>
            <a:tailEnd/>
          </a:ln>
        </p:spPr>
        <p:txBody>
          <a:bodyPr wrap="square" lIns="92075" tIns="46038" rIns="92075" bIns="46038">
            <a:spAutoFit/>
          </a:bodyPr>
          <a:lstStyle/>
          <a:p>
            <a:pPr lvl="1">
              <a:spcBef>
                <a:spcPct val="20000"/>
              </a:spcBef>
              <a:buClr>
                <a:srgbClr val="000099"/>
              </a:buClr>
              <a:buSzPct val="75000"/>
              <a:buFont typeface="Wingdings" pitchFamily="2" charset="2"/>
              <a:buNone/>
            </a:pPr>
            <a:r>
              <a:rPr kumimoji="1" lang="es-ES" sz="1800" b="0" dirty="0">
                <a:solidFill>
                  <a:schemeClr val="tx1"/>
                </a:solidFill>
                <a:latin typeface="DIN" pitchFamily="2" charset="0"/>
              </a:rPr>
              <a:t>Los atributos de las estaciones determinan el poder de atracción </a:t>
            </a:r>
            <a:r>
              <a:rPr kumimoji="1" lang="es-ES" sz="1800" b="0" dirty="0" smtClean="0">
                <a:solidFill>
                  <a:schemeClr val="tx1"/>
                </a:solidFill>
                <a:latin typeface="DIN" pitchFamily="2" charset="0"/>
              </a:rPr>
              <a:t>y consecuentemente la distancia de influencia de cada EDS.</a:t>
            </a:r>
            <a:endParaRPr lang="en-US" sz="1800" dirty="0">
              <a:solidFill>
                <a:srgbClr val="0066CC"/>
              </a:solidFill>
              <a:latin typeface="DIN" pitchFamily="2" charset="0"/>
            </a:endParaRPr>
          </a:p>
        </p:txBody>
      </p:sp>
      <p:sp>
        <p:nvSpPr>
          <p:cNvPr id="289816" name="Oval 2072"/>
          <p:cNvSpPr>
            <a:spLocks noChangeArrowheads="1"/>
          </p:cNvSpPr>
          <p:nvPr/>
        </p:nvSpPr>
        <p:spPr bwMode="auto">
          <a:xfrm>
            <a:off x="2187575" y="3406775"/>
            <a:ext cx="1644650" cy="1444625"/>
          </a:xfrm>
          <a:prstGeom prst="ellipse">
            <a:avLst/>
          </a:prstGeom>
          <a:noFill/>
          <a:ln w="76200">
            <a:solidFill>
              <a:srgbClr val="FF0000"/>
            </a:solidFill>
            <a:round/>
            <a:headEnd/>
            <a:tailEnd/>
          </a:ln>
        </p:spPr>
        <p:txBody>
          <a:bodyPr wrap="none" anchor="ctr"/>
          <a:lstStyle/>
          <a:p>
            <a:pPr algn="ctr"/>
            <a:endParaRPr lang="es-ES" sz="1000" b="0">
              <a:solidFill>
                <a:schemeClr val="accent2"/>
              </a:solidFill>
              <a:latin typeface="Times New Roman" pitchFamily="18" charset="0"/>
            </a:endParaRPr>
          </a:p>
        </p:txBody>
      </p:sp>
      <p:sp>
        <p:nvSpPr>
          <p:cNvPr id="289817" name="Oval 2073"/>
          <p:cNvSpPr>
            <a:spLocks noChangeArrowheads="1"/>
          </p:cNvSpPr>
          <p:nvPr/>
        </p:nvSpPr>
        <p:spPr bwMode="auto">
          <a:xfrm>
            <a:off x="3340100" y="2598738"/>
            <a:ext cx="1644650" cy="1511300"/>
          </a:xfrm>
          <a:prstGeom prst="ellipse">
            <a:avLst/>
          </a:prstGeom>
          <a:noFill/>
          <a:ln w="76200">
            <a:solidFill>
              <a:schemeClr val="accent6">
                <a:lumMod val="75000"/>
              </a:schemeClr>
            </a:solidFill>
            <a:round/>
            <a:headEnd/>
            <a:tailEnd/>
          </a:ln>
        </p:spPr>
        <p:txBody>
          <a:bodyPr wrap="none" anchor="ctr"/>
          <a:lstStyle/>
          <a:p>
            <a:pPr algn="ctr"/>
            <a:endParaRPr lang="es-ES" sz="1000" b="0">
              <a:solidFill>
                <a:schemeClr val="accent2"/>
              </a:solidFill>
              <a:latin typeface="Times New Roman" pitchFamily="18" charset="0"/>
            </a:endParaRPr>
          </a:p>
        </p:txBody>
      </p:sp>
      <p:sp>
        <p:nvSpPr>
          <p:cNvPr id="289818" name="Oval 2074"/>
          <p:cNvSpPr>
            <a:spLocks noChangeArrowheads="1"/>
          </p:cNvSpPr>
          <p:nvPr/>
        </p:nvSpPr>
        <p:spPr bwMode="auto">
          <a:xfrm>
            <a:off x="4449506" y="3419015"/>
            <a:ext cx="1644650" cy="1444625"/>
          </a:xfrm>
          <a:prstGeom prst="ellipse">
            <a:avLst/>
          </a:prstGeom>
          <a:noFill/>
          <a:ln w="76200">
            <a:solidFill>
              <a:schemeClr val="tx2">
                <a:lumMod val="75000"/>
              </a:schemeClr>
            </a:solidFill>
            <a:round/>
            <a:headEnd/>
            <a:tailEnd/>
          </a:ln>
        </p:spPr>
        <p:txBody>
          <a:bodyPr wrap="none" anchor="ctr"/>
          <a:lstStyle/>
          <a:p>
            <a:pPr algn="ctr"/>
            <a:endParaRPr lang="es-ES" sz="1000" b="0">
              <a:solidFill>
                <a:schemeClr val="accent2"/>
              </a:solidFill>
              <a:latin typeface="Times New Roman" pitchFamily="18" charset="0"/>
            </a:endParaRPr>
          </a:p>
        </p:txBody>
      </p:sp>
      <p:sp>
        <p:nvSpPr>
          <p:cNvPr id="289819" name="Oval 2075"/>
          <p:cNvSpPr>
            <a:spLocks noChangeArrowheads="1"/>
          </p:cNvSpPr>
          <p:nvPr/>
        </p:nvSpPr>
        <p:spPr bwMode="auto">
          <a:xfrm>
            <a:off x="5613144" y="2672940"/>
            <a:ext cx="1644650" cy="1511300"/>
          </a:xfrm>
          <a:prstGeom prst="ellipse">
            <a:avLst/>
          </a:prstGeom>
          <a:noFill/>
          <a:ln w="76200">
            <a:solidFill>
              <a:schemeClr val="tx2">
                <a:lumMod val="75000"/>
              </a:schemeClr>
            </a:solidFill>
            <a:round/>
            <a:headEnd/>
            <a:tailEnd/>
          </a:ln>
        </p:spPr>
        <p:txBody>
          <a:bodyPr wrap="none" anchor="ctr"/>
          <a:lstStyle/>
          <a:p>
            <a:pPr algn="ctr"/>
            <a:endParaRPr lang="es-ES" sz="1000" b="0">
              <a:solidFill>
                <a:schemeClr val="accent2"/>
              </a:solidFill>
              <a:latin typeface="Times New Roman" pitchFamily="18" charset="0"/>
            </a:endParaRPr>
          </a:p>
        </p:txBody>
      </p:sp>
      <p:sp>
        <p:nvSpPr>
          <p:cNvPr id="289820" name="Oval 2076"/>
          <p:cNvSpPr>
            <a:spLocks noChangeArrowheads="1"/>
          </p:cNvSpPr>
          <p:nvPr/>
        </p:nvSpPr>
        <p:spPr bwMode="auto">
          <a:xfrm>
            <a:off x="6683325" y="3460750"/>
            <a:ext cx="1644650" cy="1444625"/>
          </a:xfrm>
          <a:prstGeom prst="ellipse">
            <a:avLst/>
          </a:prstGeom>
          <a:noFill/>
          <a:ln w="76200">
            <a:solidFill>
              <a:schemeClr val="tx1"/>
            </a:solidFill>
            <a:round/>
            <a:headEnd/>
            <a:tailEnd/>
          </a:ln>
        </p:spPr>
        <p:txBody>
          <a:bodyPr wrap="none" anchor="ctr"/>
          <a:lstStyle/>
          <a:p>
            <a:pPr algn="ctr"/>
            <a:endParaRPr lang="es-ES" sz="1000" b="0">
              <a:solidFill>
                <a:schemeClr val="accent2"/>
              </a:solidFill>
              <a:latin typeface="Times New Roman" pitchFamily="18" charset="0"/>
            </a:endParaRPr>
          </a:p>
        </p:txBody>
      </p:sp>
      <p:sp>
        <p:nvSpPr>
          <p:cNvPr id="17" name="Oval 2052"/>
          <p:cNvSpPr>
            <a:spLocks noChangeArrowheads="1"/>
          </p:cNvSpPr>
          <p:nvPr/>
        </p:nvSpPr>
        <p:spPr bwMode="auto">
          <a:xfrm>
            <a:off x="206478" y="3404368"/>
            <a:ext cx="1644650" cy="1511300"/>
          </a:xfrm>
          <a:prstGeom prst="ellipse">
            <a:avLst/>
          </a:prstGeom>
          <a:noFill/>
          <a:ln w="76200">
            <a:solidFill>
              <a:schemeClr val="accent3">
                <a:lumMod val="50000"/>
              </a:schemeClr>
            </a:solidFill>
            <a:round/>
            <a:headEnd/>
            <a:tailEnd/>
          </a:ln>
        </p:spPr>
        <p:txBody>
          <a:bodyPr wrap="none" anchor="ctr"/>
          <a:lstStyle/>
          <a:p>
            <a:pPr algn="ctr"/>
            <a:endParaRPr lang="es-ES" sz="1000" b="0">
              <a:solidFill>
                <a:schemeClr val="accent2"/>
              </a:solidFill>
              <a:latin typeface="Times New Roman" pitchFamily="18" charset="0"/>
            </a:endParaRPr>
          </a:p>
        </p:txBody>
      </p:sp>
      <p:sp>
        <p:nvSpPr>
          <p:cNvPr id="18" name="Rectangle 2060"/>
          <p:cNvSpPr>
            <a:spLocks noChangeArrowheads="1"/>
          </p:cNvSpPr>
          <p:nvPr/>
        </p:nvSpPr>
        <p:spPr bwMode="auto">
          <a:xfrm>
            <a:off x="5904476" y="3206699"/>
            <a:ext cx="1055688" cy="308419"/>
          </a:xfrm>
          <a:prstGeom prst="rect">
            <a:avLst/>
          </a:prstGeom>
          <a:noFill/>
          <a:ln w="9525">
            <a:noFill/>
            <a:miter lim="800000"/>
            <a:headEnd/>
            <a:tailEnd/>
          </a:ln>
          <a:effectLst/>
        </p:spPr>
        <p:txBody>
          <a:bodyPr lIns="92075" tIns="46038" rIns="92075" bIns="46038">
            <a:spAutoFit/>
          </a:bodyPr>
          <a:lstStyle/>
          <a:p>
            <a:pPr algn="ctr">
              <a:defRPr/>
            </a:pPr>
            <a:r>
              <a:rPr lang="en-US" sz="1400" cap="all" dirty="0" err="1" smtClean="0">
                <a:solidFill>
                  <a:schemeClr val="tx1"/>
                </a:solidFill>
                <a:effectLst>
                  <a:outerShdw blurRad="38100" dist="38100" dir="2700000" algn="tl">
                    <a:srgbClr val="C0C0C0"/>
                  </a:outerShdw>
                </a:effectLst>
                <a:latin typeface="DIN" pitchFamily="2" charset="0"/>
              </a:rPr>
              <a:t>Entorno</a:t>
            </a:r>
            <a:endParaRPr lang="en-US" sz="1400" cap="all" dirty="0">
              <a:solidFill>
                <a:schemeClr val="tx1"/>
              </a:solidFill>
              <a:latin typeface="DIN" pitchFamily="2" charset="0"/>
            </a:endParaRPr>
          </a:p>
        </p:txBody>
      </p:sp>
      <p:sp>
        <p:nvSpPr>
          <p:cNvPr id="19" name="Date Placeholder 18"/>
          <p:cNvSpPr>
            <a:spLocks noGrp="1"/>
          </p:cNvSpPr>
          <p:nvPr>
            <p:ph type="dt" sz="half" idx="10"/>
          </p:nvPr>
        </p:nvSpPr>
        <p:spPr/>
        <p:txBody>
          <a:bodyPr/>
          <a:lstStyle/>
          <a:p>
            <a:fld id="{671CD69A-743C-4997-A54D-18FD6A77C798}" type="datetime5">
              <a:rPr lang="en-US" smtClean="0"/>
              <a:t>10-Oct-11</a:t>
            </a:fld>
            <a:endParaRPr lang="en-US"/>
          </a:p>
        </p:txBody>
      </p:sp>
      <p:sp>
        <p:nvSpPr>
          <p:cNvPr id="20" name="Slide Number Placeholder 19"/>
          <p:cNvSpPr>
            <a:spLocks noGrp="1"/>
          </p:cNvSpPr>
          <p:nvPr>
            <p:ph type="sldNum" sz="quarter" idx="12"/>
          </p:nvPr>
        </p:nvSpPr>
        <p:spPr/>
        <p:txBody>
          <a:bodyPr/>
          <a:lstStyle/>
          <a:p>
            <a:fld id="{BE43786B-D812-4D0D-B339-5F916E03F303}" type="slidenum">
              <a:rPr lang="en-US" smtClean="0"/>
              <a:pPr/>
              <a:t>7</a:t>
            </a:fld>
            <a:endParaRPr lang="en-US"/>
          </a:p>
        </p:txBody>
      </p:sp>
    </p:spTree>
  </p:cSld>
  <p:clrMapOvr>
    <a:masterClrMapping/>
  </p:clrMapOvr>
  <p:transition spd="med">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89815"/>
                                        </p:tgtEl>
                                        <p:attrNameLst>
                                          <p:attrName>style.visibility</p:attrName>
                                        </p:attrNameLst>
                                      </p:cBhvr>
                                      <p:to>
                                        <p:strVal val="visible"/>
                                      </p:to>
                                    </p:set>
                                    <p:anim calcmode="lin" valueType="num">
                                      <p:cBhvr additive="base">
                                        <p:cTn id="7" dur="500" fill="hold"/>
                                        <p:tgtEl>
                                          <p:spTgt spid="289815"/>
                                        </p:tgtEl>
                                        <p:attrNameLst>
                                          <p:attrName>ppt_x</p:attrName>
                                        </p:attrNameLst>
                                      </p:cBhvr>
                                      <p:tavLst>
                                        <p:tav tm="0">
                                          <p:val>
                                            <p:strVal val="#ppt_x"/>
                                          </p:val>
                                        </p:tav>
                                        <p:tav tm="100000">
                                          <p:val>
                                            <p:strVal val="#ppt_x"/>
                                          </p:val>
                                        </p:tav>
                                      </p:tavLst>
                                    </p:anim>
                                    <p:anim calcmode="lin" valueType="num">
                                      <p:cBhvr additive="base">
                                        <p:cTn id="8" dur="500" fill="hold"/>
                                        <p:tgtEl>
                                          <p:spTgt spid="28981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1000"/>
                                  </p:stCondLst>
                                  <p:childTnLst>
                                    <p:set>
                                      <p:cBhvr>
                                        <p:cTn id="11" dur="1" fill="hold">
                                          <p:stCondLst>
                                            <p:cond delay="0"/>
                                          </p:stCondLst>
                                        </p:cTn>
                                        <p:tgtEl>
                                          <p:spTgt spid="289807"/>
                                        </p:tgtEl>
                                        <p:attrNameLst>
                                          <p:attrName>style.visibility</p:attrName>
                                        </p:attrNameLst>
                                      </p:cBhvr>
                                      <p:to>
                                        <p:strVal val="visible"/>
                                      </p:to>
                                    </p:set>
                                    <p:anim calcmode="lin" valueType="num">
                                      <p:cBhvr additive="base">
                                        <p:cTn id="12" dur="500" fill="hold"/>
                                        <p:tgtEl>
                                          <p:spTgt spid="289807"/>
                                        </p:tgtEl>
                                        <p:attrNameLst>
                                          <p:attrName>ppt_x</p:attrName>
                                        </p:attrNameLst>
                                      </p:cBhvr>
                                      <p:tavLst>
                                        <p:tav tm="0">
                                          <p:val>
                                            <p:strVal val="0-#ppt_w/2"/>
                                          </p:val>
                                        </p:tav>
                                        <p:tav tm="100000">
                                          <p:val>
                                            <p:strVal val="#ppt_x"/>
                                          </p:val>
                                        </p:tav>
                                      </p:tavLst>
                                    </p:anim>
                                    <p:anim calcmode="lin" valueType="num">
                                      <p:cBhvr additive="base">
                                        <p:cTn id="13" dur="500" fill="hold"/>
                                        <p:tgtEl>
                                          <p:spTgt spid="289807"/>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ID="2" presetClass="entr" presetSubtype="8" fill="hold" grpId="0" nodeType="afterEffect">
                                  <p:stCondLst>
                                    <p:cond delay="0"/>
                                  </p:stCondLst>
                                  <p:childTnLst>
                                    <p:set>
                                      <p:cBhvr>
                                        <p:cTn id="16" dur="1" fill="hold">
                                          <p:stCondLst>
                                            <p:cond delay="0"/>
                                          </p:stCondLst>
                                        </p:cTn>
                                        <p:tgtEl>
                                          <p:spTgt spid="289796"/>
                                        </p:tgtEl>
                                        <p:attrNameLst>
                                          <p:attrName>style.visibility</p:attrName>
                                        </p:attrNameLst>
                                      </p:cBhvr>
                                      <p:to>
                                        <p:strVal val="visible"/>
                                      </p:to>
                                    </p:set>
                                    <p:anim calcmode="lin" valueType="num">
                                      <p:cBhvr additive="base">
                                        <p:cTn id="17" dur="500" fill="hold"/>
                                        <p:tgtEl>
                                          <p:spTgt spid="289796"/>
                                        </p:tgtEl>
                                        <p:attrNameLst>
                                          <p:attrName>ppt_x</p:attrName>
                                        </p:attrNameLst>
                                      </p:cBhvr>
                                      <p:tavLst>
                                        <p:tav tm="0">
                                          <p:val>
                                            <p:strVal val="0-#ppt_w/2"/>
                                          </p:val>
                                        </p:tav>
                                        <p:tav tm="100000">
                                          <p:val>
                                            <p:strVal val="#ppt_x"/>
                                          </p:val>
                                        </p:tav>
                                      </p:tavLst>
                                    </p:anim>
                                    <p:anim calcmode="lin" valueType="num">
                                      <p:cBhvr additive="base">
                                        <p:cTn id="18" dur="500" fill="hold"/>
                                        <p:tgtEl>
                                          <p:spTgt spid="289796"/>
                                        </p:tgtEl>
                                        <p:attrNameLst>
                                          <p:attrName>ppt_y</p:attrName>
                                        </p:attrNameLst>
                                      </p:cBhvr>
                                      <p:tavLst>
                                        <p:tav tm="0">
                                          <p:val>
                                            <p:strVal val="#ppt_y"/>
                                          </p:val>
                                        </p:tav>
                                        <p:tav tm="100000">
                                          <p:val>
                                            <p:strVal val="#ppt_y"/>
                                          </p:val>
                                        </p:tav>
                                      </p:tavLst>
                                    </p:anim>
                                  </p:childTnLst>
                                </p:cTn>
                              </p:par>
                            </p:childTnLst>
                          </p:cTn>
                        </p:par>
                        <p:par>
                          <p:cTn id="19" fill="hold">
                            <p:stCondLst>
                              <p:cond delay="2500"/>
                            </p:stCondLst>
                            <p:childTnLst>
                              <p:par>
                                <p:cTn id="20" presetID="23" presetClass="entr" presetSubtype="16" fill="hold" grpId="0" nodeType="afterEffect">
                                  <p:stCondLst>
                                    <p:cond delay="0"/>
                                  </p:stCondLst>
                                  <p:childTnLst>
                                    <p:set>
                                      <p:cBhvr>
                                        <p:cTn id="21" dur="1" fill="hold">
                                          <p:stCondLst>
                                            <p:cond delay="0"/>
                                          </p:stCondLst>
                                        </p:cTn>
                                        <p:tgtEl>
                                          <p:spTgt spid="289800"/>
                                        </p:tgtEl>
                                        <p:attrNameLst>
                                          <p:attrName>style.visibility</p:attrName>
                                        </p:attrNameLst>
                                      </p:cBhvr>
                                      <p:to>
                                        <p:strVal val="visible"/>
                                      </p:to>
                                    </p:set>
                                    <p:anim calcmode="lin" valueType="num">
                                      <p:cBhvr>
                                        <p:cTn id="22" dur="500" fill="hold"/>
                                        <p:tgtEl>
                                          <p:spTgt spid="289800"/>
                                        </p:tgtEl>
                                        <p:attrNameLst>
                                          <p:attrName>ppt_w</p:attrName>
                                        </p:attrNameLst>
                                      </p:cBhvr>
                                      <p:tavLst>
                                        <p:tav tm="0">
                                          <p:val>
                                            <p:fltVal val="0"/>
                                          </p:val>
                                        </p:tav>
                                        <p:tav tm="100000">
                                          <p:val>
                                            <p:strVal val="#ppt_w"/>
                                          </p:val>
                                        </p:tav>
                                      </p:tavLst>
                                    </p:anim>
                                    <p:anim calcmode="lin" valueType="num">
                                      <p:cBhvr>
                                        <p:cTn id="23" dur="500" fill="hold"/>
                                        <p:tgtEl>
                                          <p:spTgt spid="289800"/>
                                        </p:tgtEl>
                                        <p:attrNameLst>
                                          <p:attrName>ppt_h</p:attrName>
                                        </p:attrNameLst>
                                      </p:cBhvr>
                                      <p:tavLst>
                                        <p:tav tm="0">
                                          <p:val>
                                            <p:fltVal val="0"/>
                                          </p:val>
                                        </p:tav>
                                        <p:tav tm="100000">
                                          <p:val>
                                            <p:strVal val="#ppt_h"/>
                                          </p:val>
                                        </p:tav>
                                      </p:tavLst>
                                    </p:anim>
                                  </p:childTnLst>
                                </p:cTn>
                              </p:par>
                            </p:childTnLst>
                          </p:cTn>
                        </p:par>
                        <p:par>
                          <p:cTn id="24" fill="hold">
                            <p:stCondLst>
                              <p:cond delay="3000"/>
                            </p:stCondLst>
                            <p:childTnLst>
                              <p:par>
                                <p:cTn id="25" presetID="2" presetClass="entr" presetSubtype="8" fill="hold" grpId="0" nodeType="afterEffect">
                                  <p:stCondLst>
                                    <p:cond delay="0"/>
                                  </p:stCondLst>
                                  <p:childTnLst>
                                    <p:set>
                                      <p:cBhvr>
                                        <p:cTn id="26" dur="1" fill="hold">
                                          <p:stCondLst>
                                            <p:cond delay="0"/>
                                          </p:stCondLst>
                                        </p:cTn>
                                        <p:tgtEl>
                                          <p:spTgt spid="289816"/>
                                        </p:tgtEl>
                                        <p:attrNameLst>
                                          <p:attrName>style.visibility</p:attrName>
                                        </p:attrNameLst>
                                      </p:cBhvr>
                                      <p:to>
                                        <p:strVal val="visible"/>
                                      </p:to>
                                    </p:set>
                                    <p:anim calcmode="lin" valueType="num">
                                      <p:cBhvr additive="base">
                                        <p:cTn id="27" dur="500" fill="hold"/>
                                        <p:tgtEl>
                                          <p:spTgt spid="289816"/>
                                        </p:tgtEl>
                                        <p:attrNameLst>
                                          <p:attrName>ppt_x</p:attrName>
                                        </p:attrNameLst>
                                      </p:cBhvr>
                                      <p:tavLst>
                                        <p:tav tm="0">
                                          <p:val>
                                            <p:strVal val="0-#ppt_w/2"/>
                                          </p:val>
                                        </p:tav>
                                        <p:tav tm="100000">
                                          <p:val>
                                            <p:strVal val="#ppt_x"/>
                                          </p:val>
                                        </p:tav>
                                      </p:tavLst>
                                    </p:anim>
                                    <p:anim calcmode="lin" valueType="num">
                                      <p:cBhvr additive="base">
                                        <p:cTn id="28" dur="500" fill="hold"/>
                                        <p:tgtEl>
                                          <p:spTgt spid="289816"/>
                                        </p:tgtEl>
                                        <p:attrNameLst>
                                          <p:attrName>ppt_y</p:attrName>
                                        </p:attrNameLst>
                                      </p:cBhvr>
                                      <p:tavLst>
                                        <p:tav tm="0">
                                          <p:val>
                                            <p:strVal val="#ppt_y"/>
                                          </p:val>
                                        </p:tav>
                                        <p:tav tm="100000">
                                          <p:val>
                                            <p:strVal val="#ppt_y"/>
                                          </p:val>
                                        </p:tav>
                                      </p:tavLst>
                                    </p:anim>
                                  </p:childTnLst>
                                </p:cTn>
                              </p:par>
                            </p:childTnLst>
                          </p:cTn>
                        </p:par>
                        <p:par>
                          <p:cTn id="29" fill="hold">
                            <p:stCondLst>
                              <p:cond delay="3500"/>
                            </p:stCondLst>
                            <p:childTnLst>
                              <p:par>
                                <p:cTn id="30" presetID="23" presetClass="entr" presetSubtype="16" fill="hold" grpId="0" nodeType="afterEffect">
                                  <p:stCondLst>
                                    <p:cond delay="0"/>
                                  </p:stCondLst>
                                  <p:childTnLst>
                                    <p:set>
                                      <p:cBhvr>
                                        <p:cTn id="31" dur="1" fill="hold">
                                          <p:stCondLst>
                                            <p:cond delay="0"/>
                                          </p:stCondLst>
                                        </p:cTn>
                                        <p:tgtEl>
                                          <p:spTgt spid="289801"/>
                                        </p:tgtEl>
                                        <p:attrNameLst>
                                          <p:attrName>style.visibility</p:attrName>
                                        </p:attrNameLst>
                                      </p:cBhvr>
                                      <p:to>
                                        <p:strVal val="visible"/>
                                      </p:to>
                                    </p:set>
                                    <p:anim calcmode="lin" valueType="num">
                                      <p:cBhvr>
                                        <p:cTn id="32" dur="500" fill="hold"/>
                                        <p:tgtEl>
                                          <p:spTgt spid="289801"/>
                                        </p:tgtEl>
                                        <p:attrNameLst>
                                          <p:attrName>ppt_w</p:attrName>
                                        </p:attrNameLst>
                                      </p:cBhvr>
                                      <p:tavLst>
                                        <p:tav tm="0">
                                          <p:val>
                                            <p:fltVal val="0"/>
                                          </p:val>
                                        </p:tav>
                                        <p:tav tm="100000">
                                          <p:val>
                                            <p:strVal val="#ppt_w"/>
                                          </p:val>
                                        </p:tav>
                                      </p:tavLst>
                                    </p:anim>
                                    <p:anim calcmode="lin" valueType="num">
                                      <p:cBhvr>
                                        <p:cTn id="33" dur="500" fill="hold"/>
                                        <p:tgtEl>
                                          <p:spTgt spid="289801"/>
                                        </p:tgtEl>
                                        <p:attrNameLst>
                                          <p:attrName>ppt_h</p:attrName>
                                        </p:attrNameLst>
                                      </p:cBhvr>
                                      <p:tavLst>
                                        <p:tav tm="0">
                                          <p:val>
                                            <p:fltVal val="0"/>
                                          </p:val>
                                        </p:tav>
                                        <p:tav tm="100000">
                                          <p:val>
                                            <p:strVal val="#ppt_h"/>
                                          </p:val>
                                        </p:tav>
                                      </p:tavLst>
                                    </p:anim>
                                  </p:childTnLst>
                                </p:cTn>
                              </p:par>
                            </p:childTnLst>
                          </p:cTn>
                        </p:par>
                        <p:par>
                          <p:cTn id="34" fill="hold">
                            <p:stCondLst>
                              <p:cond delay="4000"/>
                            </p:stCondLst>
                            <p:childTnLst>
                              <p:par>
                                <p:cTn id="35" presetID="2" presetClass="entr" presetSubtype="8" fill="hold" grpId="0" nodeType="afterEffect">
                                  <p:stCondLst>
                                    <p:cond delay="0"/>
                                  </p:stCondLst>
                                  <p:childTnLst>
                                    <p:set>
                                      <p:cBhvr>
                                        <p:cTn id="36" dur="1" fill="hold">
                                          <p:stCondLst>
                                            <p:cond delay="0"/>
                                          </p:stCondLst>
                                        </p:cTn>
                                        <p:tgtEl>
                                          <p:spTgt spid="289817"/>
                                        </p:tgtEl>
                                        <p:attrNameLst>
                                          <p:attrName>style.visibility</p:attrName>
                                        </p:attrNameLst>
                                      </p:cBhvr>
                                      <p:to>
                                        <p:strVal val="visible"/>
                                      </p:to>
                                    </p:set>
                                    <p:anim calcmode="lin" valueType="num">
                                      <p:cBhvr additive="base">
                                        <p:cTn id="37" dur="500" fill="hold"/>
                                        <p:tgtEl>
                                          <p:spTgt spid="289817"/>
                                        </p:tgtEl>
                                        <p:attrNameLst>
                                          <p:attrName>ppt_x</p:attrName>
                                        </p:attrNameLst>
                                      </p:cBhvr>
                                      <p:tavLst>
                                        <p:tav tm="0">
                                          <p:val>
                                            <p:strVal val="0-#ppt_w/2"/>
                                          </p:val>
                                        </p:tav>
                                        <p:tav tm="100000">
                                          <p:val>
                                            <p:strVal val="#ppt_x"/>
                                          </p:val>
                                        </p:tav>
                                      </p:tavLst>
                                    </p:anim>
                                    <p:anim calcmode="lin" valueType="num">
                                      <p:cBhvr additive="base">
                                        <p:cTn id="38" dur="500" fill="hold"/>
                                        <p:tgtEl>
                                          <p:spTgt spid="289817"/>
                                        </p:tgtEl>
                                        <p:attrNameLst>
                                          <p:attrName>ppt_y</p:attrName>
                                        </p:attrNameLst>
                                      </p:cBhvr>
                                      <p:tavLst>
                                        <p:tav tm="0">
                                          <p:val>
                                            <p:strVal val="#ppt_y"/>
                                          </p:val>
                                        </p:tav>
                                        <p:tav tm="100000">
                                          <p:val>
                                            <p:strVal val="#ppt_y"/>
                                          </p:val>
                                        </p:tav>
                                      </p:tavLst>
                                    </p:anim>
                                  </p:childTnLst>
                                </p:cTn>
                              </p:par>
                            </p:childTnLst>
                          </p:cTn>
                        </p:par>
                        <p:par>
                          <p:cTn id="39" fill="hold">
                            <p:stCondLst>
                              <p:cond delay="4500"/>
                            </p:stCondLst>
                            <p:childTnLst>
                              <p:par>
                                <p:cTn id="40" presetID="23" presetClass="entr" presetSubtype="16" fill="hold" grpId="0" nodeType="afterEffect">
                                  <p:stCondLst>
                                    <p:cond delay="0"/>
                                  </p:stCondLst>
                                  <p:childTnLst>
                                    <p:set>
                                      <p:cBhvr>
                                        <p:cTn id="41" dur="1" fill="hold">
                                          <p:stCondLst>
                                            <p:cond delay="0"/>
                                          </p:stCondLst>
                                        </p:cTn>
                                        <p:tgtEl>
                                          <p:spTgt spid="289802"/>
                                        </p:tgtEl>
                                        <p:attrNameLst>
                                          <p:attrName>style.visibility</p:attrName>
                                        </p:attrNameLst>
                                      </p:cBhvr>
                                      <p:to>
                                        <p:strVal val="visible"/>
                                      </p:to>
                                    </p:set>
                                    <p:anim calcmode="lin" valueType="num">
                                      <p:cBhvr>
                                        <p:cTn id="42" dur="500" fill="hold"/>
                                        <p:tgtEl>
                                          <p:spTgt spid="289802"/>
                                        </p:tgtEl>
                                        <p:attrNameLst>
                                          <p:attrName>ppt_w</p:attrName>
                                        </p:attrNameLst>
                                      </p:cBhvr>
                                      <p:tavLst>
                                        <p:tav tm="0">
                                          <p:val>
                                            <p:fltVal val="0"/>
                                          </p:val>
                                        </p:tav>
                                        <p:tav tm="100000">
                                          <p:val>
                                            <p:strVal val="#ppt_w"/>
                                          </p:val>
                                        </p:tav>
                                      </p:tavLst>
                                    </p:anim>
                                    <p:anim calcmode="lin" valueType="num">
                                      <p:cBhvr>
                                        <p:cTn id="43" dur="500" fill="hold"/>
                                        <p:tgtEl>
                                          <p:spTgt spid="289802"/>
                                        </p:tgtEl>
                                        <p:attrNameLst>
                                          <p:attrName>ppt_h</p:attrName>
                                        </p:attrNameLst>
                                      </p:cBhvr>
                                      <p:tavLst>
                                        <p:tav tm="0">
                                          <p:val>
                                            <p:fltVal val="0"/>
                                          </p:val>
                                        </p:tav>
                                        <p:tav tm="100000">
                                          <p:val>
                                            <p:strVal val="#ppt_h"/>
                                          </p:val>
                                        </p:tav>
                                      </p:tavLst>
                                    </p:anim>
                                  </p:childTnLst>
                                </p:cTn>
                              </p:par>
                            </p:childTnLst>
                          </p:cTn>
                        </p:par>
                        <p:par>
                          <p:cTn id="44" fill="hold">
                            <p:stCondLst>
                              <p:cond delay="5000"/>
                            </p:stCondLst>
                            <p:childTnLst>
                              <p:par>
                                <p:cTn id="45" presetID="2" presetClass="entr" presetSubtype="8" fill="hold" grpId="0" nodeType="afterEffect">
                                  <p:stCondLst>
                                    <p:cond delay="0"/>
                                  </p:stCondLst>
                                  <p:childTnLst>
                                    <p:set>
                                      <p:cBhvr>
                                        <p:cTn id="46" dur="1" fill="hold">
                                          <p:stCondLst>
                                            <p:cond delay="0"/>
                                          </p:stCondLst>
                                        </p:cTn>
                                        <p:tgtEl>
                                          <p:spTgt spid="289818"/>
                                        </p:tgtEl>
                                        <p:attrNameLst>
                                          <p:attrName>style.visibility</p:attrName>
                                        </p:attrNameLst>
                                      </p:cBhvr>
                                      <p:to>
                                        <p:strVal val="visible"/>
                                      </p:to>
                                    </p:set>
                                    <p:anim calcmode="lin" valueType="num">
                                      <p:cBhvr additive="base">
                                        <p:cTn id="47" dur="500" fill="hold"/>
                                        <p:tgtEl>
                                          <p:spTgt spid="289818"/>
                                        </p:tgtEl>
                                        <p:attrNameLst>
                                          <p:attrName>ppt_x</p:attrName>
                                        </p:attrNameLst>
                                      </p:cBhvr>
                                      <p:tavLst>
                                        <p:tav tm="0">
                                          <p:val>
                                            <p:strVal val="0-#ppt_w/2"/>
                                          </p:val>
                                        </p:tav>
                                        <p:tav tm="100000">
                                          <p:val>
                                            <p:strVal val="#ppt_x"/>
                                          </p:val>
                                        </p:tav>
                                      </p:tavLst>
                                    </p:anim>
                                    <p:anim calcmode="lin" valueType="num">
                                      <p:cBhvr additive="base">
                                        <p:cTn id="48" dur="500" fill="hold"/>
                                        <p:tgtEl>
                                          <p:spTgt spid="289818"/>
                                        </p:tgtEl>
                                        <p:attrNameLst>
                                          <p:attrName>ppt_y</p:attrName>
                                        </p:attrNameLst>
                                      </p:cBhvr>
                                      <p:tavLst>
                                        <p:tav tm="0">
                                          <p:val>
                                            <p:strVal val="#ppt_y"/>
                                          </p:val>
                                        </p:tav>
                                        <p:tav tm="100000">
                                          <p:val>
                                            <p:strVal val="#ppt_y"/>
                                          </p:val>
                                        </p:tav>
                                      </p:tavLst>
                                    </p:anim>
                                  </p:childTnLst>
                                </p:cTn>
                              </p:par>
                            </p:childTnLst>
                          </p:cTn>
                        </p:par>
                        <p:par>
                          <p:cTn id="49" fill="hold">
                            <p:stCondLst>
                              <p:cond delay="5500"/>
                            </p:stCondLst>
                            <p:childTnLst>
                              <p:par>
                                <p:cTn id="50" presetID="23" presetClass="entr" presetSubtype="16" fill="hold" grpId="0" nodeType="afterEffect">
                                  <p:stCondLst>
                                    <p:cond delay="0"/>
                                  </p:stCondLst>
                                  <p:childTnLst>
                                    <p:set>
                                      <p:cBhvr>
                                        <p:cTn id="51" dur="1" fill="hold">
                                          <p:stCondLst>
                                            <p:cond delay="0"/>
                                          </p:stCondLst>
                                        </p:cTn>
                                        <p:tgtEl>
                                          <p:spTgt spid="289805"/>
                                        </p:tgtEl>
                                        <p:attrNameLst>
                                          <p:attrName>style.visibility</p:attrName>
                                        </p:attrNameLst>
                                      </p:cBhvr>
                                      <p:to>
                                        <p:strVal val="visible"/>
                                      </p:to>
                                    </p:set>
                                    <p:anim calcmode="lin" valueType="num">
                                      <p:cBhvr>
                                        <p:cTn id="52" dur="500" fill="hold"/>
                                        <p:tgtEl>
                                          <p:spTgt spid="289805"/>
                                        </p:tgtEl>
                                        <p:attrNameLst>
                                          <p:attrName>ppt_w</p:attrName>
                                        </p:attrNameLst>
                                      </p:cBhvr>
                                      <p:tavLst>
                                        <p:tav tm="0">
                                          <p:val>
                                            <p:fltVal val="0"/>
                                          </p:val>
                                        </p:tav>
                                        <p:tav tm="100000">
                                          <p:val>
                                            <p:strVal val="#ppt_w"/>
                                          </p:val>
                                        </p:tav>
                                      </p:tavLst>
                                    </p:anim>
                                    <p:anim calcmode="lin" valueType="num">
                                      <p:cBhvr>
                                        <p:cTn id="53" dur="500" fill="hold"/>
                                        <p:tgtEl>
                                          <p:spTgt spid="289805"/>
                                        </p:tgtEl>
                                        <p:attrNameLst>
                                          <p:attrName>ppt_h</p:attrName>
                                        </p:attrNameLst>
                                      </p:cBhvr>
                                      <p:tavLst>
                                        <p:tav tm="0">
                                          <p:val>
                                            <p:fltVal val="0"/>
                                          </p:val>
                                        </p:tav>
                                        <p:tav tm="100000">
                                          <p:val>
                                            <p:strVal val="#ppt_h"/>
                                          </p:val>
                                        </p:tav>
                                      </p:tavLst>
                                    </p:anim>
                                  </p:childTnLst>
                                </p:cTn>
                              </p:par>
                            </p:childTnLst>
                          </p:cTn>
                        </p:par>
                        <p:par>
                          <p:cTn id="54" fill="hold">
                            <p:stCondLst>
                              <p:cond delay="6000"/>
                            </p:stCondLst>
                            <p:childTnLst>
                              <p:par>
                                <p:cTn id="55" presetID="2" presetClass="entr" presetSubtype="8" fill="hold" grpId="0" nodeType="afterEffect">
                                  <p:stCondLst>
                                    <p:cond delay="0"/>
                                  </p:stCondLst>
                                  <p:childTnLst>
                                    <p:set>
                                      <p:cBhvr>
                                        <p:cTn id="56" dur="1" fill="hold">
                                          <p:stCondLst>
                                            <p:cond delay="0"/>
                                          </p:stCondLst>
                                        </p:cTn>
                                        <p:tgtEl>
                                          <p:spTgt spid="289819"/>
                                        </p:tgtEl>
                                        <p:attrNameLst>
                                          <p:attrName>style.visibility</p:attrName>
                                        </p:attrNameLst>
                                      </p:cBhvr>
                                      <p:to>
                                        <p:strVal val="visible"/>
                                      </p:to>
                                    </p:set>
                                    <p:anim calcmode="lin" valueType="num">
                                      <p:cBhvr additive="base">
                                        <p:cTn id="57" dur="500" fill="hold"/>
                                        <p:tgtEl>
                                          <p:spTgt spid="289819"/>
                                        </p:tgtEl>
                                        <p:attrNameLst>
                                          <p:attrName>ppt_x</p:attrName>
                                        </p:attrNameLst>
                                      </p:cBhvr>
                                      <p:tavLst>
                                        <p:tav tm="0">
                                          <p:val>
                                            <p:strVal val="0-#ppt_w/2"/>
                                          </p:val>
                                        </p:tav>
                                        <p:tav tm="100000">
                                          <p:val>
                                            <p:strVal val="#ppt_x"/>
                                          </p:val>
                                        </p:tav>
                                      </p:tavLst>
                                    </p:anim>
                                    <p:anim calcmode="lin" valueType="num">
                                      <p:cBhvr additive="base">
                                        <p:cTn id="58" dur="500" fill="hold"/>
                                        <p:tgtEl>
                                          <p:spTgt spid="289819"/>
                                        </p:tgtEl>
                                        <p:attrNameLst>
                                          <p:attrName>ppt_y</p:attrName>
                                        </p:attrNameLst>
                                      </p:cBhvr>
                                      <p:tavLst>
                                        <p:tav tm="0">
                                          <p:val>
                                            <p:strVal val="#ppt_y"/>
                                          </p:val>
                                        </p:tav>
                                        <p:tav tm="100000">
                                          <p:val>
                                            <p:strVal val="#ppt_y"/>
                                          </p:val>
                                        </p:tav>
                                      </p:tavLst>
                                    </p:anim>
                                  </p:childTnLst>
                                </p:cTn>
                              </p:par>
                            </p:childTnLst>
                          </p:cTn>
                        </p:par>
                        <p:par>
                          <p:cTn id="59" fill="hold">
                            <p:stCondLst>
                              <p:cond delay="6500"/>
                            </p:stCondLst>
                            <p:childTnLst>
                              <p:par>
                                <p:cTn id="60" presetID="23" presetClass="entr" presetSubtype="16" fill="hold" grpId="0" nodeType="afterEffect">
                                  <p:stCondLst>
                                    <p:cond delay="0"/>
                                  </p:stCondLst>
                                  <p:childTnLst>
                                    <p:set>
                                      <p:cBhvr>
                                        <p:cTn id="61" dur="1" fill="hold">
                                          <p:stCondLst>
                                            <p:cond delay="0"/>
                                          </p:stCondLst>
                                        </p:cTn>
                                        <p:tgtEl>
                                          <p:spTgt spid="289804"/>
                                        </p:tgtEl>
                                        <p:attrNameLst>
                                          <p:attrName>style.visibility</p:attrName>
                                        </p:attrNameLst>
                                      </p:cBhvr>
                                      <p:to>
                                        <p:strVal val="visible"/>
                                      </p:to>
                                    </p:set>
                                    <p:anim calcmode="lin" valueType="num">
                                      <p:cBhvr>
                                        <p:cTn id="62" dur="500" fill="hold"/>
                                        <p:tgtEl>
                                          <p:spTgt spid="289804"/>
                                        </p:tgtEl>
                                        <p:attrNameLst>
                                          <p:attrName>ppt_w</p:attrName>
                                        </p:attrNameLst>
                                      </p:cBhvr>
                                      <p:tavLst>
                                        <p:tav tm="0">
                                          <p:val>
                                            <p:fltVal val="0"/>
                                          </p:val>
                                        </p:tav>
                                        <p:tav tm="100000">
                                          <p:val>
                                            <p:strVal val="#ppt_w"/>
                                          </p:val>
                                        </p:tav>
                                      </p:tavLst>
                                    </p:anim>
                                    <p:anim calcmode="lin" valueType="num">
                                      <p:cBhvr>
                                        <p:cTn id="63" dur="500" fill="hold"/>
                                        <p:tgtEl>
                                          <p:spTgt spid="289804"/>
                                        </p:tgtEl>
                                        <p:attrNameLst>
                                          <p:attrName>ppt_h</p:attrName>
                                        </p:attrNameLst>
                                      </p:cBhvr>
                                      <p:tavLst>
                                        <p:tav tm="0">
                                          <p:val>
                                            <p:fltVal val="0"/>
                                          </p:val>
                                        </p:tav>
                                        <p:tav tm="100000">
                                          <p:val>
                                            <p:strVal val="#ppt_h"/>
                                          </p:val>
                                        </p:tav>
                                      </p:tavLst>
                                    </p:anim>
                                  </p:childTnLst>
                                </p:cTn>
                              </p:par>
                            </p:childTnLst>
                          </p:cTn>
                        </p:par>
                        <p:par>
                          <p:cTn id="64" fill="hold">
                            <p:stCondLst>
                              <p:cond delay="7000"/>
                            </p:stCondLst>
                            <p:childTnLst>
                              <p:par>
                                <p:cTn id="65" presetID="2" presetClass="entr" presetSubtype="8" fill="hold" grpId="0" nodeType="afterEffect">
                                  <p:stCondLst>
                                    <p:cond delay="0"/>
                                  </p:stCondLst>
                                  <p:childTnLst>
                                    <p:set>
                                      <p:cBhvr>
                                        <p:cTn id="66" dur="1" fill="hold">
                                          <p:stCondLst>
                                            <p:cond delay="0"/>
                                          </p:stCondLst>
                                        </p:cTn>
                                        <p:tgtEl>
                                          <p:spTgt spid="289820"/>
                                        </p:tgtEl>
                                        <p:attrNameLst>
                                          <p:attrName>style.visibility</p:attrName>
                                        </p:attrNameLst>
                                      </p:cBhvr>
                                      <p:to>
                                        <p:strVal val="visible"/>
                                      </p:to>
                                    </p:set>
                                    <p:anim calcmode="lin" valueType="num">
                                      <p:cBhvr additive="base">
                                        <p:cTn id="67" dur="500" fill="hold"/>
                                        <p:tgtEl>
                                          <p:spTgt spid="289820"/>
                                        </p:tgtEl>
                                        <p:attrNameLst>
                                          <p:attrName>ppt_x</p:attrName>
                                        </p:attrNameLst>
                                      </p:cBhvr>
                                      <p:tavLst>
                                        <p:tav tm="0">
                                          <p:val>
                                            <p:strVal val="0-#ppt_w/2"/>
                                          </p:val>
                                        </p:tav>
                                        <p:tav tm="100000">
                                          <p:val>
                                            <p:strVal val="#ppt_x"/>
                                          </p:val>
                                        </p:tav>
                                      </p:tavLst>
                                    </p:anim>
                                    <p:anim calcmode="lin" valueType="num">
                                      <p:cBhvr additive="base">
                                        <p:cTn id="68" dur="500" fill="hold"/>
                                        <p:tgtEl>
                                          <p:spTgt spid="289820"/>
                                        </p:tgtEl>
                                        <p:attrNameLst>
                                          <p:attrName>ppt_y</p:attrName>
                                        </p:attrNameLst>
                                      </p:cBhvr>
                                      <p:tavLst>
                                        <p:tav tm="0">
                                          <p:val>
                                            <p:strVal val="#ppt_y"/>
                                          </p:val>
                                        </p:tav>
                                        <p:tav tm="100000">
                                          <p:val>
                                            <p:strVal val="#ppt_y"/>
                                          </p:val>
                                        </p:tav>
                                      </p:tavLst>
                                    </p:anim>
                                  </p:childTnLst>
                                </p:cTn>
                              </p:par>
                            </p:childTnLst>
                          </p:cTn>
                        </p:par>
                        <p:par>
                          <p:cTn id="69" fill="hold">
                            <p:stCondLst>
                              <p:cond delay="7500"/>
                            </p:stCondLst>
                            <p:childTnLst>
                              <p:par>
                                <p:cTn id="70" presetID="23" presetClass="entr" presetSubtype="16" fill="hold" grpId="0" nodeType="afterEffect">
                                  <p:stCondLst>
                                    <p:cond delay="0"/>
                                  </p:stCondLst>
                                  <p:childTnLst>
                                    <p:set>
                                      <p:cBhvr>
                                        <p:cTn id="71" dur="1" fill="hold">
                                          <p:stCondLst>
                                            <p:cond delay="0"/>
                                          </p:stCondLst>
                                        </p:cTn>
                                        <p:tgtEl>
                                          <p:spTgt spid="289803"/>
                                        </p:tgtEl>
                                        <p:attrNameLst>
                                          <p:attrName>style.visibility</p:attrName>
                                        </p:attrNameLst>
                                      </p:cBhvr>
                                      <p:to>
                                        <p:strVal val="visible"/>
                                      </p:to>
                                    </p:set>
                                    <p:anim calcmode="lin" valueType="num">
                                      <p:cBhvr>
                                        <p:cTn id="72" dur="500" fill="hold"/>
                                        <p:tgtEl>
                                          <p:spTgt spid="289803"/>
                                        </p:tgtEl>
                                        <p:attrNameLst>
                                          <p:attrName>ppt_w</p:attrName>
                                        </p:attrNameLst>
                                      </p:cBhvr>
                                      <p:tavLst>
                                        <p:tav tm="0">
                                          <p:val>
                                            <p:fltVal val="0"/>
                                          </p:val>
                                        </p:tav>
                                        <p:tav tm="100000">
                                          <p:val>
                                            <p:strVal val="#ppt_w"/>
                                          </p:val>
                                        </p:tav>
                                      </p:tavLst>
                                    </p:anim>
                                    <p:anim calcmode="lin" valueType="num">
                                      <p:cBhvr>
                                        <p:cTn id="73" dur="500" fill="hold"/>
                                        <p:tgtEl>
                                          <p:spTgt spid="289803"/>
                                        </p:tgtEl>
                                        <p:attrNameLst>
                                          <p:attrName>ppt_h</p:attrName>
                                        </p:attrNameLst>
                                      </p:cBhvr>
                                      <p:tavLst>
                                        <p:tav tm="0">
                                          <p:val>
                                            <p:fltVal val="0"/>
                                          </p:val>
                                        </p:tav>
                                        <p:tav tm="100000">
                                          <p:val>
                                            <p:strVal val="#ppt_h"/>
                                          </p:val>
                                        </p:tav>
                                      </p:tavLst>
                                    </p:anim>
                                  </p:childTnLst>
                                </p:cTn>
                              </p:par>
                            </p:childTnLst>
                          </p:cTn>
                        </p:par>
                        <p:par>
                          <p:cTn id="74" fill="hold">
                            <p:stCondLst>
                              <p:cond delay="8000"/>
                            </p:stCondLst>
                            <p:childTnLst>
                              <p:par>
                                <p:cTn id="75" presetID="2" presetClass="entr" presetSubtype="8" fill="hold" grpId="0" nodeType="afterEffect">
                                  <p:stCondLst>
                                    <p:cond delay="0"/>
                                  </p:stCondLst>
                                  <p:childTnLst>
                                    <p:set>
                                      <p:cBhvr>
                                        <p:cTn id="76" dur="1" fill="hold">
                                          <p:stCondLst>
                                            <p:cond delay="0"/>
                                          </p:stCondLst>
                                        </p:cTn>
                                        <p:tgtEl>
                                          <p:spTgt spid="17"/>
                                        </p:tgtEl>
                                        <p:attrNameLst>
                                          <p:attrName>style.visibility</p:attrName>
                                        </p:attrNameLst>
                                      </p:cBhvr>
                                      <p:to>
                                        <p:strVal val="visible"/>
                                      </p:to>
                                    </p:set>
                                    <p:anim calcmode="lin" valueType="num">
                                      <p:cBhvr additive="base">
                                        <p:cTn id="77" dur="500" fill="hold"/>
                                        <p:tgtEl>
                                          <p:spTgt spid="17"/>
                                        </p:tgtEl>
                                        <p:attrNameLst>
                                          <p:attrName>ppt_x</p:attrName>
                                        </p:attrNameLst>
                                      </p:cBhvr>
                                      <p:tavLst>
                                        <p:tav tm="0">
                                          <p:val>
                                            <p:strVal val="0-#ppt_w/2"/>
                                          </p:val>
                                        </p:tav>
                                        <p:tav tm="100000">
                                          <p:val>
                                            <p:strVal val="#ppt_x"/>
                                          </p:val>
                                        </p:tav>
                                      </p:tavLst>
                                    </p:anim>
                                    <p:anim calcmode="lin" valueType="num">
                                      <p:cBhvr additive="base">
                                        <p:cTn id="78" dur="500" fill="hold"/>
                                        <p:tgtEl>
                                          <p:spTgt spid="17"/>
                                        </p:tgtEl>
                                        <p:attrNameLst>
                                          <p:attrName>ppt_y</p:attrName>
                                        </p:attrNameLst>
                                      </p:cBhvr>
                                      <p:tavLst>
                                        <p:tav tm="0">
                                          <p:val>
                                            <p:strVal val="#ppt_y"/>
                                          </p:val>
                                        </p:tav>
                                        <p:tav tm="100000">
                                          <p:val>
                                            <p:strVal val="#ppt_y"/>
                                          </p:val>
                                        </p:tav>
                                      </p:tavLst>
                                    </p:anim>
                                  </p:childTnLst>
                                </p:cTn>
                              </p:par>
                            </p:childTnLst>
                          </p:cTn>
                        </p:par>
                        <p:par>
                          <p:cTn id="79" fill="hold">
                            <p:stCondLst>
                              <p:cond delay="8500"/>
                            </p:stCondLst>
                            <p:childTnLst>
                              <p:par>
                                <p:cTn id="80" presetID="23" presetClass="entr" presetSubtype="16" fill="hold" grpId="0" nodeType="afterEffect">
                                  <p:stCondLst>
                                    <p:cond delay="0"/>
                                  </p:stCondLst>
                                  <p:childTnLst>
                                    <p:set>
                                      <p:cBhvr>
                                        <p:cTn id="81" dur="1" fill="hold">
                                          <p:stCondLst>
                                            <p:cond delay="0"/>
                                          </p:stCondLst>
                                        </p:cTn>
                                        <p:tgtEl>
                                          <p:spTgt spid="18"/>
                                        </p:tgtEl>
                                        <p:attrNameLst>
                                          <p:attrName>style.visibility</p:attrName>
                                        </p:attrNameLst>
                                      </p:cBhvr>
                                      <p:to>
                                        <p:strVal val="visible"/>
                                      </p:to>
                                    </p:set>
                                    <p:anim calcmode="lin" valueType="num">
                                      <p:cBhvr>
                                        <p:cTn id="82" dur="500" fill="hold"/>
                                        <p:tgtEl>
                                          <p:spTgt spid="18"/>
                                        </p:tgtEl>
                                        <p:attrNameLst>
                                          <p:attrName>ppt_w</p:attrName>
                                        </p:attrNameLst>
                                      </p:cBhvr>
                                      <p:tavLst>
                                        <p:tav tm="0">
                                          <p:val>
                                            <p:fltVal val="0"/>
                                          </p:val>
                                        </p:tav>
                                        <p:tav tm="100000">
                                          <p:val>
                                            <p:strVal val="#ppt_w"/>
                                          </p:val>
                                        </p:tav>
                                      </p:tavLst>
                                    </p:anim>
                                    <p:anim calcmode="lin" valueType="num">
                                      <p:cBhvr>
                                        <p:cTn id="83" dur="500" fill="hold"/>
                                        <p:tgtEl>
                                          <p:spTgt spid="1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9796" grpId="0" animBg="1" autoUpdateAnimBg="0"/>
      <p:bldP spid="289800" grpId="0" autoUpdateAnimBg="0"/>
      <p:bldP spid="289801" grpId="0" autoUpdateAnimBg="0"/>
      <p:bldP spid="289802" grpId="0" autoUpdateAnimBg="0"/>
      <p:bldP spid="289803" grpId="0" autoUpdateAnimBg="0"/>
      <p:bldP spid="289804" grpId="0" autoUpdateAnimBg="0"/>
      <p:bldP spid="289805" grpId="0" autoUpdateAnimBg="0"/>
      <p:bldP spid="289807" grpId="0" autoUpdateAnimBg="0"/>
      <p:bldP spid="289815" grpId="0" autoUpdateAnimBg="0"/>
      <p:bldP spid="289816" grpId="0" animBg="1" autoUpdateAnimBg="0"/>
      <p:bldP spid="289817" grpId="0" animBg="1" autoUpdateAnimBg="0"/>
      <p:bldP spid="289818" grpId="0" animBg="1" autoUpdateAnimBg="0"/>
      <p:bldP spid="289819" grpId="0" animBg="1" autoUpdateAnimBg="0"/>
      <p:bldP spid="289820" grpId="0" animBg="1" autoUpdateAnimBg="0"/>
      <p:bldP spid="17" grpId="0" animBg="1" autoUpdateAnimBg="0"/>
      <p:bldP spid="18"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aphicFrame>
        <p:nvGraphicFramePr>
          <p:cNvPr id="4" name="Diagram 3"/>
          <p:cNvGraphicFramePr/>
          <p:nvPr/>
        </p:nvGraphicFramePr>
        <p:xfrm>
          <a:off x="361543" y="206484"/>
          <a:ext cx="8413750" cy="600259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3" name="Picture 2" descr="Clipboard03.jpg"/>
          <p:cNvPicPr>
            <a:picLocks noChangeAspect="1"/>
          </p:cNvPicPr>
          <p:nvPr/>
        </p:nvPicPr>
        <p:blipFill>
          <a:blip r:embed="rId8" cstate="print"/>
          <a:stretch>
            <a:fillRect/>
          </a:stretch>
        </p:blipFill>
        <p:spPr>
          <a:xfrm>
            <a:off x="8254784" y="6474543"/>
            <a:ext cx="432620" cy="324465"/>
          </a:xfrm>
          <a:prstGeom prst="rect">
            <a:avLst/>
          </a:prstGeom>
          <a:ln>
            <a:solidFill>
              <a:schemeClr val="bg1"/>
            </a:solidFill>
          </a:ln>
        </p:spPr>
      </p:pic>
      <p:sp>
        <p:nvSpPr>
          <p:cNvPr id="5" name="Date Placeholder 4"/>
          <p:cNvSpPr>
            <a:spLocks noGrp="1"/>
          </p:cNvSpPr>
          <p:nvPr>
            <p:ph type="dt" sz="half" idx="10"/>
          </p:nvPr>
        </p:nvSpPr>
        <p:spPr/>
        <p:txBody>
          <a:bodyPr/>
          <a:lstStyle/>
          <a:p>
            <a:fld id="{BE7FCCC2-F3E0-4C44-B255-A1BCE1EAE38C}" type="datetime5">
              <a:rPr lang="en-US" smtClean="0"/>
              <a:t>10-Oct-11</a:t>
            </a:fld>
            <a:endParaRPr lang="en-US"/>
          </a:p>
        </p:txBody>
      </p:sp>
      <p:sp>
        <p:nvSpPr>
          <p:cNvPr id="6" name="Slide Number Placeholder 5"/>
          <p:cNvSpPr>
            <a:spLocks noGrp="1"/>
          </p:cNvSpPr>
          <p:nvPr>
            <p:ph type="sldNum" sz="quarter" idx="12"/>
          </p:nvPr>
        </p:nvSpPr>
        <p:spPr/>
        <p:txBody>
          <a:bodyPr/>
          <a:lstStyle/>
          <a:p>
            <a:fld id="{BE43786B-D812-4D0D-B339-5F916E03F303}" type="slidenum">
              <a:rPr lang="en-US" smtClean="0"/>
              <a:pPr/>
              <a:t>8</a:t>
            </a:fld>
            <a:endParaRPr lang="en-US" dirty="0"/>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graphicEl>
                                              <a:dgm id="{DB435AC0-46CC-41ED-B8E4-0B217355DB11}"/>
                                            </p:graphicEl>
                                          </p:spTgt>
                                        </p:tgtEl>
                                        <p:attrNameLst>
                                          <p:attrName>style.visibility</p:attrName>
                                        </p:attrNameLst>
                                      </p:cBhvr>
                                      <p:to>
                                        <p:strVal val="visible"/>
                                      </p:to>
                                    </p:set>
                                    <p:animEffect transition="in" filter="fade">
                                      <p:cBhvr>
                                        <p:cTn id="7" dur="2000"/>
                                        <p:tgtEl>
                                          <p:spTgt spid="4">
                                            <p:graphicEl>
                                              <a:dgm id="{DB435AC0-46CC-41ED-B8E4-0B217355DB11}"/>
                                            </p:graphic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graphicEl>
                                              <a:dgm id="{763AD2A2-515F-4296-930F-32AA2D92F3B4}"/>
                                            </p:graphicEl>
                                          </p:spTgt>
                                        </p:tgtEl>
                                        <p:attrNameLst>
                                          <p:attrName>style.visibility</p:attrName>
                                        </p:attrNameLst>
                                      </p:cBhvr>
                                      <p:to>
                                        <p:strVal val="visible"/>
                                      </p:to>
                                    </p:set>
                                    <p:animEffect transition="in" filter="fade">
                                      <p:cBhvr>
                                        <p:cTn id="10" dur="2000"/>
                                        <p:tgtEl>
                                          <p:spTgt spid="4">
                                            <p:graphicEl>
                                              <a:dgm id="{763AD2A2-515F-4296-930F-32AA2D92F3B4}"/>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graphicEl>
                                              <a:dgm id="{EB85168A-8D0F-43D1-A516-12F7F8BF306B}"/>
                                            </p:graphicEl>
                                          </p:spTgt>
                                        </p:tgtEl>
                                        <p:attrNameLst>
                                          <p:attrName>style.visibility</p:attrName>
                                        </p:attrNameLst>
                                      </p:cBhvr>
                                      <p:to>
                                        <p:strVal val="visible"/>
                                      </p:to>
                                    </p:set>
                                    <p:animEffect transition="in" filter="fade">
                                      <p:cBhvr>
                                        <p:cTn id="15" dur="2000"/>
                                        <p:tgtEl>
                                          <p:spTgt spid="4">
                                            <p:graphicEl>
                                              <a:dgm id="{EB85168A-8D0F-43D1-A516-12F7F8BF306B}"/>
                                            </p:graphic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graphicEl>
                                              <a:dgm id="{DD867994-15CF-4096-B0EC-6AB35946D0EB}"/>
                                            </p:graphicEl>
                                          </p:spTgt>
                                        </p:tgtEl>
                                        <p:attrNameLst>
                                          <p:attrName>style.visibility</p:attrName>
                                        </p:attrNameLst>
                                      </p:cBhvr>
                                      <p:to>
                                        <p:strVal val="visible"/>
                                      </p:to>
                                    </p:set>
                                    <p:animEffect transition="in" filter="fade">
                                      <p:cBhvr>
                                        <p:cTn id="18" dur="2000"/>
                                        <p:tgtEl>
                                          <p:spTgt spid="4">
                                            <p:graphicEl>
                                              <a:dgm id="{DD867994-15CF-4096-B0EC-6AB35946D0EB}"/>
                                            </p:graphic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4">
                                            <p:graphicEl>
                                              <a:dgm id="{F8F98620-F95C-43F9-BEAA-88BD2FDE1289}"/>
                                            </p:graphicEl>
                                          </p:spTgt>
                                        </p:tgtEl>
                                        <p:attrNameLst>
                                          <p:attrName>style.visibility</p:attrName>
                                        </p:attrNameLst>
                                      </p:cBhvr>
                                      <p:to>
                                        <p:strVal val="visible"/>
                                      </p:to>
                                    </p:set>
                                    <p:animEffect transition="in" filter="fade">
                                      <p:cBhvr>
                                        <p:cTn id="23" dur="2000"/>
                                        <p:tgtEl>
                                          <p:spTgt spid="4">
                                            <p:graphicEl>
                                              <a:dgm id="{F8F98620-F95C-43F9-BEAA-88BD2FDE1289}"/>
                                            </p:graphic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4">
                                            <p:graphicEl>
                                              <a:dgm id="{3B251834-EFBB-4AF8-8602-705C03904F92}"/>
                                            </p:graphicEl>
                                          </p:spTgt>
                                        </p:tgtEl>
                                        <p:attrNameLst>
                                          <p:attrName>style.visibility</p:attrName>
                                        </p:attrNameLst>
                                      </p:cBhvr>
                                      <p:to>
                                        <p:strVal val="visible"/>
                                      </p:to>
                                    </p:set>
                                    <p:animEffect transition="in" filter="fade">
                                      <p:cBhvr>
                                        <p:cTn id="26" dur="2000"/>
                                        <p:tgtEl>
                                          <p:spTgt spid="4">
                                            <p:graphicEl>
                                              <a:dgm id="{3B251834-EFBB-4AF8-8602-705C03904F92}"/>
                                            </p:graphic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4">
                                            <p:graphicEl>
                                              <a:dgm id="{BB745097-4329-4545-A1CB-B685D68111EE}"/>
                                            </p:graphicEl>
                                          </p:spTgt>
                                        </p:tgtEl>
                                        <p:attrNameLst>
                                          <p:attrName>style.visibility</p:attrName>
                                        </p:attrNameLst>
                                      </p:cBhvr>
                                      <p:to>
                                        <p:strVal val="visible"/>
                                      </p:to>
                                    </p:set>
                                    <p:animEffect transition="in" filter="fade">
                                      <p:cBhvr>
                                        <p:cTn id="31" dur="2000"/>
                                        <p:tgtEl>
                                          <p:spTgt spid="4">
                                            <p:graphicEl>
                                              <a:dgm id="{BB745097-4329-4545-A1CB-B685D68111EE}"/>
                                            </p:graphic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4">
                                            <p:graphicEl>
                                              <a:dgm id="{65D3534C-198F-4C60-A92D-B1DA624B7633}"/>
                                            </p:graphicEl>
                                          </p:spTgt>
                                        </p:tgtEl>
                                        <p:attrNameLst>
                                          <p:attrName>style.visibility</p:attrName>
                                        </p:attrNameLst>
                                      </p:cBhvr>
                                      <p:to>
                                        <p:strVal val="visible"/>
                                      </p:to>
                                    </p:set>
                                    <p:animEffect transition="in" filter="fade">
                                      <p:cBhvr>
                                        <p:cTn id="34" dur="2000"/>
                                        <p:tgtEl>
                                          <p:spTgt spid="4">
                                            <p:graphicEl>
                                              <a:dgm id="{65D3534C-198F-4C60-A92D-B1DA624B7633}"/>
                                            </p:graphicEl>
                                          </p:spTgt>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4">
                                            <p:graphicEl>
                                              <a:dgm id="{EA50DBFC-138A-47F8-9C6A-A495DB229E8D}"/>
                                            </p:graphicEl>
                                          </p:spTgt>
                                        </p:tgtEl>
                                        <p:attrNameLst>
                                          <p:attrName>style.visibility</p:attrName>
                                        </p:attrNameLst>
                                      </p:cBhvr>
                                      <p:to>
                                        <p:strVal val="visible"/>
                                      </p:to>
                                    </p:set>
                                    <p:animEffect transition="in" filter="fade">
                                      <p:cBhvr>
                                        <p:cTn id="39" dur="2000"/>
                                        <p:tgtEl>
                                          <p:spTgt spid="4">
                                            <p:graphicEl>
                                              <a:dgm id="{EA50DBFC-138A-47F8-9C6A-A495DB229E8D}"/>
                                            </p:graphicEl>
                                          </p:spTgt>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4">
                                            <p:graphicEl>
                                              <a:dgm id="{9630360B-1242-4AFF-9F42-27589FD1497C}"/>
                                            </p:graphicEl>
                                          </p:spTgt>
                                        </p:tgtEl>
                                        <p:attrNameLst>
                                          <p:attrName>style.visibility</p:attrName>
                                        </p:attrNameLst>
                                      </p:cBhvr>
                                      <p:to>
                                        <p:strVal val="visible"/>
                                      </p:to>
                                    </p:set>
                                    <p:animEffect transition="in" filter="fade">
                                      <p:cBhvr>
                                        <p:cTn id="42" dur="2000"/>
                                        <p:tgtEl>
                                          <p:spTgt spid="4">
                                            <p:graphicEl>
                                              <a:dgm id="{9630360B-1242-4AFF-9F42-27589FD1497C}"/>
                                            </p:graphic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4">
                                            <p:graphicEl>
                                              <a:dgm id="{7B2679E6-9099-42CF-9E63-6087D4B4F6B8}"/>
                                            </p:graphicEl>
                                          </p:spTgt>
                                        </p:tgtEl>
                                        <p:attrNameLst>
                                          <p:attrName>style.visibility</p:attrName>
                                        </p:attrNameLst>
                                      </p:cBhvr>
                                      <p:to>
                                        <p:strVal val="visible"/>
                                      </p:to>
                                    </p:set>
                                    <p:animEffect transition="in" filter="fade">
                                      <p:cBhvr>
                                        <p:cTn id="47" dur="2000"/>
                                        <p:tgtEl>
                                          <p:spTgt spid="4">
                                            <p:graphicEl>
                                              <a:dgm id="{7B2679E6-9099-42CF-9E63-6087D4B4F6B8}"/>
                                            </p:graphicEl>
                                          </p:spTgt>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4">
                                            <p:graphicEl>
                                              <a:dgm id="{30784EFF-593C-4241-81C4-D25221C65C78}"/>
                                            </p:graphicEl>
                                          </p:spTgt>
                                        </p:tgtEl>
                                        <p:attrNameLst>
                                          <p:attrName>style.visibility</p:attrName>
                                        </p:attrNameLst>
                                      </p:cBhvr>
                                      <p:to>
                                        <p:strVal val="visible"/>
                                      </p:to>
                                    </p:set>
                                    <p:animEffect transition="in" filter="fade">
                                      <p:cBhvr>
                                        <p:cTn id="50" dur="2000"/>
                                        <p:tgtEl>
                                          <p:spTgt spid="4">
                                            <p:graphicEl>
                                              <a:dgm id="{30784EFF-593C-4241-81C4-D25221C65C78}"/>
                                            </p:graphicEl>
                                          </p:spTgt>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4">
                                            <p:graphicEl>
                                              <a:dgm id="{2ACEC173-ABD1-4DF7-B67B-64B1C9724098}"/>
                                            </p:graphicEl>
                                          </p:spTgt>
                                        </p:tgtEl>
                                        <p:attrNameLst>
                                          <p:attrName>style.visibility</p:attrName>
                                        </p:attrNameLst>
                                      </p:cBhvr>
                                      <p:to>
                                        <p:strVal val="visible"/>
                                      </p:to>
                                    </p:set>
                                    <p:animEffect transition="in" filter="fade">
                                      <p:cBhvr>
                                        <p:cTn id="55" dur="2000"/>
                                        <p:tgtEl>
                                          <p:spTgt spid="4">
                                            <p:graphicEl>
                                              <a:dgm id="{2ACEC173-ABD1-4DF7-B67B-64B1C9724098}"/>
                                            </p:graphicEl>
                                          </p:spTgt>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4">
                                            <p:graphicEl>
                                              <a:dgm id="{B7C37D2A-AC40-4674-BB56-B27FE01AB03B}"/>
                                            </p:graphicEl>
                                          </p:spTgt>
                                        </p:tgtEl>
                                        <p:attrNameLst>
                                          <p:attrName>style.visibility</p:attrName>
                                        </p:attrNameLst>
                                      </p:cBhvr>
                                      <p:to>
                                        <p:strVal val="visible"/>
                                      </p:to>
                                    </p:set>
                                    <p:animEffect transition="in" filter="fade">
                                      <p:cBhvr>
                                        <p:cTn id="58" dur="2000"/>
                                        <p:tgtEl>
                                          <p:spTgt spid="4">
                                            <p:graphicEl>
                                              <a:dgm id="{B7C37D2A-AC40-4674-BB56-B27FE01AB03B}"/>
                                            </p:graphicEl>
                                          </p:spTgt>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4">
                                            <p:graphicEl>
                                              <a:dgm id="{5EE0753D-4A02-404E-889F-B438576CB431}"/>
                                            </p:graphicEl>
                                          </p:spTgt>
                                        </p:tgtEl>
                                        <p:attrNameLst>
                                          <p:attrName>style.visibility</p:attrName>
                                        </p:attrNameLst>
                                      </p:cBhvr>
                                      <p:to>
                                        <p:strVal val="visible"/>
                                      </p:to>
                                    </p:set>
                                    <p:animEffect transition="in" filter="fade">
                                      <p:cBhvr>
                                        <p:cTn id="63" dur="2000"/>
                                        <p:tgtEl>
                                          <p:spTgt spid="4">
                                            <p:graphicEl>
                                              <a:dgm id="{5EE0753D-4A02-404E-889F-B438576CB431}"/>
                                            </p:graphicEl>
                                          </p:spTgt>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4">
                                            <p:graphicEl>
                                              <a:dgm id="{ED097E3B-7B07-4448-997F-AAA45C6B1B70}"/>
                                            </p:graphicEl>
                                          </p:spTgt>
                                        </p:tgtEl>
                                        <p:attrNameLst>
                                          <p:attrName>style.visibility</p:attrName>
                                        </p:attrNameLst>
                                      </p:cBhvr>
                                      <p:to>
                                        <p:strVal val="visible"/>
                                      </p:to>
                                    </p:set>
                                    <p:animEffect transition="in" filter="fade">
                                      <p:cBhvr>
                                        <p:cTn id="66" dur="2000"/>
                                        <p:tgtEl>
                                          <p:spTgt spid="4">
                                            <p:graphicEl>
                                              <a:dgm id="{ED097E3B-7B07-4448-997F-AAA45C6B1B70}"/>
                                            </p:graphicEl>
                                          </p:spTgt>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grpId="0" nodeType="clickEffect">
                                  <p:stCondLst>
                                    <p:cond delay="0"/>
                                  </p:stCondLst>
                                  <p:childTnLst>
                                    <p:set>
                                      <p:cBhvr>
                                        <p:cTn id="70" dur="1" fill="hold">
                                          <p:stCondLst>
                                            <p:cond delay="0"/>
                                          </p:stCondLst>
                                        </p:cTn>
                                        <p:tgtEl>
                                          <p:spTgt spid="4">
                                            <p:graphicEl>
                                              <a:dgm id="{01F0C6BE-EFD4-4EAD-9643-7146EF78C672}"/>
                                            </p:graphicEl>
                                          </p:spTgt>
                                        </p:tgtEl>
                                        <p:attrNameLst>
                                          <p:attrName>style.visibility</p:attrName>
                                        </p:attrNameLst>
                                      </p:cBhvr>
                                      <p:to>
                                        <p:strVal val="visible"/>
                                      </p:to>
                                    </p:set>
                                    <p:animEffect transition="in" filter="fade">
                                      <p:cBhvr>
                                        <p:cTn id="71" dur="2000"/>
                                        <p:tgtEl>
                                          <p:spTgt spid="4">
                                            <p:graphicEl>
                                              <a:dgm id="{01F0C6BE-EFD4-4EAD-9643-7146EF78C672}"/>
                                            </p:graphicEl>
                                          </p:spTgt>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4">
                                            <p:graphicEl>
                                              <a:dgm id="{A7714950-1155-4A36-AB57-AB7BB15664EB}"/>
                                            </p:graphicEl>
                                          </p:spTgt>
                                        </p:tgtEl>
                                        <p:attrNameLst>
                                          <p:attrName>style.visibility</p:attrName>
                                        </p:attrNameLst>
                                      </p:cBhvr>
                                      <p:to>
                                        <p:strVal val="visible"/>
                                      </p:to>
                                    </p:set>
                                    <p:animEffect transition="in" filter="fade">
                                      <p:cBhvr>
                                        <p:cTn id="74" dur="2000"/>
                                        <p:tgtEl>
                                          <p:spTgt spid="4">
                                            <p:graphicEl>
                                              <a:dgm id="{A7714950-1155-4A36-AB57-AB7BB15664EB}"/>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lumMod val="50000"/>
                  </a:schemeClr>
                </a:solidFill>
              </a:rPr>
              <a:t>Areas de </a:t>
            </a:r>
            <a:r>
              <a:rPr lang="es-CL" dirty="0" smtClean="0">
                <a:solidFill>
                  <a:schemeClr val="tx2">
                    <a:lumMod val="50000"/>
                  </a:schemeClr>
                </a:solidFill>
              </a:rPr>
              <a:t>influencia</a:t>
            </a:r>
            <a:endParaRPr lang="es-CL" dirty="0">
              <a:solidFill>
                <a:schemeClr val="tx2">
                  <a:lumMod val="50000"/>
                </a:schemeClr>
              </a:solidFill>
            </a:endParaRPr>
          </a:p>
        </p:txBody>
      </p:sp>
      <p:sp>
        <p:nvSpPr>
          <p:cNvPr id="3" name="Content Placeholder 2"/>
          <p:cNvSpPr>
            <a:spLocks noGrp="1"/>
          </p:cNvSpPr>
          <p:nvPr>
            <p:ph idx="1"/>
          </p:nvPr>
        </p:nvSpPr>
        <p:spPr/>
        <p:txBody>
          <a:bodyPr>
            <a:noAutofit/>
          </a:bodyPr>
          <a:lstStyle/>
          <a:p>
            <a:pPr>
              <a:buFont typeface="Arial" pitchFamily="34" charset="0"/>
              <a:buChar char="•"/>
            </a:pPr>
            <a:r>
              <a:rPr lang="es-CL" sz="1600" dirty="0" smtClean="0">
                <a:solidFill>
                  <a:schemeClr val="tx2">
                    <a:lumMod val="50000"/>
                  </a:schemeClr>
                </a:solidFill>
              </a:rPr>
              <a:t>Áreas de influencia son las áreas geográficas que </a:t>
            </a:r>
            <a:r>
              <a:rPr lang="es-CL" sz="1600" dirty="0" smtClean="0">
                <a:solidFill>
                  <a:schemeClr val="tx2">
                    <a:lumMod val="50000"/>
                  </a:schemeClr>
                </a:solidFill>
              </a:rPr>
              <a:t>típicamente </a:t>
            </a:r>
            <a:r>
              <a:rPr lang="es-CL" sz="1600" dirty="0" smtClean="0"/>
              <a:t>generan entre</a:t>
            </a:r>
            <a:r>
              <a:rPr lang="es-CL" sz="1600" dirty="0" smtClean="0">
                <a:solidFill>
                  <a:schemeClr val="tx2">
                    <a:lumMod val="50000"/>
                  </a:schemeClr>
                </a:solidFill>
              </a:rPr>
              <a:t> </a:t>
            </a:r>
            <a:r>
              <a:rPr lang="es-CL" sz="1600" dirty="0" smtClean="0">
                <a:solidFill>
                  <a:schemeClr val="tx2">
                    <a:lumMod val="50000"/>
                  </a:schemeClr>
                </a:solidFill>
              </a:rPr>
              <a:t>70 y 80 por ciento de las ventas de una estación “</a:t>
            </a:r>
            <a:r>
              <a:rPr lang="es-CL" sz="1600" dirty="0" err="1" smtClean="0">
                <a:solidFill>
                  <a:schemeClr val="tx2">
                    <a:lumMod val="50000"/>
                  </a:schemeClr>
                </a:solidFill>
              </a:rPr>
              <a:t>Patronage</a:t>
            </a:r>
            <a:r>
              <a:rPr lang="es-CL" sz="1600" dirty="0" smtClean="0">
                <a:solidFill>
                  <a:schemeClr val="tx2">
                    <a:lumMod val="50000"/>
                  </a:schemeClr>
                </a:solidFill>
              </a:rPr>
              <a:t> </a:t>
            </a:r>
            <a:r>
              <a:rPr lang="es-CL" sz="1600" dirty="0" err="1" smtClean="0">
                <a:solidFill>
                  <a:schemeClr val="tx2">
                    <a:lumMod val="50000"/>
                  </a:schemeClr>
                </a:solidFill>
              </a:rPr>
              <a:t>Area</a:t>
            </a:r>
            <a:r>
              <a:rPr lang="es-CL" sz="1600" dirty="0" smtClean="0">
                <a:solidFill>
                  <a:schemeClr val="tx2">
                    <a:lumMod val="50000"/>
                  </a:schemeClr>
                </a:solidFill>
              </a:rPr>
              <a:t>”.  </a:t>
            </a:r>
          </a:p>
          <a:p>
            <a:pPr lvl="1"/>
            <a:r>
              <a:rPr lang="es-CL" sz="1400" dirty="0" smtClean="0">
                <a:solidFill>
                  <a:schemeClr val="bg2">
                    <a:lumMod val="50000"/>
                  </a:schemeClr>
                </a:solidFill>
              </a:rPr>
              <a:t>Son determinadas por los consumidores</a:t>
            </a:r>
          </a:p>
          <a:p>
            <a:pPr lvl="1"/>
            <a:r>
              <a:rPr lang="es-CL" sz="1400" dirty="0" smtClean="0">
                <a:solidFill>
                  <a:schemeClr val="bg2">
                    <a:lumMod val="50000"/>
                  </a:schemeClr>
                </a:solidFill>
              </a:rPr>
              <a:t>La distancia que </a:t>
            </a:r>
            <a:r>
              <a:rPr lang="es-CL" sz="1400" dirty="0" smtClean="0">
                <a:solidFill>
                  <a:schemeClr val="bg2">
                    <a:lumMod val="50000"/>
                  </a:schemeClr>
                </a:solidFill>
              </a:rPr>
              <a:t>las definen esta </a:t>
            </a:r>
            <a:r>
              <a:rPr lang="es-CL" sz="1400" dirty="0" smtClean="0">
                <a:solidFill>
                  <a:schemeClr val="bg2">
                    <a:lumMod val="50000"/>
                  </a:schemeClr>
                </a:solidFill>
              </a:rPr>
              <a:t>relacionada a los hábitos de desplazamiento  asociados a </a:t>
            </a:r>
            <a:r>
              <a:rPr lang="es-CL" sz="1400" dirty="0" smtClean="0">
                <a:solidFill>
                  <a:schemeClr val="bg2">
                    <a:lumMod val="50000"/>
                  </a:schemeClr>
                </a:solidFill>
              </a:rPr>
              <a:t>los consumidores locales y </a:t>
            </a:r>
            <a:r>
              <a:rPr lang="es-CL" sz="1400" dirty="0" smtClean="0">
                <a:solidFill>
                  <a:schemeClr val="bg2">
                    <a:lumMod val="50000"/>
                  </a:schemeClr>
                </a:solidFill>
              </a:rPr>
              <a:t>a la presencia de estaciones competidoras. Típicamente los consumidores  abastecen combustible en cuanto están satisfaciendo otras necesidades básicas de consumo. </a:t>
            </a:r>
            <a:endParaRPr lang="es-CL" sz="1200" dirty="0" smtClean="0">
              <a:solidFill>
                <a:schemeClr val="bg2">
                  <a:lumMod val="50000"/>
                </a:schemeClr>
              </a:solidFill>
            </a:endParaRPr>
          </a:p>
          <a:p>
            <a:pPr lvl="2"/>
            <a:endParaRPr lang="es-CL" sz="1200" dirty="0" smtClean="0">
              <a:solidFill>
                <a:schemeClr val="tx2">
                  <a:lumMod val="50000"/>
                </a:schemeClr>
              </a:solidFill>
            </a:endParaRPr>
          </a:p>
          <a:p>
            <a:pPr>
              <a:buFont typeface="Arial" pitchFamily="34" charset="0"/>
              <a:buChar char="•"/>
            </a:pPr>
            <a:r>
              <a:rPr lang="es-CL" sz="1600" dirty="0" smtClean="0">
                <a:solidFill>
                  <a:schemeClr val="tx2">
                    <a:lumMod val="50000"/>
                  </a:schemeClr>
                </a:solidFill>
              </a:rPr>
              <a:t>Las áreas de influencia son dinámicas y la distancia de sus respectivos impactos están determinadas por la cadena de conveniencia de cada estación.  </a:t>
            </a:r>
          </a:p>
          <a:p>
            <a:pPr lvl="1"/>
            <a:r>
              <a:rPr lang="es-CL" sz="1400" dirty="0" smtClean="0">
                <a:solidFill>
                  <a:schemeClr val="bg2">
                    <a:lumMod val="50000"/>
                  </a:schemeClr>
                </a:solidFill>
              </a:rPr>
              <a:t>Estaciones con </a:t>
            </a:r>
            <a:r>
              <a:rPr lang="es-CL" sz="1400" dirty="0" smtClean="0">
                <a:solidFill>
                  <a:schemeClr val="bg2">
                    <a:lumMod val="50000"/>
                  </a:schemeClr>
                </a:solidFill>
              </a:rPr>
              <a:t>ubicaciones, instalaciones</a:t>
            </a:r>
            <a:r>
              <a:rPr lang="es-CL" sz="1400" dirty="0" smtClean="0">
                <a:solidFill>
                  <a:schemeClr val="bg2">
                    <a:lumMod val="50000"/>
                  </a:schemeClr>
                </a:solidFill>
              </a:rPr>
              <a:t>, </a:t>
            </a:r>
            <a:r>
              <a:rPr lang="es-CL" sz="1400" dirty="0" smtClean="0">
                <a:solidFill>
                  <a:schemeClr val="bg2">
                    <a:lumMod val="50000"/>
                  </a:schemeClr>
                </a:solidFill>
              </a:rPr>
              <a:t>marca</a:t>
            </a:r>
            <a:r>
              <a:rPr lang="es-CL" sz="1400" dirty="0" smtClean="0">
                <a:solidFill>
                  <a:schemeClr val="bg2">
                    <a:lumMod val="50000"/>
                  </a:schemeClr>
                </a:solidFill>
              </a:rPr>
              <a:t>, </a:t>
            </a:r>
            <a:r>
              <a:rPr lang="es-CL" sz="1400" dirty="0" smtClean="0">
                <a:solidFill>
                  <a:schemeClr val="bg2">
                    <a:lumMod val="50000"/>
                  </a:schemeClr>
                </a:solidFill>
              </a:rPr>
              <a:t>precio</a:t>
            </a:r>
            <a:r>
              <a:rPr lang="es-CL" sz="1400" dirty="0" smtClean="0">
                <a:solidFill>
                  <a:schemeClr val="bg2">
                    <a:lumMod val="50000"/>
                  </a:schemeClr>
                </a:solidFill>
              </a:rPr>
              <a:t>, </a:t>
            </a:r>
            <a:r>
              <a:rPr lang="es-CL" sz="1400" dirty="0" smtClean="0">
                <a:solidFill>
                  <a:schemeClr val="bg2">
                    <a:lumMod val="50000"/>
                  </a:schemeClr>
                </a:solidFill>
              </a:rPr>
              <a:t>p. comerciales </a:t>
            </a:r>
            <a:r>
              <a:rPr lang="es-CL" sz="1400" dirty="0" smtClean="0">
                <a:solidFill>
                  <a:schemeClr val="bg2">
                    <a:lumMod val="50000"/>
                  </a:schemeClr>
                </a:solidFill>
              </a:rPr>
              <a:t>y operaciones significativamente por encima del promedio son capaces de extender su influencia sobre áreas mas extensas dada la fortaleza de su cadena de valor (</a:t>
            </a:r>
            <a:r>
              <a:rPr lang="es-CL" sz="1400" dirty="0" err="1" smtClean="0">
                <a:solidFill>
                  <a:schemeClr val="bg2">
                    <a:lumMod val="50000"/>
                  </a:schemeClr>
                </a:solidFill>
              </a:rPr>
              <a:t>Retail</a:t>
            </a:r>
            <a:r>
              <a:rPr lang="es-CL" sz="1400" dirty="0" smtClean="0">
                <a:solidFill>
                  <a:schemeClr val="bg2">
                    <a:lumMod val="50000"/>
                  </a:schemeClr>
                </a:solidFill>
              </a:rPr>
              <a:t> </a:t>
            </a:r>
            <a:r>
              <a:rPr lang="es-CL" sz="1400" dirty="0" err="1" smtClean="0">
                <a:solidFill>
                  <a:schemeClr val="bg2">
                    <a:lumMod val="50000"/>
                  </a:schemeClr>
                </a:solidFill>
              </a:rPr>
              <a:t>Convenience</a:t>
            </a:r>
            <a:r>
              <a:rPr lang="es-CL" sz="1400" dirty="0" smtClean="0">
                <a:solidFill>
                  <a:schemeClr val="bg2">
                    <a:lumMod val="50000"/>
                  </a:schemeClr>
                </a:solidFill>
              </a:rPr>
              <a:t> </a:t>
            </a:r>
            <a:r>
              <a:rPr lang="es-CL" sz="1400" dirty="0" err="1" smtClean="0">
                <a:solidFill>
                  <a:schemeClr val="bg2">
                    <a:lumMod val="50000"/>
                  </a:schemeClr>
                </a:solidFill>
              </a:rPr>
              <a:t>Chain</a:t>
            </a:r>
            <a:r>
              <a:rPr lang="es-CL" sz="1400" dirty="0" smtClean="0">
                <a:solidFill>
                  <a:schemeClr val="bg2">
                    <a:lumMod val="50000"/>
                  </a:schemeClr>
                </a:solidFill>
              </a:rPr>
              <a:t>).   </a:t>
            </a:r>
          </a:p>
          <a:p>
            <a:pPr lvl="1"/>
            <a:r>
              <a:rPr lang="es-CL" sz="1400" dirty="0" smtClean="0">
                <a:solidFill>
                  <a:schemeClr val="bg2">
                    <a:lumMod val="50000"/>
                  </a:schemeClr>
                </a:solidFill>
              </a:rPr>
              <a:t>Dos estaciones con características diferentes en la misma esquina tendrán radios de </a:t>
            </a:r>
            <a:r>
              <a:rPr lang="es-CL" sz="1400" dirty="0" smtClean="0">
                <a:solidFill>
                  <a:schemeClr val="bg2">
                    <a:lumMod val="50000"/>
                  </a:schemeClr>
                </a:solidFill>
              </a:rPr>
              <a:t>impacto </a:t>
            </a:r>
            <a:r>
              <a:rPr lang="es-CL" sz="1400" dirty="0" smtClean="0">
                <a:solidFill>
                  <a:schemeClr val="bg2">
                    <a:lumMod val="50000"/>
                  </a:schemeClr>
                </a:solidFill>
              </a:rPr>
              <a:t>diferentes</a:t>
            </a:r>
            <a:r>
              <a:rPr lang="es-CL" sz="1400" dirty="0" smtClean="0">
                <a:solidFill>
                  <a:schemeClr val="bg2">
                    <a:lumMod val="50000"/>
                  </a:schemeClr>
                </a:solidFill>
              </a:rPr>
              <a:t>.</a:t>
            </a:r>
          </a:p>
          <a:p>
            <a:pPr>
              <a:buFont typeface="Arial" pitchFamily="34" charset="0"/>
              <a:buChar char="•"/>
            </a:pPr>
            <a:endParaRPr lang="es-CL" sz="1200" dirty="0" smtClean="0">
              <a:solidFill>
                <a:schemeClr val="tx2">
                  <a:lumMod val="50000"/>
                </a:schemeClr>
              </a:solidFill>
            </a:endParaRPr>
          </a:p>
          <a:p>
            <a:endParaRPr lang="en-US" sz="1800" dirty="0" smtClean="0">
              <a:solidFill>
                <a:schemeClr val="tx2">
                  <a:lumMod val="50000"/>
                </a:schemeClr>
              </a:solidFill>
            </a:endParaRPr>
          </a:p>
        </p:txBody>
      </p:sp>
      <p:sp>
        <p:nvSpPr>
          <p:cNvPr id="5" name="Date Placeholder 4"/>
          <p:cNvSpPr>
            <a:spLocks noGrp="1"/>
          </p:cNvSpPr>
          <p:nvPr>
            <p:ph type="dt" sz="half" idx="10"/>
          </p:nvPr>
        </p:nvSpPr>
        <p:spPr/>
        <p:txBody>
          <a:bodyPr/>
          <a:lstStyle/>
          <a:p>
            <a:fld id="{F3FEBC73-3EF6-4F48-9D4B-391F81869104}" type="datetime5">
              <a:rPr lang="en-US" smtClean="0"/>
              <a:t>10-Oct-11</a:t>
            </a:fld>
            <a:endParaRPr lang="en-US"/>
          </a:p>
        </p:txBody>
      </p:sp>
      <p:sp>
        <p:nvSpPr>
          <p:cNvPr id="6" name="Slide Number Placeholder 5"/>
          <p:cNvSpPr>
            <a:spLocks noGrp="1"/>
          </p:cNvSpPr>
          <p:nvPr>
            <p:ph type="sldNum" sz="quarter" idx="12"/>
          </p:nvPr>
        </p:nvSpPr>
        <p:spPr/>
        <p:txBody>
          <a:bodyPr/>
          <a:lstStyle/>
          <a:p>
            <a:fld id="{BE43786B-D812-4D0D-B339-5F916E03F303}" type="slidenum">
              <a:rPr lang="en-US" smtClean="0"/>
              <a:pPr/>
              <a:t>9</a:t>
            </a:fld>
            <a:endParaRPr lang="en-US" dirty="0"/>
          </a:p>
        </p:txBody>
      </p:sp>
      <p:pic>
        <p:nvPicPr>
          <p:cNvPr id="4" name="Picture 3"/>
          <p:cNvPicPr>
            <a:picLocks noChangeAspect="1" noChangeArrowheads="1"/>
          </p:cNvPicPr>
          <p:nvPr/>
        </p:nvPicPr>
        <p:blipFill>
          <a:blip r:embed="rId2" cstate="print"/>
          <a:srcRect/>
          <a:stretch>
            <a:fillRect/>
          </a:stretch>
        </p:blipFill>
        <p:spPr bwMode="auto">
          <a:xfrm>
            <a:off x="7543800" y="381000"/>
            <a:ext cx="1454585" cy="864817"/>
          </a:xfrm>
          <a:prstGeom prst="rect">
            <a:avLst/>
          </a:prstGeom>
          <a:noFill/>
          <a:ln w="9525">
            <a:noFill/>
            <a:miter lim="800000"/>
            <a:headEnd/>
            <a:tailEnd/>
          </a:ln>
        </p:spPr>
      </p:pic>
    </p:spTree>
  </p:cSld>
  <p:clrMapOvr>
    <a:masterClrMapping/>
  </p:clrMapOvr>
</p:sld>
</file>

<file path=ppt/theme/theme1.xml><?xml version="1.0" encoding="utf-8"?>
<a:theme xmlns:a="http://schemas.openxmlformats.org/drawingml/2006/main" name="BCG STANDARD">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BCG - Alcance BMB March 21 2011</Template>
  <TotalTime>4906</TotalTime>
  <Words>1065</Words>
  <Application>Microsoft Office PowerPoint</Application>
  <PresentationFormat>On-screen Show (4:3)</PresentationFormat>
  <Paragraphs>329</Paragraphs>
  <Slides>33</Slides>
  <Notes>11</Notes>
  <HiddenSlides>0</HiddenSlides>
  <MMClips>0</MMClips>
  <ScaleCrop>false</ScaleCrop>
  <HeadingPairs>
    <vt:vector size="4" baseType="variant">
      <vt:variant>
        <vt:lpstr>Theme</vt:lpstr>
      </vt:variant>
      <vt:variant>
        <vt:i4>1</vt:i4>
      </vt:variant>
      <vt:variant>
        <vt:lpstr>Slide Titles</vt:lpstr>
      </vt:variant>
      <vt:variant>
        <vt:i4>33</vt:i4>
      </vt:variant>
    </vt:vector>
  </HeadingPairs>
  <TitlesOfParts>
    <vt:vector size="34" baseType="lpstr">
      <vt:lpstr>BCG STANDARD</vt:lpstr>
      <vt:lpstr>Special project: Price Tactics</vt:lpstr>
      <vt:lpstr>BCG planner</vt:lpstr>
      <vt:lpstr>¿ Que modela el BCG planner?</vt:lpstr>
      <vt:lpstr>Recolección de Datos - Oferta</vt:lpstr>
      <vt:lpstr>Recolección de Datos (Continuado)</vt:lpstr>
      <vt:lpstr>Construcción de la Base de Datos</vt:lpstr>
      <vt:lpstr>La cadena de desempeño o “Retail Value Chain”</vt:lpstr>
      <vt:lpstr>Slide 8</vt:lpstr>
      <vt:lpstr>Areas de influencia</vt:lpstr>
      <vt:lpstr>Tipo de estaciones</vt:lpstr>
      <vt:lpstr>Creación y calibración del modelo</vt:lpstr>
      <vt:lpstr>Ajustes a los parametros que describen las preferencias locales…</vt:lpstr>
      <vt:lpstr>CoNTRIBUCIÓN DE LA MARCA</vt:lpstr>
      <vt:lpstr>Desempeño del Area de Influencia</vt:lpstr>
      <vt:lpstr>Practicas Operacionales</vt:lpstr>
      <vt:lpstr>Volúmenes Analíticos</vt:lpstr>
      <vt:lpstr>Elasticidad de la Demanda</vt:lpstr>
      <vt:lpstr>elasticidad</vt:lpstr>
      <vt:lpstr>Elasticidad cruzada </vt:lpstr>
      <vt:lpstr>Resumen simulaciones</vt:lpstr>
      <vt:lpstr>10047 eliodoro YaneZ</vt:lpstr>
      <vt:lpstr>10047 Eliodoro Yanez</vt:lpstr>
      <vt:lpstr>Simulación cierre 10047 ELIODORO YANEZ</vt:lpstr>
      <vt:lpstr>30169 - Vespucio / Santa elena</vt:lpstr>
      <vt:lpstr>30169 Vespucio/Sta Elena</vt:lpstr>
      <vt:lpstr>Simulación cierre 30169 VESPUCIO/STA ELENA</vt:lpstr>
      <vt:lpstr>simulacion -4% precio</vt:lpstr>
      <vt:lpstr>10040 - Iv centenario</vt:lpstr>
      <vt:lpstr>10040 Centenario</vt:lpstr>
      <vt:lpstr>Simulación cierre 10047 IV CENTENARIO</vt:lpstr>
      <vt:lpstr>40005 - portugal</vt:lpstr>
      <vt:lpstr>40005 Portugal</vt:lpstr>
      <vt:lpstr>Simulación cierre 40005 Portugal</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Price Tactics</dc:title>
  <dc:creator>BCG</dc:creator>
  <cp:lastModifiedBy>BCG</cp:lastModifiedBy>
  <cp:revision>380</cp:revision>
  <dcterms:created xsi:type="dcterms:W3CDTF">2011-10-03T15:32:53Z</dcterms:created>
  <dcterms:modified xsi:type="dcterms:W3CDTF">2011-10-11T17:46:15Z</dcterms:modified>
</cp:coreProperties>
</file>